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63" r:id="rId2"/>
    <p:sldId id="257" r:id="rId3"/>
    <p:sldId id="264" r:id="rId4"/>
    <p:sldId id="267" r:id="rId5"/>
    <p:sldId id="269" r:id="rId6"/>
    <p:sldId id="270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71" r:id="rId24"/>
    <p:sldId id="288" r:id="rId25"/>
    <p:sldId id="289" r:id="rId26"/>
    <p:sldId id="268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66" r:id="rId3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25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7128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0291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59594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2785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2645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11894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3447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9442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242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0052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39929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9948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32591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25004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438508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81873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0596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09655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7290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5718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81065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35132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94773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14450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1788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633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364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0531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9165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68552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10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z/maps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aps.google.com/gallery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apy.cz/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Využití ICT - cestování I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328592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 ICT V CESTOVNÍM RUCHU</a:t>
            </a:r>
          </a:p>
          <a:p>
            <a:pPr marL="0" indent="0" algn="r">
              <a:buNone/>
            </a:pP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MAPY A PLÁNOVÁNÍ TRAS 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56084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Zajímavé jsou také statistiky, jak internet ovlivňuje rozhodování a plánování lidí. Podle statistiky konference „Internet a cestovní ruch 2014“ byla statistika následující: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65 % lidí se rozhoduje na webu, kam a jak pojede,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69 % vliv na plánování cesty mají online recenze,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44 % turistů vyhledává během cesty informace na chytrých telefonech,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70 % lidí píše na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Facebook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z dovolené.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Závislost mezi cestovním ruchem a využitím ICT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825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56084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statistiky je patrné, že klasické tištěné nabídky cestovních kanceláří nebo inzerce v novinách již zaujímá daleko méně významné postavení než v minulosti.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Multimédia jsou ideální nástroj, jak potenciálním zákazníkům poskytnout co nejvěrnější obraz o dané nabídce (zájezdu, cílové destinaci, ubytování, službách atd.)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Závislost mezi cestovním ruchem a využitím ICT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288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56084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Geografický informační systém je počítačový systém, který umožňuje ukládat, spravovat a analyzovat geografická (prostorová) data. Tato data obsahují nejen informaci o daných objektech a jejich umístění, ale také o  vzájemných prostorových souvislostí mezi objekty. Prakticky je velmi důležité, že tyto systémy zaznamenávají jak vlastní údaje o objektu, tak údaje o jeho poloze.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Závislost mezi cestovním ruchem a využitím ICT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775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56084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mapy jsou v podstatě vylepšenou moderní podobou klasických tištěných dat. Hlavní výhodou online map je především jejich aktuálnost a dostupnost. Naprostá většina online map je navíc k dispozici zcela zdarma. On-line mapy lze načítat s přednastavenými parametry pro zobrazení vybraných tematických map (např., základní, turistická zimní atd.). Díky parametrickému načítání je možné mapu on-line přizpůsobit vlastním potřebám. Online mapu si můžete na cestu vytisknout nebo ji můžete mít jednoduše dostupnou ve svém chytrém telefonu nebo tabletu s možností navigace pomocí systému GPS.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Závislost mezi cestovním ruchem a využitím ICT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470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56084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GPS je družicový polohový systém, který umožňuje určit geografickou polohu přijímače nacházejícího se kdekoliv na Zemi nebo nad Zemí s přesností jednotek. Využívání GPS výrazně zjednodušuje orientaci při cestování a tím přispívá i k bezpečnosti turistů. Turisté mohou snad-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něji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kontrolovat trasu svého výletu, řidiči používají přenosné GPS navigace. GPS podporují již téměř všechny chytré telefony, takže pro snadnou navigaci již není potřeba tak jako v minulosti speciální navigační zařízení s vyšší pořizovací cenou.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Závislost mezi cestovním ruchem a využitím ICT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52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56084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Mobilní průvodce je ekvivalentem klasického tištěného průvodce pro danou oblast nebo konkrétní místo. Využívá se mobilního značení naučných stezek, které může být součástí kom-pletního mobilního průvodce, který nabízí další pokročilé funkce jako interaktivní mapu stezky s GPS navigací, výběr zajímavých míst na základě aktuální pozice nebo podporu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geocachingu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Díky zpětné vazbě pomocí komentářů od návštěvníků a statistik může mobilní průvodce po-sloužit jako dobrý podklad pro další značení nebo budování zcela nových naučných stezek.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Závislost mezi cestovním ruchem a využitím ICT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0821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56084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Internetové bankovnictví a platební karty také hrají velmi velký význam v současném cestovním ruchu. Internetové bankovnictví je jedna z nejoblíbenějších metod obsluhy bankovních účtů a kontaktu klienta s bankou přes webové rozhraní. Platební karty jsou nástrojem určeným k bezhotovostním platbám. Za vystavení platební karty se obvykle platí poplatky. Za výběry hotovosti z bankomatu platí poplatky klient banky, transakce klienta u obchodních partnerů banky jsou strhávány z částky, kterou nakonec obdrží obchodní partner. Součástí může být nadstandardní cestovní pojištění, slevy a další služby. V cizině se vyplatí místo směňování peněz téměř vždy použít platební kartu (např. platby v obchodech, restauracích, platba ubyto-vání na hotelu apod.), protože banka přepočítá měnu ve výhodnějším kurzu než směnárna (používá devizový kurz, nejčastěji "deviza prodej", nebo "deviza střed"). Je potřeba si ale dát po-zor v případě, že vybíráte z bankomatu, protože některé banky si mohou účtovat poplatky.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Sdílená ekonomika je trendem, který efektivně využívá možnosti informačních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komunikač-ních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technologií. Hlavní podstatou sdílené ekonomiky je pronájem, výměna či sdílení majetku. Například v ubytovacích službách se jedná o krátkodobé užívání buď celé nemovitosti, nebo pouze její části. Moderní informační technologie ideálně podporují tento způsob směny, proto-že jsou schopné ve velkém měřítku propojovat nabídku s poptávkou lidí, kteří nesdílí stejný fyzický prostor. Podívejme se alespoň na pár příkladů v rámci turistického ruchu: car-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nebo půjčovny jízdních kol, dále jsou známými příklady služby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Airbnb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nebo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Couchsurfing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sdílení ubytovacích kapacit na dovolenou nebo alternativní taxislužba Uber. Důležitým princi-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sdílené ekonomiky je myšlenka, že mít přístup k věci je lepší než ji vlastnit, protože je to mnohem levnější a rovněž ekologičtější.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Závislost mezi cestovním ruchem a využitím ICT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4727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56084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Sdílená ekonomika je trendem, který efektivně využívá možnosti informačních a komunikačních technologií. Hlavní podstatou sdílené ekonomiky je pronájem, výměna či sdílení majetku. Například v ubytovacích službách se jedná o krátkodobé užívání buď celé nemovitosti, nebo pouze její části. Moderní informační technologie ideálně podporují tento způsob směny, proto-že jsou schopné ve velkém měřítku propojovat nabídku s poptávkou lidí, kteří nesdílí stejný fyzický prostor. Podívejme se alespoň na pár příkladů v rámci turistického ruchu: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carsharing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nebo půjčovny jízdních kol, dále jsou známými příklady služby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Airbnb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nebo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Couchsurfing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sdílení ubytovacích kapacit na dovolenou nebo alternativní taxislužba Uber. Důležitým principem sdílené ekonomiky je myšlenka, že mít přístup k věci je lepší než ji vlastnit, protože je to mnohem levnější a rovněž ekologičtější.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Závislost mezi cestovním ruchem a využitím ICT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7864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Mapa je zjednodušený model reálného světa, který v žádném případě není dokonalým obrazem reality, protože na mapě nelze v žádném případě znázornit všechny objekty a jevy reálného světa. Mapa je ve své podstatě zmenšené a zevšeobecněné znázornění objektů a jevů na Zemi, ostatních nebeských tělesech nebo nebeské sféře.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Kartografie je vědní obor zabývající se znázorněním zemského povrchu a nebeských těles a objektů, jevů na nich a jejich vztahů ve formě kartografického díla a dalších činností při zpracování a využívání map.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Mapy a kartografie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5388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Matematické prvky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kartografické zobrazení,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geodetické podklady (bodové pole),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měřítko mapy,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souřadnicové sítě,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rám mapy,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klad listů,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kompozice (uspořádání) mapy.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Prvky map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443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 informačních a komunikačních technologií (ICT) je v současné době nezastupitelná, protože ICT hraje v mnoha případech doslova klíčovou roli.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Cestovní ruch představuje činnost lidí, spočívající v cestování a pobytu mimo místo jejich obvyklého pobytu po dobu kratší jednoho roku za účelem využití volného času, obchodu a jinými účely.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a komunikační technologie (ICT) je souhrnné označení pro veškeré informační technologie používané pro komunikaci a práci s informacemi. Patří se nejen hardwarové prvky (stolní počítače, servery, notebooky, chytré telefony a tablety, ale rovněž také programové (softwarové vybavení) jako jsou například operační systémy, síťové protokoly, internetové vyhledávače, mobilní aplikace atd.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Úvod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Fyzickogeografické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prvky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vodstvo (oceány, moře, řeky, jezera, umělé vodní plochy, atd.),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reliéf (výškopis, kóty, atd.),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vegetace (a její typy),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půdy,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podložní horniny,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další přírodní složky krajinné sféry.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Prvky map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6302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Socioekonomické prvky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sídla,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komunikace (pozemní, námořní, letecké, atd.),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socioekonomické jevy a objekty (průmyslové, zemědělské, správní, atd.),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hranice,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jiné lidské výtvory.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Prvky map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867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Doplňkové a pomocné prvky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legenda a vysvětlivky,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tiráž,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 doplňující informace.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Prvky map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3988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Mapy lze členit z mnoha hledisek jako je např. účel použití, způsob vzniku, měřítko, územní rozsah atd. Níže je uvedeno dělení podle obsahu, rozsahu zobrazeného území a měřítka.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Dělení podle rozsahu zobrazeného území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mapy světa,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mapy zemských polokoulí,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mapy kontinentů, moří a oceánů,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mapy států, jejich skupin či částí.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Dělení map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740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Dělení podle obsahu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topografické (místopisné, podrobné, zobrazující zejména geografickou realitu co nejpodrobněji),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všeobecně zeměpisné (zobrazují rozsáhlé geografické celky s vysokou mírou generalizace základních fyzicko-geografických i socioekonomických prvků),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tematické (účelové, speciální, s přednostně vymezenou tematikou v rozsahu jednoho nebo skupiny obsahových prvků, ostatní prvky mohou být potlačeny nebo vynechány),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katastrální (zachycují katastr a pozemky)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Dělení map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4099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Dělení podle měřítka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mapy malého měřítka (měřítko větší než 1:1 000 000, znázorňují obrovské území, jsou značně zkreslené - zkreslení působí hlavně zakřivení Země),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mapy středního měřítka (měřítka 1:200 000 až 1:1000 000),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mapy velkého měřítka (měřítka menší než 1:200 000, zobrazují pouze malá území, jsou minimálně zkreslené).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Dělení map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619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tras na základě tištěné automapy či autoatlasu je stále více nahrazováno vyhledáváním a plánováním tras pomocí online map, která nabízejí celou řadu výhod oproti tištěným automapám či autoatlasům.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Nevýhody plánování tras na základě tištěné automapy či autoatlasu: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předpokládá se určitá znalost orientace v mapách,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časově náročné vypočítat ideální trasu, počet ujetých kilometrů, čas, který na cestě strávíte nebo náklady na pohonné hmoty,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svět se neustále mění a tištěné mapy rychle zastarávají.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Plánování tras </a:t>
            </a:r>
            <a:br>
              <a:rPr lang="cs-CZ" b="1" dirty="0"/>
            </a:br>
            <a:br>
              <a:rPr lang="cs-CZ" b="1" dirty="0"/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1382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https://www.google.cz/maps/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http://maps.google.com/gallery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Mapy Google (anglicky Google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jsou jednou z nejznámějších zdarma dostupných internetových mapových aplikací pro nekomerční použití společností Google. Obsahuje mapy celého světa.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Tato služba byla spuštěna v roce 2005 a nabízí základní funkce, jako jsou mapy ulic, panoramatické snímky ulic (Street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View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plánovač cest pro cestování pěšky, automobilem nebo veřejnou dopravou a polohu důležitých bodů turistického zájmu (památky, ubytovací a gastronomická zařízení, obchody atd.) v mnoha zemích po celém světě.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Kromě klasické mapy nabízejí mapy Google také satelitní a letecké snímky ve vysokém rozlišení.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GOOGLE MAPS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7522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Zajímavé a užitečné funkce dostupné přes Google mapy podle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Mobilmania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(2016):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Obvyklá doprava v libovolném čase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Jízda veřejnou dopravou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Přibližování věrného 3D modelu (především u větších světových měst)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Hlasové vyhledávání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Off-line mapy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Rychlé měření vzdálenosti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Přepnutí jazyka (vícejazyčnost)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Souřadnice místa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Recenze místa či podniku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GOOGLE MAPS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7029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Hledání v okolí (hotel, restaurace atd. v daném městě)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Sdílení vlastní polohy (potřebujete-li někomu poslat místo setkání nebo jinou lokalitu)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Vaše časová osa (záznam Vaší cesty, abyste se mohli zpětně podívat, kde jste byli)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Moje mapy (možnost vytvořit si vlastní mapu s místy, která plánujete navštívit)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trasy na PC a její odeslání do mobilu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Prohlídky uvnitř budov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GOOGLE MAPS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643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Zástupný symbol pro obsah 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67340770"/>
              </p:ext>
            </p:extLst>
          </p:nvPr>
        </p:nvGraphicFramePr>
        <p:xfrm>
          <a:off x="251519" y="893985"/>
          <a:ext cx="7128792" cy="37141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64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4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803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dirty="0">
                          <a:effectLst/>
                        </a:rPr>
                        <a:t>60. léta 20. století:</a:t>
                      </a:r>
                    </a:p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Vznik centrálních systémů rezervování a globálních distribučních systémů (např. Amadeus, Sabre, Galileo)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803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80. léta 20. století:</a:t>
                      </a:r>
                    </a:p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Pronikání informačních systémů do odvětví hotelnictví a cestovních kanceláří (např. Fidelio)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429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90. léta 20. století:</a:t>
                      </a:r>
                    </a:p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Vznik manažerských informačních systémů cílových míst (např. Feratel, Tiscover), pronikání internetu do domácností (Web 1.0)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803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polovina 90. let 20. století:</a:t>
                      </a:r>
                    </a:p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dirty="0">
                          <a:effectLst/>
                        </a:rPr>
                        <a:t>Rozvoj internetových systémů rezervování a online cestovních kanceláří (Booking.com, Expedia)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429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začátek 20. století:</a:t>
                      </a:r>
                    </a:p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dirty="0">
                          <a:effectLst/>
                        </a:rPr>
                        <a:t>Využívání meta vyhledávačů (např. Google Hotel </a:t>
                      </a:r>
                      <a:r>
                        <a:rPr lang="cs-CZ" sz="1200" dirty="0" err="1">
                          <a:effectLst/>
                        </a:rPr>
                        <a:t>Finder</a:t>
                      </a:r>
                      <a:r>
                        <a:rPr lang="cs-CZ" sz="1200" dirty="0">
                          <a:effectLst/>
                        </a:rPr>
                        <a:t>, </a:t>
                      </a:r>
                      <a:r>
                        <a:rPr lang="cs-CZ" sz="1200" dirty="0" err="1">
                          <a:effectLst/>
                        </a:rPr>
                        <a:t>TripAdvisor</a:t>
                      </a:r>
                      <a:r>
                        <a:rPr lang="cs-CZ" sz="1200" dirty="0">
                          <a:effectLst/>
                        </a:rPr>
                        <a:t>), rozšíření Web 2.0 a Web 3.0 a sociálních médií (např. </a:t>
                      </a:r>
                      <a:r>
                        <a:rPr lang="cs-CZ" sz="1200" dirty="0" err="1">
                          <a:effectLst/>
                        </a:rPr>
                        <a:t>Facebook</a:t>
                      </a:r>
                      <a:r>
                        <a:rPr lang="cs-CZ" sz="1200" dirty="0">
                          <a:effectLst/>
                        </a:rPr>
                        <a:t>, </a:t>
                      </a:r>
                      <a:r>
                        <a:rPr lang="cs-CZ" sz="1200" dirty="0" err="1">
                          <a:effectLst/>
                        </a:rPr>
                        <a:t>YouTube</a:t>
                      </a:r>
                      <a:r>
                        <a:rPr lang="cs-CZ" sz="1200" dirty="0">
                          <a:effectLst/>
                        </a:rPr>
                        <a:t>)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151881" cy="507703"/>
          </a:xfrm>
        </p:spPr>
        <p:txBody>
          <a:bodyPr/>
          <a:lstStyle/>
          <a:p>
            <a:r>
              <a:rPr lang="cs-CZ" b="1" dirty="0"/>
              <a:t>Vývoj informačních technologií v cestovním ruchu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4477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https://mapy.cz/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Služba Mapy.cz společnosti Seznam.cz umožňuje prostřednictvím webových stránek nebo mobilního telefonu čí tabletu přístup k mapám a vyhledávání po celém světě. V současnosti již ani nemusíte být přihlášení k internetu, abyste mapy a vyhledáváni mohli používat.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offline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verze pro mobilní telefony (Android, IOS) i stolní počítače, notebooky a tablety s Windows 10.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Aplikace je dostupná zcela zdarma v českém i anglickém jazyce. Velmi praktické na této aplikaci je, že lze stáhnout mapy světa po jednotlivých státech, případně u datově obsáhlých zemí lze zvolit pouze regiony nebo konkrétní oblasti, které Vás zajímají.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MAPY.CZ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7979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Nic vám tedy nebrání, abyste mohli plánovat, navigovat nebo cestovat po celém světě.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Navíc aplikace na základě určení Vaší aktuální polohy umožňuje vyhledat atraktivní místa v okolí nebo poskytne tipy na zajímavé výlety (pěšky, na kole, autem, vlakem i autobusem).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Aplikace umí najít a doporučit i nejbližší restauraci, hotel nebo zastávku autobusu, vlaku či městské hromadné dopravy.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MAPY.CZ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0046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Nabídka změnit mapu: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turistická,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zimní,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fotografická,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letecká (pro roky 2015, 2012, 2006 a 2003),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dopravní,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zeměpisná,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historická (19. století),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haptická,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textová,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MAPY.CZ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1122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Nabídka nástroje: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sdílet mapu,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poslat mapu e-mailem,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stáhnout jako obrázek,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vložit mapu do vlastních stránek,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tisk,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bod na mapě,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měření vzdálenosti a plochy,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 GPX.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MAPY.CZ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7626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Zajímavé služby: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hledání (např.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wellness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služby v okolí, restaurace, tipy na výlet atd.)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(start a cíl, výběr dopravního prostředku, nejrychlejší a nejkratší cesta autem)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batůžek (můžete se ukládat své výlety zaznamenané pomocí stopaře v mobilní aplikaci)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trasy přes Mapy.cz umožňuje najít trasu pro cestování autem, vlaky a autobusy, MHD, na kole, pěšky nebo i na běžkách.  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MAPY.CZ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5097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Seifertová (2013) uvádí, že závislost mezi cestovním ruchem a využitím ICT stoupá s turistickou vyspělostí a ekonomickou úrovní destinace. Vliv ICT a především internetu na oblast cestovního ruchu je zásadní například v těchto oblastech: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objednávka a platba zájezdů přes webové stránky cestovních kanceláří,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vyhledávání informací o turistických destinacích včetně ubytování a dopravy ve vlastní režii,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on-line rezervace dopravy a ubytování ve vlastní režii,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obrovský vliv sociálních médií na oblast cestovního ruchu.</a:t>
            </a:r>
          </a:p>
          <a:p>
            <a:pPr marL="0" indent="0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04856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Závislost mezi cestovním ruchem a využitím ICT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732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56084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dnes zahrnují obrovský počet různorodých aplikací, mezi kterými jsou i speciální typy aplikací, které jsou vázány k určitým typům podniků, jako jsou např. rezervační aplikace pro hotely, cestovní kanceláře, nebo různé zákaznické systémy.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uvádí Gála, Pour a Šedivá (2015), tak jsou využívány pro komplexní služby v oblasti cestování aplikace, prostřednictvím kterých je zajištěna pro zákazníka cesta, ale i vhodný hotel a případně i rezervace automobilu, přičemž jednotlivé systémy (rezervační systémy letenek, hotelů, autopůjčoven) jsou provozovány různými organizacemi.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Závislost mezi cestovním ruchem a využitím ICT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762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56084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Jakubíková (2012) podává členění počítačových rezervačních systémů do dvou skupin, a to informačně-rezervačních a rezervačních systémů.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Informačně-rezervační elektronický systém poskytuje informace o možnostech využití služeb cestovního ruchu (atraktivity cestovního ruchu, informace o destinaci, dopravní spojení, aktuální stav nabídky ubytování, stravování, kulturní a sportovní akce, otevírací doby atd.) a současně umožňuje rezervaci některých služeb. Tento systém využívají letecké společnosti, různí dopravci, půjčovny aut, hotelové řetězce aj.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Rezervační systémy, které nabízejí pouze možnost rezervací, jsou stále častěji nahrazovány informačně-rezervačními systémy.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Závislost mezi cestovním ruchem a využitím ICT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812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56084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Rezervační systém má za úkol správu poptávek, rezervací a objednávek. Musí také hlídat kapacity v ubytování a dopravě, generovat všechny potřebné tiskové sestavy, umožnit komunikovat s klienty.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Závislost mezi cestovním ruchem a využitím ICT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0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56084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 a jeho význam z hlediska využití pro cestovní ruch neustále dynamicky roste, protože ovlivňuje mnoho klíčových procesů v oblasti cestovního ruchu. Zásadní pro využití internetu v cestovním ruchu je především jeho rostoucí plošná dostupnost v rámci domácností a také růst rychlosti připojení.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Následující faktory posilují pozici internetu v rámci cestovního ruchu: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nástup internetové telefonie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videokomunikace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nástup nových generací uživatelů,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plně virtuální a interaktivní návštěvy vybraných destinací,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zapojení dalších médií jako je např. digitální televize (pořady zaměřené na cestovní ruch).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Závislost mezi cestovním ruchem a využitím ICT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397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56084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využití internetu lze vysledovat i určité trendy, které opět posilují pozici internetu v rámci cestovního ruchu: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personalizace – různé formy a podoby (např. národnostní, podle aktivit uživatele, dostupnost informací a služeb podle jeho preferencí),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inteligentní vyhledávání a třídění výstupů vyhledávání,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rostoucí interaktivita ve spojení s ovládáním – hypertext,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hypermédia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interaktivita,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rozvoj grafického a multimediálního obsahu,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komponování 3D prezentací a jejich propojení s mapami a plány,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rozšiřování okruhu uživatelů – různé věkové kategorie,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aktuálnost informací – webové kamery, informace o poloze dopravních prostředků, okamžitý stav disponibilní nabídky služeb,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Závislost mezi cestovním ruchem a využitím ICT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19510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2343</TotalTime>
  <Words>2915</Words>
  <Application>Microsoft Office PowerPoint</Application>
  <PresentationFormat>Předvádění na obrazovce (16:9)</PresentationFormat>
  <Paragraphs>272</Paragraphs>
  <Slides>35</Slides>
  <Notes>33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Arial</vt:lpstr>
      <vt:lpstr>Calibri</vt:lpstr>
      <vt:lpstr>Enriqueta</vt:lpstr>
      <vt:lpstr>Times New Roman</vt:lpstr>
      <vt:lpstr>Wingdings</vt:lpstr>
      <vt:lpstr>SLU</vt:lpstr>
      <vt:lpstr>Využití ICT - cestování I </vt:lpstr>
      <vt:lpstr>Úvod</vt:lpstr>
      <vt:lpstr>Vývoj informačních technologií v cestovním ruchu</vt:lpstr>
      <vt:lpstr>Závislost mezi cestovním ruchem a využitím ICT</vt:lpstr>
      <vt:lpstr>Závislost mezi cestovním ruchem a využitím ICT</vt:lpstr>
      <vt:lpstr>Závislost mezi cestovním ruchem a využitím ICT</vt:lpstr>
      <vt:lpstr>Závislost mezi cestovním ruchem a využitím ICT</vt:lpstr>
      <vt:lpstr>Závislost mezi cestovním ruchem a využitím ICT</vt:lpstr>
      <vt:lpstr>Závislost mezi cestovním ruchem a využitím ICT</vt:lpstr>
      <vt:lpstr>Závislost mezi cestovním ruchem a využitím ICT</vt:lpstr>
      <vt:lpstr>Závislost mezi cestovním ruchem a využitím ICT</vt:lpstr>
      <vt:lpstr>Závislost mezi cestovním ruchem a využitím ICT</vt:lpstr>
      <vt:lpstr>Závislost mezi cestovním ruchem a využitím ICT</vt:lpstr>
      <vt:lpstr>Závislost mezi cestovním ruchem a využitím ICT</vt:lpstr>
      <vt:lpstr>Závislost mezi cestovním ruchem a využitím ICT</vt:lpstr>
      <vt:lpstr>Závislost mezi cestovním ruchem a využitím ICT</vt:lpstr>
      <vt:lpstr>Závislost mezi cestovním ruchem a využitím ICT</vt:lpstr>
      <vt:lpstr>Mapy a kartografie</vt:lpstr>
      <vt:lpstr>Prvky map</vt:lpstr>
      <vt:lpstr>Prvky map</vt:lpstr>
      <vt:lpstr>Prvky map</vt:lpstr>
      <vt:lpstr>Prvky map</vt:lpstr>
      <vt:lpstr>Dělení map</vt:lpstr>
      <vt:lpstr>Dělení map</vt:lpstr>
      <vt:lpstr>Dělení map</vt:lpstr>
      <vt:lpstr>Plánování tras   </vt:lpstr>
      <vt:lpstr>GOOGLE MAPS</vt:lpstr>
      <vt:lpstr>GOOGLE MAPS</vt:lpstr>
      <vt:lpstr>GOOGLE MAPS</vt:lpstr>
      <vt:lpstr>MAPY.CZ</vt:lpstr>
      <vt:lpstr>MAPY.CZ</vt:lpstr>
      <vt:lpstr>MAPY.CZ</vt:lpstr>
      <vt:lpstr>MAPY.CZ</vt:lpstr>
      <vt:lpstr>MAPY.CZ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96</cp:revision>
  <dcterms:created xsi:type="dcterms:W3CDTF">2016-07-06T15:42:34Z</dcterms:created>
  <dcterms:modified xsi:type="dcterms:W3CDTF">2024-12-16T10:02:10Z</dcterms:modified>
</cp:coreProperties>
</file>