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27" r:id="rId4"/>
    <p:sldId id="328" r:id="rId5"/>
    <p:sldId id="336" r:id="rId6"/>
    <p:sldId id="295" r:id="rId7"/>
    <p:sldId id="337" r:id="rId8"/>
    <p:sldId id="335" r:id="rId9"/>
    <p:sldId id="332" r:id="rId10"/>
    <p:sldId id="334" r:id="rId11"/>
    <p:sldId id="342" r:id="rId12"/>
    <p:sldId id="329" r:id="rId13"/>
    <p:sldId id="339" r:id="rId14"/>
    <p:sldId id="340" r:id="rId15"/>
    <p:sldId id="343" r:id="rId16"/>
    <p:sldId id="341" r:id="rId17"/>
    <p:sldId id="330" r:id="rId18"/>
    <p:sldId id="344" r:id="rId19"/>
    <p:sldId id="346" r:id="rId20"/>
    <p:sldId id="345" r:id="rId21"/>
    <p:sldId id="348" r:id="rId22"/>
    <p:sldId id="347" r:id="rId23"/>
    <p:sldId id="333" r:id="rId24"/>
    <p:sldId id="290" r:id="rId25"/>
    <p:sldId id="316" r:id="rId2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25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46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tapublica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za.cz/actapublica/matrika/hledani_obe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ICT - tvorba rodokmenu II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68144" y="2355726"/>
            <a:ext cx="3104127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Radim Dolák, Ph.D.</a:t>
            </a:r>
          </a:p>
          <a:p>
            <a:pPr algn="r"/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Informatiky a Matematiky</a:t>
            </a:r>
          </a:p>
          <a:p>
            <a:pPr algn="r"/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 CŽV </a:t>
            </a:r>
          </a:p>
          <a:p>
            <a:pPr algn="r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Karviná 2025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91580" y="444395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Motto: Sestavte si svůj vlastní rodokmen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9661"/>
            <a:ext cx="4176464" cy="261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PRAKTICKÉ UKÁZKY MATRIK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1590"/>
            <a:ext cx="889213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28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PRAKTICKÉ UKÁZKY MATRIK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0" y="622305"/>
            <a:ext cx="6228045" cy="448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0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Intuitivní pracovní prostředí - rodokmen, který sestavujete, vidíte přímo před sebou. Danou osobu jen umístíte na obrazovku a zbytek se vykreslí sám.</a:t>
            </a:r>
          </a:p>
          <a:p>
            <a:pPr marL="0" indent="0" algn="just">
              <a:buNone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Tisk a export do obrázku - rozměry tisku až 1x1 metr (300dpi). Využijte několik již vytvořených grafických schémat, které dodají vašemu rodokmenu na estetičnosti a dojem profesionálního zpracování.</a:t>
            </a:r>
          </a:p>
          <a:p>
            <a:pPr marL="0" indent="0" algn="just">
              <a:buNone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do HTML a zpřístupnění na internetu - ukažte rodokmen všem svým přátelům. Pomocí několika kroků jej zpřístupněte na internetu a pak už jen stačí znát jeho adresu.</a:t>
            </a:r>
          </a:p>
          <a:p>
            <a:pPr marL="0" indent="0" algn="just">
              <a:buNone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GEDCOM - pomocí standardu GEDCOM můžete upravovat i rodokmeny vytvořené v jiných programech (a naopak).</a:t>
            </a:r>
          </a:p>
          <a:p>
            <a:pPr marL="0" indent="0" algn="just">
              <a:buNone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Rychlá editace údajů pomocí tabulky - hromadná úprava nasbíraných údajů jako v Excelu. Dále je možné tabulku exportovat do HTML nebo CSV (Excel).</a:t>
            </a:r>
          </a:p>
          <a:p>
            <a:pPr marL="0" indent="0" algn="just">
              <a:buNone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vztahy pro popis nestandardních poměrů mezi osobami - například popis emocí, kamarádství, kmotrovství a jiných nepříbuzenských vztahů.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PŘEHLED PROGRAMŮ - Rodokmen Pro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78224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https://www.stahuj.cz/podnikani_a_domacnost/ostatni/rodokmen-pro/</a:t>
            </a:r>
          </a:p>
        </p:txBody>
      </p:sp>
    </p:spTree>
    <p:extLst>
      <p:ext uri="{BB962C8B-B14F-4D97-AF65-F5344CB8AC3E}">
        <p14:creationId xmlns:p14="http://schemas.microsoft.com/office/powerpoint/2010/main" val="393978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PŘEHLED PROGRAMŮ - Rodokmen Pro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78224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https://www.stahuj.cz/podnikani_a_domacnost/ostatni/rodokmen-pro/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9542"/>
            <a:ext cx="6739186" cy="39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63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přehledné, jednoduché ovládání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čeština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exporty rodokmenu do malovaných obrázků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-Licence: Shareware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-Omezení: 15 dní, poté nelze ukládat na disk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-Cena: 350 Kč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Domovská stránka: http://www.rodokmenpro.cz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PŘEHLED PROGRAMŮ - Rodokmen Pro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78224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https://www.stahuj.cz/podnikani_a_domacnost/ostatni/rodokmen-pro/</a:t>
            </a:r>
          </a:p>
        </p:txBody>
      </p:sp>
    </p:spTree>
    <p:extLst>
      <p:ext uri="{BB962C8B-B14F-4D97-AF65-F5344CB8AC3E}">
        <p14:creationId xmlns:p14="http://schemas.microsoft.com/office/powerpoint/2010/main" val="407908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Genealogický software, s jehož pomocí snadno uspořádáte data o Vaší rodinné historii ať už do podoby reportu nebo více populárního grafického stromu.</a:t>
            </a:r>
          </a:p>
          <a:p>
            <a:pPr marL="0" indent="0" algn="just">
              <a:buNone/>
            </a:pP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výhody patří jednoduché ovládání, podpora </a:t>
            </a:r>
            <a:r>
              <a:rPr lang="cs-CZ" alt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drag&amp;drop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možnost posílání rodokmenu přímo z aplikace mailem stejně jako export do mnoha formátů včetně </a:t>
            </a:r>
            <a:r>
              <a:rPr lang="cs-CZ" alt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csv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funguje v několika jazycích, mimo jiné je podporována Angličtina, Němčina, </a:t>
            </a:r>
            <a:r>
              <a:rPr lang="cs-CZ" alt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Francoužština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Španělština.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PŘEHLED PROGRAMŮ - </a:t>
            </a:r>
            <a:r>
              <a:rPr lang="cs-CZ" b="1" dirty="0" err="1"/>
              <a:t>Ahnenblatt</a:t>
            </a:r>
            <a:r>
              <a:rPr lang="cs-CZ" b="1" dirty="0"/>
              <a:t>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73199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https://www.stahuj.cz/podnikani_a_domacnost/ostatni/ahnenblatt/</a:t>
            </a:r>
          </a:p>
        </p:txBody>
      </p:sp>
    </p:spTree>
    <p:extLst>
      <p:ext uri="{BB962C8B-B14F-4D97-AF65-F5344CB8AC3E}">
        <p14:creationId xmlns:p14="http://schemas.microsoft.com/office/powerpoint/2010/main" val="280599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PŘEHLED PROGRAMŮ - </a:t>
            </a:r>
            <a:r>
              <a:rPr lang="cs-CZ" b="1" dirty="0" err="1"/>
              <a:t>Ahnenblatt</a:t>
            </a:r>
            <a:r>
              <a:rPr lang="cs-CZ" b="1" dirty="0"/>
              <a:t>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8" y="627533"/>
            <a:ext cx="6197039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473199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https://www.stahuj.cz/podnikani_a_domacnost/ostatni/ahnenblatt/</a:t>
            </a:r>
          </a:p>
        </p:txBody>
      </p:sp>
    </p:spTree>
    <p:extLst>
      <p:ext uri="{BB962C8B-B14F-4D97-AF65-F5344CB8AC3E}">
        <p14:creationId xmlns:p14="http://schemas.microsoft.com/office/powerpoint/2010/main" val="230737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PŘEHLED PROGRAMŮ - </a:t>
            </a:r>
            <a:r>
              <a:rPr lang="cs-CZ" b="1" dirty="0" err="1"/>
              <a:t>Ahnenblatt</a:t>
            </a:r>
            <a:r>
              <a:rPr lang="cs-CZ" b="1" dirty="0"/>
              <a:t>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73199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https://www.stahuj.cz/podnikani_a_domacnost/ostatni/ahnenblatt/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771550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přehledné, jednoduché ovládání</a:t>
            </a: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čeština</a:t>
            </a: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zdarma</a:t>
            </a: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Domovská stránka: http://www.ahnenblatt.com</a:t>
            </a:r>
          </a:p>
        </p:txBody>
      </p:sp>
    </p:spTree>
    <p:extLst>
      <p:ext uri="{BB962C8B-B14F-4D97-AF65-F5344CB8AC3E}">
        <p14:creationId xmlns:p14="http://schemas.microsoft.com/office/powerpoint/2010/main" val="227807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507703"/>
          </a:xfrm>
        </p:spPr>
        <p:txBody>
          <a:bodyPr/>
          <a:lstStyle/>
          <a:p>
            <a:r>
              <a:rPr lang="cs-CZ" b="1" dirty="0"/>
              <a:t>PŘEHLED PROGRAMŮ - </a:t>
            </a:r>
            <a:r>
              <a:rPr lang="cs-CZ" b="1" dirty="0" err="1"/>
              <a:t>Family</a:t>
            </a:r>
            <a:r>
              <a:rPr lang="cs-CZ" b="1" dirty="0"/>
              <a:t> </a:t>
            </a:r>
            <a:r>
              <a:rPr lang="cs-CZ" b="1" dirty="0" err="1"/>
              <a:t>Tree</a:t>
            </a:r>
            <a:r>
              <a:rPr lang="cs-CZ" b="1" dirty="0"/>
              <a:t> </a:t>
            </a:r>
            <a:r>
              <a:rPr lang="cs-CZ" b="1" dirty="0" err="1"/>
              <a:t>Builder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73199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https://www.stahuj.cz/podnikani_a_domacnost/ostatni/family-tree-builder/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77155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</a:t>
            </a:r>
            <a:r>
              <a:rPr lang="cs-CZ" alt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Builder</a:t>
            </a:r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genealogický software pro systém Windows. Nabízí skvělou kvalitu, podporu češtiny a je jedním z nejlepších genealogických programů, se kterými jste se kdy setkali, a to navíc zcela zdarma.</a:t>
            </a:r>
          </a:p>
          <a:p>
            <a:pPr algn="just"/>
            <a:endParaRPr lang="cs-CZ" alt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</a:t>
            </a:r>
            <a:r>
              <a:rPr lang="cs-CZ" alt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Builder</a:t>
            </a:r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byla vytvořena týmem expertům v oboru genealogie a profesionálního softwarového designu. Můžete ji používat v základní verzi zcela zdarma</a:t>
            </a: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2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507703"/>
          </a:xfrm>
        </p:spPr>
        <p:txBody>
          <a:bodyPr/>
          <a:lstStyle/>
          <a:p>
            <a:r>
              <a:rPr lang="cs-CZ" b="1" dirty="0"/>
              <a:t>PŘEHLED PROGRAMŮ - </a:t>
            </a:r>
            <a:r>
              <a:rPr lang="cs-CZ" b="1" dirty="0" err="1"/>
              <a:t>Family</a:t>
            </a:r>
            <a:r>
              <a:rPr lang="cs-CZ" b="1" dirty="0"/>
              <a:t> </a:t>
            </a:r>
            <a:r>
              <a:rPr lang="cs-CZ" b="1" dirty="0" err="1"/>
              <a:t>Tree</a:t>
            </a:r>
            <a:r>
              <a:rPr lang="cs-CZ" b="1" dirty="0"/>
              <a:t> </a:t>
            </a:r>
            <a:r>
              <a:rPr lang="cs-CZ" b="1" dirty="0" err="1"/>
              <a:t>Builder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73199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https://www.stahuj.cz/podnikani_a_domacnost/ostatni/family-tree-builder/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771550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Snadné používání - množství průvodců zjednodušuje i ty nejsložitější úlohy. S aplikací </a:t>
            </a:r>
            <a:r>
              <a:rPr lang="cs-CZ" alt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Builder</a:t>
            </a:r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práci s rodokmenem budete užívat</a:t>
            </a:r>
          </a:p>
          <a:p>
            <a:pPr algn="just"/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Snadná navigace - můžete spravovat rodokmen se stovkami lidí nebo jen s několika málo lidmi. Sami se můžete rozhodnout, kolik generací má být zobrazeno</a:t>
            </a:r>
          </a:p>
          <a:p>
            <a:pPr algn="just"/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Používejte technologii rozpoznávání obličejů - přidávejte popisky k obličejům, které poznáte pomocí metody přetažení a puštění. Poté využijte znalostí jiných uživatelů k identifikaci neznámých lidí a nalezení více fotografií svých předků!</a:t>
            </a:r>
          </a:p>
          <a:p>
            <a:pPr algn="just"/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Oživte svůj rodokmen přidáním fotografií a dokumentů</a:t>
            </a:r>
          </a:p>
          <a:p>
            <a:pPr algn="just"/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Vícejazyčné rozhraní - podpora mnoha jazyků, dvojjazyčného zadávání dat a inteligentní překlady</a:t>
            </a:r>
          </a:p>
        </p:txBody>
      </p:sp>
    </p:spTree>
    <p:extLst>
      <p:ext uri="{BB962C8B-B14F-4D97-AF65-F5344CB8AC3E}">
        <p14:creationId xmlns:p14="http://schemas.microsoft.com/office/powerpoint/2010/main" val="415104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OBSAH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258532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Matriky online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Praktické ukázky matrik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Přehled programů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Práce s programy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Samostatné úkoly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507703"/>
          </a:xfrm>
        </p:spPr>
        <p:txBody>
          <a:bodyPr/>
          <a:lstStyle/>
          <a:p>
            <a:r>
              <a:rPr lang="cs-CZ" b="1" dirty="0"/>
              <a:t>PŘEHLED PROGRAMŮ - </a:t>
            </a:r>
            <a:r>
              <a:rPr lang="cs-CZ" b="1" dirty="0" err="1"/>
              <a:t>Family</a:t>
            </a:r>
            <a:r>
              <a:rPr lang="cs-CZ" b="1" dirty="0"/>
              <a:t> </a:t>
            </a:r>
            <a:r>
              <a:rPr lang="cs-CZ" b="1" dirty="0" err="1"/>
              <a:t>Tree</a:t>
            </a:r>
            <a:r>
              <a:rPr lang="cs-CZ" b="1" dirty="0"/>
              <a:t> </a:t>
            </a:r>
            <a:r>
              <a:rPr lang="cs-CZ" b="1" dirty="0" err="1"/>
              <a:t>Builder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73199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https://www.stahuj.cz/podnikani_a_domacnost/ostatni/family-tree-builder/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77155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Příjemné vizuální rozhraní - nechejte svůj rodokmen rozrůstat, jako byste jej kreslili na papír</a:t>
            </a:r>
          </a:p>
          <a:p>
            <a:pPr algn="just"/>
            <a:r>
              <a:rPr lang="cs-CZ" alt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Publikujte svůj rodokmen na internetu několika klepnutími myší a sdílejte jej se členy rodiny a přáteli. Sami můžete ovládat soukromí svých informací</a:t>
            </a:r>
          </a:p>
          <a:p>
            <a:pPr algn="just"/>
            <a:r>
              <a:rPr lang="cs-CZ" dirty="0"/>
              <a:t>Pokročilé možnosti pro zkušené genealogy</a:t>
            </a:r>
            <a:endParaRPr lang="cs-CZ" alt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62609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507703"/>
          </a:xfrm>
        </p:spPr>
        <p:txBody>
          <a:bodyPr/>
          <a:lstStyle/>
          <a:p>
            <a:r>
              <a:rPr lang="cs-CZ" b="1" dirty="0"/>
              <a:t>PŘEHLED PROGRAMŮ - </a:t>
            </a:r>
            <a:r>
              <a:rPr lang="cs-CZ" b="1" dirty="0" err="1"/>
              <a:t>Family</a:t>
            </a:r>
            <a:r>
              <a:rPr lang="cs-CZ" b="1" dirty="0"/>
              <a:t> </a:t>
            </a:r>
            <a:r>
              <a:rPr lang="cs-CZ" b="1" dirty="0" err="1"/>
              <a:t>Tree</a:t>
            </a:r>
            <a:r>
              <a:rPr lang="cs-CZ" b="1" dirty="0"/>
              <a:t> </a:t>
            </a:r>
            <a:r>
              <a:rPr lang="cs-CZ" b="1" dirty="0" err="1"/>
              <a:t>Builder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73199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https://www.stahuj.cz/podnikani_a_domacnost/ostatni/family-tree-builder/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5047"/>
            <a:ext cx="5979765" cy="421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557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20880" cy="507703"/>
          </a:xfrm>
        </p:spPr>
        <p:txBody>
          <a:bodyPr/>
          <a:lstStyle/>
          <a:p>
            <a:r>
              <a:rPr lang="cs-CZ" b="1" dirty="0"/>
              <a:t>PŘEHLED PROGRAMŮ - </a:t>
            </a:r>
            <a:r>
              <a:rPr lang="cs-CZ" b="1" dirty="0" err="1"/>
              <a:t>Family</a:t>
            </a:r>
            <a:r>
              <a:rPr lang="cs-CZ" b="1" dirty="0"/>
              <a:t> </a:t>
            </a:r>
            <a:r>
              <a:rPr lang="cs-CZ" b="1" dirty="0" err="1"/>
              <a:t>Tree</a:t>
            </a:r>
            <a:r>
              <a:rPr lang="cs-CZ" b="1" dirty="0"/>
              <a:t> </a:t>
            </a:r>
            <a:r>
              <a:rPr lang="cs-CZ" b="1" dirty="0" err="1"/>
              <a:t>Builder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73199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https://www.stahuj.cz/podnikani_a_domacnost/ostatni/family-tree-builder/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725091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přehledné, jednoduché ovládání</a:t>
            </a: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čeština</a:t>
            </a: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exporty rodokmenu do různých diagramů (např. stromy atd.)</a:t>
            </a: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+zdarma</a:t>
            </a: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-nutná registrace</a:t>
            </a:r>
          </a:p>
          <a:p>
            <a:pPr algn="just"/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-reklamní nabídky</a:t>
            </a: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Domovská stránka: http://www.myheritage.cz</a:t>
            </a:r>
          </a:p>
        </p:txBody>
      </p:sp>
    </p:spTree>
    <p:extLst>
      <p:ext uri="{BB962C8B-B14F-4D97-AF65-F5344CB8AC3E}">
        <p14:creationId xmlns:p14="http://schemas.microsoft.com/office/powerpoint/2010/main" val="1452430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http://www.genealogie.cz/aktivity/digitalizace/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https://matriky.online/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https://matriky.archives.cz/da/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https://www.mza.cz/actapublica/matrika/hledani_obec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https://www.familysearch.org/search/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https://www.stahuj.cz/podnikani_a_domacnost/ostatni/rodokmen-pro/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https://www.stahuj.cz/podnikani_a_domacnost/ostatni/ahnenblatt/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https://www.stahuj.cz/podnikani_a_domacnost/ostatni/family-tree-builder/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ZÁKLADNÍ POUŽITÉ ZDROJE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8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635646"/>
            <a:ext cx="5616624" cy="1440160"/>
          </a:xfrm>
        </p:spPr>
        <p:txBody>
          <a:bodyPr/>
          <a:lstStyle/>
          <a:p>
            <a:br>
              <a:rPr lang="cs-CZ" sz="4400" dirty="0"/>
            </a:br>
            <a:br>
              <a:rPr lang="cs-CZ" sz="4400" dirty="0"/>
            </a:br>
            <a:r>
              <a:rPr lang="cs-CZ" sz="4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27524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Vyhledejte zda někdo z Vaší rodiny nebyl v československých legiích nebo najděte alespoň legionáře z Vašeho místa bydliště.</a:t>
            </a:r>
          </a:p>
          <a:p>
            <a:pPr algn="just">
              <a:buFont typeface="+mj-lt"/>
              <a:buAutoNum type="arabicPeriod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Pokuste se najít matriční záznamy o svých předcích podle místa bydliště.</a:t>
            </a:r>
          </a:p>
          <a:p>
            <a:pPr algn="just">
              <a:buFont typeface="+mj-lt"/>
              <a:buAutoNum type="arabicPeriod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si vlastní rodokmen v některém z představených programů.</a:t>
            </a:r>
          </a:p>
          <a:p>
            <a:pPr algn="just">
              <a:buFont typeface="+mj-lt"/>
              <a:buAutoNum type="arabicPeriod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Najděte na internetu nabídky zpracování rodokmenu včetně cen</a:t>
            </a:r>
          </a:p>
          <a:p>
            <a:pPr algn="just">
              <a:buFont typeface="+mj-lt"/>
              <a:buAutoNum type="arabicPeriod"/>
            </a:pPr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Pokuste se najít, jestli někdo se stejným příjmením jako máte vy žil/žije v USA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SAMOSTATNÉ ÚKOLY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8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!!DATA-TMP-UPDATE!!\!!CZV RODOKMEN\!!!RODOKMEN\CZV-rodokmen\m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881"/>
            <a:ext cx="6400800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MATRIKY ONLINE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5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MATRIKY ONLINE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5815"/>
            <a:ext cx="2979433" cy="40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63888" y="1131590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https://www.mza.cz/actapublica/matrika/hledani_obec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Acta Publica je projekt, který umožňuje přístup k matrikám České republiky a Rakouska a jejich prohlížení.  </a:t>
            </a: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Matriky jsou zde skenované ve vysokém rozlišení a jednoduchými ovladači v nich lze listovat případně dle potřeby stránky zvětšovat či zmenšovat. </a:t>
            </a: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Společný projekt více archivů. Část z nich (Praha a Plzeň) se však již oddělila, zůstává MZA Brno a dolnorakouský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Pölten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4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MATRIKY ONLINE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6" y="699542"/>
            <a:ext cx="6824284" cy="428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MATRIKY ONLINE - SLOVENSKO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2" y="987680"/>
            <a:ext cx="6152857" cy="370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476464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https://familysearch.org/search/image/index?owc=9P33-82S%3A107654101%3Fcc%3D1554443</a:t>
            </a:r>
          </a:p>
        </p:txBody>
      </p:sp>
    </p:spTree>
    <p:extLst>
      <p:ext uri="{BB962C8B-B14F-4D97-AF65-F5344CB8AC3E}">
        <p14:creationId xmlns:p14="http://schemas.microsoft.com/office/powerpoint/2010/main" val="200445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MATRIKY ONLINE - POLSKO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476464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u="sng" dirty="0"/>
              <a:t>https://familysearch.org/search/collection/list?page=1&amp;countryId=1927187</a:t>
            </a:r>
            <a:endParaRPr lang="cs-CZ" sz="1400" dirty="0"/>
          </a:p>
          <a:p>
            <a:endParaRPr lang="cs-C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4205"/>
            <a:ext cx="8640960" cy="398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92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MATRIKY ONLINE - SVĚT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476464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https://familysearch.org/search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9" y="828080"/>
            <a:ext cx="8520261" cy="383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32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Příklad několika možností zápisu pro písmena „A“  a  „S“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b="1" dirty="0"/>
              <a:t>PRAKTICKÉ UKÁZKY MATRIK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483545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https://ralf.signaly.cz/1211/hledani-predku-genealogie</a:t>
            </a:r>
          </a:p>
        </p:txBody>
      </p:sp>
      <p:pic>
        <p:nvPicPr>
          <p:cNvPr id="7170" name="Picture 2" descr="D:\DOWNLOAD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3" y="1131590"/>
            <a:ext cx="58959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WNLOAD\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0" y="2466020"/>
            <a:ext cx="58578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OWNLOAD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0" y="3442919"/>
            <a:ext cx="72866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12754" y="3073587"/>
            <a:ext cx="7643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Příklad zápisu o křtu: Jméno </a:t>
            </a:r>
            <a:r>
              <a:rPr lang="cs-CZ" dirty="0" err="1"/>
              <a:t>pokřtěné:Anna</a:t>
            </a:r>
            <a:r>
              <a:rPr lang="cs-CZ" dirty="0"/>
              <a:t>  Rodiče: Pavel Šujan, matka Anna</a:t>
            </a:r>
          </a:p>
        </p:txBody>
      </p:sp>
    </p:spTree>
    <p:extLst>
      <p:ext uri="{BB962C8B-B14F-4D97-AF65-F5344CB8AC3E}">
        <p14:creationId xmlns:p14="http://schemas.microsoft.com/office/powerpoint/2010/main" val="15164094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1233</Words>
  <Application>Microsoft Office PowerPoint</Application>
  <PresentationFormat>Předvádění na obrazovce (16:9)</PresentationFormat>
  <Paragraphs>183</Paragraphs>
  <Slides>25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Enriqueta</vt:lpstr>
      <vt:lpstr>Times New Roman</vt:lpstr>
      <vt:lpstr>Wingdings</vt:lpstr>
      <vt:lpstr>SLU</vt:lpstr>
      <vt:lpstr>Využití ICT - tvorba rodokmenu II</vt:lpstr>
      <vt:lpstr>OBSAH</vt:lpstr>
      <vt:lpstr>MATRIKY ONLINE</vt:lpstr>
      <vt:lpstr>MATRIKY ONLINE</vt:lpstr>
      <vt:lpstr>MATRIKY ONLINE</vt:lpstr>
      <vt:lpstr>MATRIKY ONLINE - SLOVENSKO</vt:lpstr>
      <vt:lpstr>MATRIKY ONLINE - POLSKO</vt:lpstr>
      <vt:lpstr>MATRIKY ONLINE - SVĚT</vt:lpstr>
      <vt:lpstr>PRAKTICKÉ UKÁZKY MATRIK</vt:lpstr>
      <vt:lpstr>PRAKTICKÉ UKÁZKY MATRIK</vt:lpstr>
      <vt:lpstr>PRAKTICKÉ UKÁZKY MATRIK</vt:lpstr>
      <vt:lpstr>PŘEHLED PROGRAMŮ - Rodokmen Pro </vt:lpstr>
      <vt:lpstr>PŘEHLED PROGRAMŮ - Rodokmen Pro </vt:lpstr>
      <vt:lpstr>PŘEHLED PROGRAMŮ - Rodokmen Pro </vt:lpstr>
      <vt:lpstr>PŘEHLED PROGRAMŮ - Ahnenblatt </vt:lpstr>
      <vt:lpstr>PŘEHLED PROGRAMŮ - Ahnenblatt </vt:lpstr>
      <vt:lpstr>PŘEHLED PROGRAMŮ - Ahnenblatt </vt:lpstr>
      <vt:lpstr>PŘEHLED PROGRAMŮ - Family Tree Builder</vt:lpstr>
      <vt:lpstr>PŘEHLED PROGRAMŮ - Family Tree Builder</vt:lpstr>
      <vt:lpstr>PŘEHLED PROGRAMŮ - Family Tree Builder</vt:lpstr>
      <vt:lpstr>PŘEHLED PROGRAMŮ - Family Tree Builder</vt:lpstr>
      <vt:lpstr>PŘEHLED PROGRAMŮ - Family Tree Builder</vt:lpstr>
      <vt:lpstr>ZÁKLADNÍ POUŽITÉ ZDROJE</vt:lpstr>
      <vt:lpstr>  Děkuji za pozornost</vt:lpstr>
      <vt:lpstr>SAMOSTATNÉ ÚKOLY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Radim Dolák</cp:lastModifiedBy>
  <cp:revision>295</cp:revision>
  <dcterms:created xsi:type="dcterms:W3CDTF">2016-07-06T15:42:34Z</dcterms:created>
  <dcterms:modified xsi:type="dcterms:W3CDTF">2024-12-16T09:54:00Z</dcterms:modified>
</cp:coreProperties>
</file>