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1" r:id="rId4"/>
    <p:sldId id="262" r:id="rId5"/>
    <p:sldId id="272" r:id="rId6"/>
    <p:sldId id="268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8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68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vaclavinkova@opf.slu.cz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Mezinárodní gastronomie</a:t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89213" y="4214553"/>
            <a:ext cx="8915399" cy="1689109"/>
          </a:xfrm>
        </p:spPr>
        <p:txBody>
          <a:bodyPr>
            <a:normAutofit/>
          </a:bodyPr>
          <a:lstStyle/>
          <a:p>
            <a:r>
              <a:rPr lang="cs-CZ" dirty="0"/>
              <a:t>Mgr. Klára Václavínková</a:t>
            </a:r>
          </a:p>
          <a:p>
            <a:r>
              <a:rPr lang="cs-CZ" dirty="0"/>
              <a:t>Konzultační hodiny: Na Vyhlídce VB-127</a:t>
            </a:r>
          </a:p>
          <a:p>
            <a:r>
              <a:rPr lang="cs-CZ" dirty="0">
                <a:hlinkClick r:id="rId2"/>
              </a:rPr>
              <a:t>vaclavinkova@opf.slu.cz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8924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Podmínky absolvování předmětu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8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vypracování seminární práce na vybrané téma: 0 - 20 b.,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8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účast na expertních přednáškách, aktivita ve výuce</a:t>
            </a:r>
            <a:r>
              <a:rPr lang="cs-CZ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0 - 20 b.,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cs-CZ" sz="18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písemná zkouška: 0 - 60 b.</a:t>
            </a:r>
          </a:p>
          <a:p>
            <a:pPr marL="0" lvl="0" indent="0">
              <a:buNone/>
              <a:tabLst>
                <a:tab pos="457200" algn="l"/>
              </a:tabLst>
            </a:pPr>
            <a:r>
              <a:rPr lang="cs-CZ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18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 kombinaci s praktickou – budeme vařit, příprava menu, rozdělení funkcí, kalkulace 	atd… budou informace upřesněny, </a:t>
            </a:r>
            <a:r>
              <a:rPr lang="cs-CZ" sz="1800" b="1" kern="12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termín 4.5. </a:t>
            </a:r>
          </a:p>
          <a:p>
            <a:pPr marL="0" lvl="0" indent="0">
              <a:buNone/>
              <a:tabLst>
                <a:tab pos="457200" algn="l"/>
              </a:tabLst>
            </a:pPr>
            <a:r>
              <a:rPr lang="cs-CZ" sz="18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Celkové hodnocení: 0 - 100 bodů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cs-CZ" sz="18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Celkové hodnocení – známky: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/>
          </a:p>
          <a:p>
            <a:endParaRPr lang="cs-CZ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3362CD94-1BF4-4F65-92FA-CC077DFAB0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0132957"/>
              </p:ext>
            </p:extLst>
          </p:nvPr>
        </p:nvGraphicFramePr>
        <p:xfrm>
          <a:off x="7644642" y="4037092"/>
          <a:ext cx="1254125" cy="13566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2418">
                  <a:extLst>
                    <a:ext uri="{9D8B030D-6E8A-4147-A177-3AD203B41FA5}">
                      <a16:colId xmlns:a16="http://schemas.microsoft.com/office/drawing/2014/main" val="25576965"/>
                    </a:ext>
                  </a:extLst>
                </a:gridCol>
                <a:gridCol w="721707">
                  <a:extLst>
                    <a:ext uri="{9D8B030D-6E8A-4147-A177-3AD203B41FA5}">
                      <a16:colId xmlns:a16="http://schemas.microsoft.com/office/drawing/2014/main" val="345901595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effectLst/>
                        </a:rPr>
                        <a:t>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effectLst/>
                        </a:rPr>
                        <a:t>91-100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10406644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effectLst/>
                        </a:rPr>
                        <a:t>B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effectLst/>
                        </a:rPr>
                        <a:t>81-90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6019543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effectLst/>
                        </a:rPr>
                        <a:t>C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effectLst/>
                        </a:rPr>
                        <a:t>71-80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24974313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effectLst/>
                        </a:rPr>
                        <a:t>D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effectLst/>
                        </a:rPr>
                        <a:t>61-70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8841204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effectLst/>
                        </a:rPr>
                        <a:t>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effectLst/>
                        </a:rPr>
                        <a:t>51-60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33299185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effectLst/>
                        </a:rPr>
                        <a:t>F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dirty="0">
                          <a:effectLst/>
                        </a:rPr>
                        <a:t>0-50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30234975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0894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943D5B-BB68-4717-8EC3-0A20EABB9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účast na expertních přednáškách, aktivita ve výuce</a:t>
            </a:r>
            <a:r>
              <a:rPr lang="cs-CZ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6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0 - 20 b.,</a:t>
            </a:r>
            <a:br>
              <a:rPr lang="cs-C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6674F4-FD0A-4473-97F8-EAB530CF07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účast na expertních přednáškách</a:t>
            </a:r>
          </a:p>
          <a:p>
            <a:r>
              <a:rPr lang="cs-CZ" sz="18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aktivita ve výuce  - různé úkoly. </a:t>
            </a:r>
          </a:p>
          <a:p>
            <a:r>
              <a:rPr lang="cs-CZ" b="1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Vaření v profesním centru – součástí zkoušky.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0157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Struktura a termíny SP 20 b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SP práci si vyberte na jednotlivce. </a:t>
            </a:r>
          </a:p>
          <a:p>
            <a:r>
              <a:rPr lang="cs-CZ" dirty="0"/>
              <a:t>Vyberte si téma a datum </a:t>
            </a:r>
          </a:p>
          <a:p>
            <a:r>
              <a:rPr lang="cs-CZ" dirty="0"/>
              <a:t>Data:</a:t>
            </a:r>
          </a:p>
          <a:p>
            <a:pPr marL="0" indent="0">
              <a:buNone/>
            </a:pPr>
            <a:r>
              <a:rPr lang="cs-CZ" dirty="0"/>
              <a:t>	9.3.,30.3. a 20.4.</a:t>
            </a:r>
          </a:p>
          <a:p>
            <a:r>
              <a:rPr lang="cs-CZ" dirty="0"/>
              <a:t>10 bodů za prezentaci na cca 20 minut. a 10 za </a:t>
            </a:r>
            <a:r>
              <a:rPr lang="cs-CZ" dirty="0" err="1"/>
              <a:t>word</a:t>
            </a:r>
            <a:r>
              <a:rPr lang="cs-CZ" dirty="0"/>
              <a:t>, úprava jako BP. </a:t>
            </a:r>
          </a:p>
          <a:p>
            <a:r>
              <a:rPr lang="cs-CZ" dirty="0"/>
              <a:t>Rozsah max 10 stran včetně úvodu a závěru a seznamu použitých zdrojů.</a:t>
            </a:r>
          </a:p>
          <a:p>
            <a:r>
              <a:rPr lang="cs-CZ" dirty="0"/>
              <a:t>Vložit do IS pouze </a:t>
            </a:r>
            <a:r>
              <a:rPr lang="cs-CZ" dirty="0" err="1"/>
              <a:t>word</a:t>
            </a:r>
            <a:r>
              <a:rPr lang="cs-CZ" dirty="0"/>
              <a:t> v termínu do </a:t>
            </a:r>
            <a:r>
              <a:rPr lang="cs-CZ" dirty="0">
                <a:solidFill>
                  <a:srgbClr val="FF0000"/>
                </a:solidFill>
              </a:rPr>
              <a:t>14.5.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1431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B48DAD-A44E-40A8-8042-D4E94E5AA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Termíny cvičení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325B87-E03C-4990-868A-C52D5D304F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7333" y="2133600"/>
            <a:ext cx="9557279" cy="386080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2.3. externista </a:t>
            </a:r>
          </a:p>
          <a:p>
            <a:r>
              <a:rPr lang="cs-CZ" dirty="0"/>
              <a:t>9.3. prezentace seminárních prací</a:t>
            </a:r>
          </a:p>
          <a:p>
            <a:r>
              <a:rPr lang="cs-CZ" dirty="0"/>
              <a:t>16.3. externista</a:t>
            </a:r>
          </a:p>
          <a:p>
            <a:r>
              <a:rPr lang="cs-CZ" dirty="0"/>
              <a:t>23.3. prezentace seminárních prací</a:t>
            </a:r>
          </a:p>
          <a:p>
            <a:r>
              <a:rPr lang="cs-CZ" dirty="0"/>
              <a:t>30.3. prezentace seminárních prací</a:t>
            </a:r>
          </a:p>
          <a:p>
            <a:r>
              <a:rPr lang="cs-CZ" dirty="0"/>
              <a:t>13.4. externista</a:t>
            </a:r>
          </a:p>
          <a:p>
            <a:r>
              <a:rPr lang="cs-CZ" dirty="0"/>
              <a:t>20.4. prezentace seminárních prací</a:t>
            </a:r>
          </a:p>
          <a:p>
            <a:r>
              <a:rPr lang="cs-CZ" dirty="0"/>
              <a:t>27.4. cvičení</a:t>
            </a:r>
          </a:p>
          <a:p>
            <a:r>
              <a:rPr lang="cs-CZ" dirty="0"/>
              <a:t>4.5.  vaření – praktická část zkoušky</a:t>
            </a:r>
          </a:p>
          <a:p>
            <a:r>
              <a:rPr lang="cs-CZ" dirty="0"/>
              <a:t>Pouze konzultace</a:t>
            </a:r>
          </a:p>
        </p:txBody>
      </p:sp>
    </p:spTree>
    <p:extLst>
      <p:ext uri="{BB962C8B-B14F-4D97-AF65-F5344CB8AC3E}">
        <p14:creationId xmlns:p14="http://schemas.microsoft.com/office/powerpoint/2010/main" val="481042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000" b="1" dirty="0"/>
              <a:t>Děkuji za pozornost </a:t>
            </a:r>
          </a:p>
        </p:txBody>
      </p:sp>
    </p:spTree>
    <p:extLst>
      <p:ext uri="{BB962C8B-B14F-4D97-AF65-F5344CB8AC3E}">
        <p14:creationId xmlns:p14="http://schemas.microsoft.com/office/powerpoint/2010/main" val="1534241662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204</TotalTime>
  <Words>254</Words>
  <Application>Microsoft Office PowerPoint</Application>
  <PresentationFormat>Širokoúhlá obrazovka</PresentationFormat>
  <Paragraphs>47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3" baseType="lpstr">
      <vt:lpstr>Arial</vt:lpstr>
      <vt:lpstr>Calibri</vt:lpstr>
      <vt:lpstr>Century Gothic</vt:lpstr>
      <vt:lpstr>Times New Roman</vt:lpstr>
      <vt:lpstr>Wingdings</vt:lpstr>
      <vt:lpstr>Wingdings 3</vt:lpstr>
      <vt:lpstr>Stébla</vt:lpstr>
      <vt:lpstr>Mezinárodní gastronomie </vt:lpstr>
      <vt:lpstr>Podmínky absolvování předmětu</vt:lpstr>
      <vt:lpstr>účast na expertních přednáškách, aktivita ve výuce 0 - 20 b., </vt:lpstr>
      <vt:lpstr>Struktura a termíny SP 20 b</vt:lpstr>
      <vt:lpstr>Termíny cvičení 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Destinační management</dc:title>
  <dc:creator>Klára Václavínková</dc:creator>
  <cp:lastModifiedBy>Klára Václavínková</cp:lastModifiedBy>
  <cp:revision>50</cp:revision>
  <dcterms:created xsi:type="dcterms:W3CDTF">2021-09-08T07:03:29Z</dcterms:created>
  <dcterms:modified xsi:type="dcterms:W3CDTF">2026-03-23T10:56:01Z</dcterms:modified>
</cp:coreProperties>
</file>