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7" r:id="rId3"/>
    <p:sldId id="264" r:id="rId4"/>
    <p:sldId id="259" r:id="rId5"/>
    <p:sldId id="260" r:id="rId6"/>
    <p:sldId id="266" r:id="rId7"/>
    <p:sldId id="262" r:id="rId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6" d="100"/>
          <a:sy n="136" d="100"/>
        </p:scale>
        <p:origin x="288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28.01.2026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81932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56597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47860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69591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0880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s.slu.cz/auth/el/opf/leto2023/INMBKIS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1u6wdehGdhLKsETbsPqORvfmR_MxGyjcQWYgj3CakXM/edit?usp=sharin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736304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ve veřejné správě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INM/BKISS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pt-BR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Úvod</a:t>
            </a: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ní informace </a:t>
            </a:r>
            <a:r>
              <a:rPr lang="pt-BR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požadavky na absolvování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704856" cy="39604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rámci kombinované formy studia 3x tutoriál</a:t>
            </a: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Výukový blok č.1 // Požadavky absolvování kurzu, IS ve veřejné správě, registry</a:t>
            </a: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Výukový blok č.2 // E-government</a:t>
            </a: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Výukový blok č.3 // Geografické informační systémy, IS ve veřejné správě v EU</a:t>
            </a:r>
            <a:b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Harmonogram výuky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7469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Veškeré studijní materiály jsou dostupné v IS SU: 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https://is.slu.cz/auth/el/opf/leto2026/INMBKISS/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Výukové materiály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827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88843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průběhu semestru:</a:t>
            </a:r>
          </a:p>
          <a:p>
            <a:pPr lvl="1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Odevzdání úkolů dle zadání z emailu přes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ISu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17.5.2026: max 30 bodů </a:t>
            </a:r>
          </a:p>
          <a:p>
            <a:pPr lvl="1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odevzdání seminární práce v PowerPointu přes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ISu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17.5.2026: max 30 bodů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průběhu zkouškového období:</a:t>
            </a:r>
          </a:p>
          <a:p>
            <a:pPr lvl="1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zkouška na fakultě formou online testu přes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ISu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40 bodů</a:t>
            </a:r>
          </a:p>
          <a:p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Celkem maximálně: 100 bodů</a:t>
            </a: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Požadované minimum: 60 bodů</a:t>
            </a:r>
          </a:p>
          <a:p>
            <a:pPr marL="0" indent="0">
              <a:buNone/>
            </a:pP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Hodnocení: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  94 -100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  85 - 93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  77 - 84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   69 – 76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  60 - 68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    0 - 59.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Hodnocení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300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Volba tématu seminární práce zde:</a:t>
            </a:r>
          </a:p>
          <a:p>
            <a:pPr algn="just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https://docs.google.com/spreadsheets/d/11u6wdehGdhLKsETbsPqORvfmR_MxGyjcQWYgj3CakXM/edit?usp=sharing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Nahrát seminární práci v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Pointu vytvořenou na základě šablony z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ISu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nejpozději do 17.5.2026 do Odevzdávárny v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ISu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názvem souboru podle příjmení studenta.</a:t>
            </a:r>
          </a:p>
          <a:p>
            <a:pPr algn="just"/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práce bude zpracována minimálně v rozsahu 15 snímků a bude obsahovat úvod, teoretickou a praktickou část, závěr, seznam použitých zdrojů a seznam obrázků/tabulek.</a:t>
            </a:r>
          </a:p>
          <a:p>
            <a:pPr algn="just"/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Hodnotí se zejména aktuálnost informací, uvedení statistik, vlastní názor na dané téma a originální přístup ke zpracování tématu. </a:t>
            </a:r>
          </a:p>
          <a:p>
            <a:pPr algn="just"/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Se</a:t>
            </a:r>
            <a:r>
              <a:rPr lang="pt-BR" b="1" dirty="0"/>
              <a:t>minární práce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890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vypsaných termínech proběhne zkouška na fakultě formou online testu v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ISu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každý student se musí na zkoušce prokázat průkazem studenta OPF</a:t>
            </a:r>
          </a:p>
          <a:p>
            <a:pPr algn="just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 je obsahově z přednášek číslo 1-12</a:t>
            </a:r>
          </a:p>
          <a:p>
            <a:pPr algn="just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celkem bude mít test 15 otázek typu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5 otázek typu ano-ne</a:t>
            </a:r>
          </a:p>
          <a:p>
            <a:pPr algn="just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každá správně zodpovězená otázka je za 2 body</a:t>
            </a:r>
          </a:p>
          <a:p>
            <a:pPr algn="just"/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Zkouška na fakultě formou online testu v </a:t>
            </a:r>
            <a:r>
              <a:rPr lang="cs-CZ" b="1" dirty="0" err="1"/>
              <a:t>ISu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593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600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Ph.D.</a:t>
            </a: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dolak@opf.slu.cz</a:t>
            </a: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A405</a:t>
            </a:r>
          </a:p>
          <a:p>
            <a:pPr marL="0" indent="0">
              <a:buNone/>
            </a:pP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Konzultační hodiny pro období výuky LS 2026 po předchozí domluvě emailem:</a:t>
            </a: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Úterý: 13:15-14:45</a:t>
            </a: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Úterý: 18:45-20:15</a:t>
            </a:r>
          </a:p>
          <a:p>
            <a:pPr marL="0" indent="0">
              <a:buNone/>
            </a:pPr>
            <a:endParaRPr lang="cs-CZ" altLang="cs-CZ" sz="1600" u="sng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Kontakty a způsob komunikace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884371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2808</TotalTime>
  <Words>405</Words>
  <Application>Microsoft Office PowerPoint</Application>
  <PresentationFormat>Předvádění na obrazovce (16:9)</PresentationFormat>
  <Paragraphs>54</Paragraphs>
  <Slides>7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Enriqueta</vt:lpstr>
      <vt:lpstr>Times New Roman</vt:lpstr>
      <vt:lpstr>SLU</vt:lpstr>
      <vt:lpstr>Informační systémy ve veřejné správě INM/BKISS </vt:lpstr>
      <vt:lpstr>Harmonogram výuky</vt:lpstr>
      <vt:lpstr>Výukové materiály</vt:lpstr>
      <vt:lpstr>Hodnocení</vt:lpstr>
      <vt:lpstr>Seminární práce</vt:lpstr>
      <vt:lpstr>Zkouška na fakultě formou online testu v ISu</vt:lpstr>
      <vt:lpstr>Kontakty a způsob komunikace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Radim Dolák</cp:lastModifiedBy>
  <cp:revision>177</cp:revision>
  <dcterms:created xsi:type="dcterms:W3CDTF">2016-07-06T15:42:34Z</dcterms:created>
  <dcterms:modified xsi:type="dcterms:W3CDTF">2026-01-28T08:08:22Z</dcterms:modified>
</cp:coreProperties>
</file>