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338" r:id="rId4"/>
    <p:sldId id="340" r:id="rId5"/>
    <p:sldId id="344" r:id="rId6"/>
    <p:sldId id="342" r:id="rId7"/>
    <p:sldId id="343" r:id="rId8"/>
    <p:sldId id="345" r:id="rId9"/>
    <p:sldId id="348" r:id="rId10"/>
    <p:sldId id="346" r:id="rId11"/>
    <p:sldId id="347" r:id="rId12"/>
    <p:sldId id="349" r:id="rId13"/>
    <p:sldId id="341" r:id="rId14"/>
    <p:sldId id="350" r:id="rId15"/>
    <p:sldId id="352" r:id="rId16"/>
    <p:sldId id="351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011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778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897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613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6185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1152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002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467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505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097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6182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50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015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1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 systémy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můžeme rozdělit na: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umožňují sdílený přístup, který je většinou realizován formou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portálového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lokální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OVM používají pro podporu výkonu svých agend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které mohou být poskytnuty pro podporu výkonu činností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agendách zřizovaných a příspěvkových organizací.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členění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098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Editační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slouží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přístup editorů k referenčním údajům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příslušném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editačními funkcemi jsou zápis, změna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likvidace záznamů;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slouží pro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k referenčním údajům, uloženým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registru, informačními funkcemi registru jsou čtení údajů, poskytnutí změn referenčních údajů, hromadný výdej údajů, autentizace fyzické osoby podle elektronického identifikačního dokladu a výdej informací o využití dat v registru;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funkce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84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určeny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správce registru, jsou jimi znepřístupnění výdeje, zrušení znepřístupnění výdeje a čtení informace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znepřístupnění výdeje informací o využití referenčních údajů., výdej editora údaje, zveřejňování závazných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číselníků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výdej statistik registru obyvatel, likvidace záznamů v registru obyvatel podle skartačních pravidel, zápis provozních a auditních údajů a kontroly konzistence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údajů.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funkce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633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územní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kancelářský systém – spisová služba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 deska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řízení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žádostí o OP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dávky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přestupky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pohledávky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integrovaný registr znečišťování životního prostředí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– příklady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303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evidence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nemovitostí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katastr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nemovitostí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evidence územně a stavebně správního řízení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stavební úřad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silniční úřad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vodoprávní úřad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evidence bytového fondu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domů a bytů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– příklady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59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evidence obyvatelstva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matrika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evidence ekonomických subjektů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živnostenského podnikání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ekonomických subjektů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 registr produktů a firem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– příklady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34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další příklady evidencí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 registr silničních vozidel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 registr řidičů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advokátů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exekutorů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léků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 registr zbraní a munice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– příklady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872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pojem agenda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pojem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Orientovat se v základních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systémech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Pochopit princip základních identifikátorů AIFO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ZIFO 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základní agendy a evidence ve veřejné správě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subjekt veřejné správy zabezpečuje zpracování zákonem svěřených agend.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dnešní době se většina agend zpracovává elektronicky, avšak pro maximální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zefektivnění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jednotlivých procesů je třeba promyslet možné alternativy a rizika.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veřejné správě jsou tvořeny moduly, které slouží k výkonu jednotlivých agend.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je pak tedy tvořen příslušnými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informačními systémy.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Agendové</a:t>
            </a:r>
            <a:r>
              <a:rPr lang="cs-CZ" b="1" dirty="0" smtClean="0"/>
              <a:t> informační systémy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souhrn činností spočívajících ve výkonu vymezeného okruhu vzájemně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souvisejících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činností v rámci působnosti příslušného orgánu, v našem případě v rámci státní a veřejné správy.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 systém je informační systém veřejné správy, sloužící k výkonu agendy. Sdílí data se základními registry.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definice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75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 je soubor úkonů, které jsou za účelem výkonu veřejné moci vykonávány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moci v rámci jejich agendy.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je souhrn oprávnění úřední osoby, která vykonává určitou činnost, k přístupu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údajům v základních registrech nebo k údajům v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Činnostní role je činnost s vydefinovanou rolí (oprávněním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agendového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zajišťuje realizaci vazby mezi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IS základních registrů za účelem zapisování údajů.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definice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78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  by měl být modulární a konfigurovatelný tak, aby dával možnost jednoduše přidávat zpracování dalších nových agend, a současně také rychlou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nenákladnou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úpravu stávajících agend (tak aby byly v souladu se změnami legislativy).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být jednoduše rozšiřitelný pro takový počet uživatelů, který úřad nebo celý resort aktuálně potřebuje.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umět zpracovávat elektronická podání, která jsou úřadu doručena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datových schránek a dále zpracována elektronickou spisovou službou.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 by být také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integrován s dalšími provozními systémy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bylo snadné automatizovat vstupy a výstupy dat z různých interních zdrojů bez nutnosti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manuálních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operací "kopíruj a vlož" mezi několika otevřenými okny na monitoru.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požadavky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26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informačním systému jsou implementovány interní služby, zabezpečující komunikaci prostřednictvím ISZR s ostatními AIS a ZR.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mohou být z hlediska komunikace se základními registry: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jednoagendové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(výkon 1 agendy);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(výkon více agend).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OVM může být implementována tzv. integrační platforma, která může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zefektivnit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výměnu informací mezi jednotlivými AIS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dalšími IS úřadu v rámci OVM apod.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systémy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800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identifikátor fyzické osoby (AIFO) je neveřejným identifikátor, který je jednoznačně přiřazen záznamu o fyzické osobě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příslušném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agendovém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odvozen ze zdrojového identifikátoru fyzické osoby a kódu agendy.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výlučně k jednoznačnému určení fyzické osoby pro účely výkonu agendy, pro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byl přidělen.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AIFO nelze odvodit zdrojový identifikátor fyzické osoby a nelze z něj ani dovodit osobní nebo jiné údaje o fyzické osobě, jíž byl přiřazen.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ochranu osobních údajů vytváří a AIFO a zajišťuje převod AIFO v agendě na AIFO této fyzické osoby v jiné agendě, a to na základě zákonného požadavku.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identifikátory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identifikátor fyzické osoby (ZIFO) je neveřejný identifikátor.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něho dovodit osobní ani jiné údaje o fyzické osobě, jíž byl přiřazen.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/>
              <a:t>Agendové</a:t>
            </a:r>
            <a:r>
              <a:rPr lang="cs-CZ" b="1" dirty="0"/>
              <a:t> informační </a:t>
            </a:r>
            <a:r>
              <a:rPr lang="cs-CZ" b="1" dirty="0" smtClean="0"/>
              <a:t>systémy - identifikátory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8048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3006</TotalTime>
  <Words>702</Words>
  <Application>Microsoft Office PowerPoint</Application>
  <PresentationFormat>Předvádění na obrazovce (16:9)</PresentationFormat>
  <Paragraphs>193</Paragraphs>
  <Slides>17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Agendové informační systémy</vt:lpstr>
      <vt:lpstr>Agendové informační systémy - definice</vt:lpstr>
      <vt:lpstr>Agendové informační systémy - definice</vt:lpstr>
      <vt:lpstr>Agendové informační systémy - požadavky</vt:lpstr>
      <vt:lpstr>Agendové informační systémy</vt:lpstr>
      <vt:lpstr>Agendové informační systémy - identifikátory</vt:lpstr>
      <vt:lpstr>Agendové informační systémy - identifikátory</vt:lpstr>
      <vt:lpstr>Agendové informační systémy - členění</vt:lpstr>
      <vt:lpstr>Agendové informační systémy - funkce</vt:lpstr>
      <vt:lpstr>Agendové informační systémy - funkce</vt:lpstr>
      <vt:lpstr>Agendové informační systémy – příklady </vt:lpstr>
      <vt:lpstr>Agendové informační systémy – příklady </vt:lpstr>
      <vt:lpstr>Agendové informační systémy – příklady </vt:lpstr>
      <vt:lpstr>Agendové informační systémy – příklady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237</cp:revision>
  <dcterms:created xsi:type="dcterms:W3CDTF">2016-07-06T15:42:34Z</dcterms:created>
  <dcterms:modified xsi:type="dcterms:W3CDTF">2020-08-12T11:16:03Z</dcterms:modified>
</cp:coreProperties>
</file>