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63" r:id="rId2"/>
    <p:sldId id="287" r:id="rId3"/>
    <p:sldId id="338" r:id="rId4"/>
    <p:sldId id="341" r:id="rId5"/>
    <p:sldId id="340" r:id="rId6"/>
    <p:sldId id="347" r:id="rId7"/>
    <p:sldId id="348" r:id="rId8"/>
    <p:sldId id="346" r:id="rId9"/>
    <p:sldId id="349" r:id="rId10"/>
    <p:sldId id="343" r:id="rId11"/>
    <p:sldId id="350" r:id="rId12"/>
    <p:sldId id="345" r:id="rId13"/>
    <p:sldId id="352" r:id="rId14"/>
    <p:sldId id="353" r:id="rId15"/>
    <p:sldId id="354" r:id="rId16"/>
    <p:sldId id="355" r:id="rId17"/>
    <p:sldId id="344" r:id="rId18"/>
    <p:sldId id="266" r:id="rId19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14" y="57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12.08.2020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55236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596858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386321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916029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109123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255313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756914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28046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846376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57097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043966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58346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54048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100037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95442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8935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251520" y="699542"/>
            <a:ext cx="5616624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31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SYSTÉMY VE VEŘEJNÉ SPRÁVĚ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323528" y="2931790"/>
            <a:ext cx="5544616" cy="165618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pl-PL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Provozní systémy</a:t>
            </a:r>
            <a:endParaRPr lang="cs-CZ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228184" y="3723878"/>
            <a:ext cx="2744087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Radim Dolák, Ph.D</a:t>
            </a:r>
            <a:r>
              <a:rPr lang="cs-CZ" altLang="cs-CZ" sz="9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50485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Modul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„prodej“ umožňuje řízení prodeje: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nabídky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poptávky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objednávky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smlouvy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dodací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listy;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faktury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statistiky.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Modul </a:t>
            </a:r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„prodej“ 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05382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registry;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ohlašovnu;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volební agendu;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daně a poplatky (např.: poplatky ze psů, za komunální odpad, za lázeňský a rekreační pobyt  a za ubytovací kapacitu, užívání veřejného prostranství, ze vstupného)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místní poplatky;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přestupkové řízení;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sociální agendu“ (např. příspěvek na výživu dítěte, mimořádné výhody pro těžce zdravotně postižené, jednorázové účelové příspěvky, bezúročné půjčky, dávky sociální pomoci pro občany sociálně potřebné, pro občany staré a zdravotně postižené, příspěvek při péči </a:t>
            </a:r>
            <a:b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blízkou a jinou osobu)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Modul </a:t>
            </a:r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„samospráva a státní správa“ 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20325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Modul „lidské zdroje“ zahrnuje personální agendu a rozvoj, zpracování mezd včetně vazeb na docházkové a stravovací systémy, cestovné, vazbu na Portál veřejné správy atd. </a:t>
            </a: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Podmodul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„personalistika“ je určen k podpoře důležitých personálních rozhodnutí a patří sem: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personální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evidence a administrativa;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kvalifikace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vzdělávání;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pracovní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místa;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hodnocení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pracovníků;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uchazeči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zaměstnání;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sociální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program.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Modul „lidské zdroje“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66974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Podmodul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„mzdy“ zajišťuje výpočet mezd zaměstnanců a vše, co s tím souvisí: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mzdová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agenda (základní mzdy a prémiové nadstavby);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daně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zdravotní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sociální pojištění, nemocenské, sociální i státní dávky;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srážky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zaměstnanců;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mzdové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uzávěrky;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rozbory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penzijní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fondy.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Modul „lidské zdroje“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47547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Podmodul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„cestovní příkazy“ zajišťuje: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tuzemské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zahraniční cestovní příkazy;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výpočty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cestovních náhrad;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vazba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další podsystémy. </a:t>
            </a: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Finanční modul obsahuje: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rozpočtové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účetnictví;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knihy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analytické evidence a dílčích činností;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rozpočetnictví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pohledávky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závazky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banka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pokladna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Modul „lidské zdroje“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23535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Modul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„controlling“ zahrnuje: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modelování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rozpočtového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výhledu;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rozpočtu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schvalování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rozpočtu a jeho rozpis;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úpravy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schváleného rozpočtu;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controlling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rozpočtu. 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Modul „lidské zdroje“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79335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Manažerský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modul je určen pro: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podpora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strategického a taktického rozhodování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dimenzionální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modelování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finanční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účetnictví.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majetek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lidské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zdroje.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prodej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nákup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Modul „lidské zdroje“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47679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Munis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(http://www.munis.cz/art/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CityWare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(http://www.cityware.cz/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cz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/produkty-a-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sluzby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majetkovy-subsystem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/2); 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Obis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(http://www.mhmp.cz/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index.php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Vita (http://www.vitasw.cz/); 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R-INFO (http://www.r-info.cz/index.htm); 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Vera (http://www.vera.cz/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reseni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Provozní informační </a:t>
            </a:r>
            <a:r>
              <a:rPr lang="cs-CZ" b="1" dirty="0" smtClean="0"/>
              <a:t>systémy - příklady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42515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827584" y="843558"/>
            <a:ext cx="770485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800" b="1" dirty="0"/>
              <a:t>DĚKUJI ZA POZORNOST</a:t>
            </a:r>
            <a:endParaRPr lang="cs-CZ" sz="4800" dirty="0"/>
          </a:p>
        </p:txBody>
      </p:sp>
    </p:spTree>
    <p:extLst>
      <p:ext uri="{BB962C8B-B14F-4D97-AF65-F5344CB8AC3E}">
        <p14:creationId xmlns:p14="http://schemas.microsoft.com/office/powerpoint/2010/main" val="15783819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200800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Definovat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pojem provozní informační systémy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Orientovat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 v základních modulech provozních informačních systémů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Znát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některé konkrétní systémy dostupné na trhu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b="1"/>
              <a:t>Cíle přednášky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21564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Provozní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systémy zajišťují informační činnosti nutné pro vnitřní provoz příslušného orgánu nesouvisející bezprostředně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výkonem veřejné správy.  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Jedná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 např. o účetnictví, správu majetku, evidenci docházky zaměstnanců, evidenci došlých faktur aj. Činnosti, pro jejichž zajištění se tyto IS používají, bezprostředně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neslouží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 výkon (vrchnostenské) veřejné správy. Byly by ISVS pouze v případě, kdy je předmětná činnost vrchnostenskou kompetencí daného orgánu veřejné správy, např. IS o (správních) rozhodnutích o přidělení nebo odnětí dotací.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Provozní informační systémy, které mají vazby na ISVS jsou popisovány v informační koncepci obdobně jako ISVS, popř. jsou popisovány pouze tyto vazby. Provozní systémy, které nemají vazby na ISVS, nemusí být popisovány v informační koncepci.</a:t>
            </a:r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Provozní informační </a:t>
            </a:r>
            <a:r>
              <a:rPr lang="cs-CZ" b="1" dirty="0" smtClean="0"/>
              <a:t>systémy - definice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1971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Provozní informační </a:t>
            </a:r>
            <a:r>
              <a:rPr lang="cs-CZ" b="1" dirty="0" smtClean="0"/>
              <a:t>systémy – ukázka architektury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51520" y="4731990"/>
            <a:ext cx="5616624" cy="3600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1400" dirty="0" smtClean="0">
                <a:solidFill>
                  <a:srgbClr val="307871"/>
                </a:solidFill>
                <a:latin typeface="Enriqueta" panose="02000000000000000000" pitchFamily="2" charset="0"/>
              </a:rPr>
              <a:t>Systém </a:t>
            </a:r>
            <a:r>
              <a:rPr lang="cs-CZ" sz="1400" dirty="0" err="1">
                <a:solidFill>
                  <a:srgbClr val="307871"/>
                </a:solidFill>
                <a:latin typeface="Enriqueta" panose="02000000000000000000" pitchFamily="2" charset="0"/>
              </a:rPr>
              <a:t>Orsoft</a:t>
            </a:r>
            <a:r>
              <a:rPr lang="cs-CZ" sz="1400" dirty="0">
                <a:solidFill>
                  <a:srgbClr val="307871"/>
                </a:solidFill>
                <a:latin typeface="Enriqueta" panose="02000000000000000000" pitchFamily="2" charset="0"/>
              </a:rPr>
              <a:t> RADNICE</a:t>
            </a:r>
          </a:p>
        </p:txBody>
      </p:sp>
      <p:pic>
        <p:nvPicPr>
          <p:cNvPr id="5" name="Picture 11166"/>
          <p:cNvPicPr/>
          <p:nvPr/>
        </p:nvPicPr>
        <p:blipFill>
          <a:blip r:embed="rId3"/>
          <a:stretch>
            <a:fillRect/>
          </a:stretch>
        </p:blipFill>
        <p:spPr>
          <a:xfrm>
            <a:off x="251520" y="771550"/>
            <a:ext cx="5616624" cy="3960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40577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Systém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Orsoft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RADNICE Open je původní modulární ekonomický informační systém určený pro města a větší obce, který obsahuje specifické moduly pro automatizaci procesů a činností samosprávy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státní správy.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Pracuje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tříúrovňové architektuře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klient-server s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grafickým uživatelským rozhraním v prostředí Microsoft Windows.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Mezi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hlavní přínosy systému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Orsoft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RADNICE Open patří podpora všech běžných ekonomických a řídících procesů středně velkých rozpočtových a příspěvkových organizací.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Bohatá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funkcionalita najde své uplatnění při plnění specifických požadavků především rozpočtového finančního účetnictví, včetně odevzdávání požadovaných státních výkazů.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Systém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optimálně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navržen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 práci 5 až 50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uživatelů.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Provozní informační systémy - </a:t>
            </a:r>
            <a:r>
              <a:rPr lang="cs-CZ" b="1" dirty="0" err="1"/>
              <a:t>Orsoft</a:t>
            </a:r>
            <a:r>
              <a:rPr lang="cs-CZ" b="1" dirty="0"/>
              <a:t> RADNICE Open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15525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Modul řeší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investice a správu dlouhodobého i drobného majetku. </a:t>
            </a: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Podmodul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majetek je určen pro: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dokladovanou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evidence majetku;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vedení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databáze účetních, daňových, statistických,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technicko-výrobních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obecně evidenčních informací;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operativní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evidenci drobného (neinvestičního) majetku;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evidence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majetkových daní;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sledování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cyklické údržby majetku.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632848" cy="507703"/>
          </a:xfrm>
        </p:spPr>
        <p:txBody>
          <a:bodyPr/>
          <a:lstStyle/>
          <a:p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Modul </a:t>
            </a:r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„správa majetku“ 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55842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Podmodul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„investice“ je určen pro dokladovanou účetní, investiční </a:t>
            </a:r>
            <a:b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statistickou evidenci investic - nedokončených i dokončených: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likvidace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investičních faktur;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dokončené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investice (investiční majetek);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nedokončené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investice, případně částečně;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neinvestiční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náklady. 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632848" cy="507703"/>
          </a:xfrm>
        </p:spPr>
        <p:txBody>
          <a:bodyPr/>
          <a:lstStyle/>
          <a:p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Modul </a:t>
            </a:r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„správa majetku“ 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78972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Modul v 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sobě zahrnuje skladovou evidenci a řízení nákupu. </a:t>
            </a: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Podmodul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„skladování“ umožňuje vedení skladové evidence pro různé typy skladů: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skladové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pohyby - příjemky, výdejky, přecenění atd.;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přehledy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statistiky, opisy dokladů;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vyhledávání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databázi skladu, možnosti různých pohledů;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inventarizace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sledování stavu minimálních a maximálních zásob;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účtování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pohybů;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vazba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další moduly. 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Modul </a:t>
            </a:r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„logistika“ 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31452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Podmodul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„nákup“ je určen pro podporu řízení a zpracování činností souvisejících s objednáváním a nákupem materiálů, zboží a služeb: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evidence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dodavatelů;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udržování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dodavatelských ceníků, artiklů;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informace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skladech, stavu zásob;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objednávky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evidence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dodavatelských smluv;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evidence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došlých faktur;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hodnocení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dodavatelů atd.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Modul </a:t>
            </a:r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„logistika“ 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5500425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2991</TotalTime>
  <Words>729</Words>
  <Application>Microsoft Office PowerPoint</Application>
  <PresentationFormat>Předvádění na obrazovce (16:9)</PresentationFormat>
  <Paragraphs>231</Paragraphs>
  <Slides>18</Slides>
  <Notes>16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24" baseType="lpstr">
      <vt:lpstr>Arial</vt:lpstr>
      <vt:lpstr>Calibri</vt:lpstr>
      <vt:lpstr>Enriqueta</vt:lpstr>
      <vt:lpstr>Times New Roman</vt:lpstr>
      <vt:lpstr>Wingdings</vt:lpstr>
      <vt:lpstr>SLU</vt:lpstr>
      <vt:lpstr>INFORMAČNÍ SYSTÉMY VE VEŘEJNÉ SPRÁVĚ</vt:lpstr>
      <vt:lpstr>Cíle přednášky</vt:lpstr>
      <vt:lpstr>Provozní informační systémy - definice</vt:lpstr>
      <vt:lpstr>Provozní informační systémy – ukázka architektury</vt:lpstr>
      <vt:lpstr>Provozní informační systémy - Orsoft RADNICE Open</vt:lpstr>
      <vt:lpstr>Modul „správa majetku“ </vt:lpstr>
      <vt:lpstr>Modul „správa majetku“ </vt:lpstr>
      <vt:lpstr>Modul „logistika“ </vt:lpstr>
      <vt:lpstr>Modul „logistika“ </vt:lpstr>
      <vt:lpstr>Modul „prodej“ </vt:lpstr>
      <vt:lpstr>Modul „samospráva a státní správa“ </vt:lpstr>
      <vt:lpstr>Modul „lidské zdroje“</vt:lpstr>
      <vt:lpstr>Modul „lidské zdroje“</vt:lpstr>
      <vt:lpstr>Modul „lidské zdroje“</vt:lpstr>
      <vt:lpstr>Modul „lidské zdroje“</vt:lpstr>
      <vt:lpstr>Modul „lidské zdroje“</vt:lpstr>
      <vt:lpstr>Provozní informační systémy - příklady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RD</cp:lastModifiedBy>
  <cp:revision>238</cp:revision>
  <dcterms:created xsi:type="dcterms:W3CDTF">2016-07-06T15:42:34Z</dcterms:created>
  <dcterms:modified xsi:type="dcterms:W3CDTF">2020-08-12T12:36:32Z</dcterms:modified>
</cp:coreProperties>
</file>