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3" r:id="rId2"/>
    <p:sldId id="287" r:id="rId3"/>
    <p:sldId id="339" r:id="rId4"/>
    <p:sldId id="347" r:id="rId5"/>
    <p:sldId id="338" r:id="rId6"/>
    <p:sldId id="340" r:id="rId7"/>
    <p:sldId id="341" r:id="rId8"/>
    <p:sldId id="348" r:id="rId9"/>
    <p:sldId id="349" r:id="rId10"/>
    <p:sldId id="350" r:id="rId11"/>
    <p:sldId id="351" r:id="rId12"/>
    <p:sldId id="352" r:id="rId13"/>
    <p:sldId id="342" r:id="rId14"/>
    <p:sldId id="343" r:id="rId15"/>
    <p:sldId id="344" r:id="rId16"/>
    <p:sldId id="354" r:id="rId17"/>
    <p:sldId id="345" r:id="rId18"/>
    <p:sldId id="355" r:id="rId19"/>
    <p:sldId id="357" r:id="rId20"/>
    <p:sldId id="266" r:id="rId2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7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13.08.2020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573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5786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958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17782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4852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0572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1844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5770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8996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4607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1104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4637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682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62045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906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9093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942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544616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</a:t>
            </a:r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Útok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nazýváme bezpečnostní incident, při kterém jde o úmyslné využitkování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zranitelného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místa, tj. využití zranitelného místa ke způsobení škod, ztrát na aktivech IS apod. nebo neúmyslné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uskutečnení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akce, jejímž výsledkem je škoda na aktivech.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Útočit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např. přerušením, odposlechem, změnou a přidáním hodnoty.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Útočník vede útok a může být vnější, ale v i vnitřní.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 a vybavenosti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rozeznáváme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útočníky slabé, střední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velké síly.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Útok, bezpečnostní incident, útočník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211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politika v oblasti IT je nedílnou součástí všeobecné bezpečnostní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politiky organizace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souhrn bezpečnostních zásad a předpisů definujících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způsob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zabezpečení organizace, zahrnující např. fyzickou ostrahu, ochranu profesních zájmů, popř. ochranu soukromí a lidských práv.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Zabývá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výběrem bezpečnostních zásad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předpisů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splňujících bezpečnostní politiku organizace a obecně definujících bezpečné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používání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zdrojů v rámci organizace, nezávisle na konkrétně použitých informačních technologiích.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Určuje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která data jsou pro organizaci citlivá, kdo je za ně odpovědný, předpisuje infrastrukturu zabývající se v rámci organizační struktury organizace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vymezuje základní omezení, která se musí respektovat apod.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Bezpečnostní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politika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49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Bezpečnostní politika je deklarace cílů a požadavků na úroveň bezpečnosti v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stanovení rámce co, kdo a jakým způsobem se má dosáhnout.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vymezuje: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vyžaduje ochranu;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jakým hrozbám je ochrana budovaná;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budeme chránit to, co vyžaduje ochranu.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Bezpečnostní </a:t>
            </a:r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politika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277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řečeno se jedná o přiřazení známé veličiny v rámci systému neznámé entitě, takže ta se stane systému známou.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Zmíněná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známá veličina se nazývá identifikátorem (často označovaným ID), což je ve většině případů jméno nebo nějaké kódové označení.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nedocházelo ke komplikacím, je požadováno, aby identifikátor byl jedinečný alespoň v rámci daného systému.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identifikace je představení se.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Identifikace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651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u="sng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Autentizace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stvrzuje pravost (autenticitu) identifikace.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autentizace osob se jedná o ověření, zda se jedná opravdu hlásicí se osobu, autentizace objektů zpravidla znamená potvrzení jejich původu. </a:t>
            </a:r>
          </a:p>
          <a:p>
            <a:pPr marL="0" indent="0" algn="just">
              <a:buNone/>
            </a:pPr>
            <a:r>
              <a:rPr lang="cs-CZ" altLang="cs-CZ" sz="18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Autorizace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tomto procesu přiřazujeme identifikované a autorizované osobě práva, kterými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disponuje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daném systému.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praxi se jedná o přiřazení zařízení, přístupu k datům, rozsah funkcionality poskytované služby, práva vykonávat určité činnost v rámci systému atd.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Většinou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to děje na základě přidělování registrovaných rolí přihlašovanému uživateli.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Autentizace a autorizace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277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Způsoby autentizace osob můžeme rozdělit na autentizace: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znalosti vstupních kódů, popř. postupů (textový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textové heslo, PIN, posloupnost operací atd.);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vlastnictví identifikačního předmětu (karta, čárový kód, hardwarový klíč identifikační doklad apod.);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toho, že člověk má určitou jedinečnou vlastnost, biometrika (biologické vlastností uživatele, např. otisky prstů, sítnice apod.).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přihlašování do počítačové sítě po identifikaci vložením jména, popř. kódu, se autentizujeme vložením hesla.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Způsoby a</a:t>
            </a:r>
            <a:r>
              <a:rPr lang="cs-CZ" altLang="cs-CZ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utentizace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319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identifikační prvky se řadí metody identifikace na základě vlastnictví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identifikační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prvků, tokenů, což jsou předměty, které autentizují svého vlastníka. Musí být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jedinečné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nepadělatelné. Patří sem: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čárových kódů;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karet;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radiofrekvenční identifikace;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hardwarové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elektronické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Biometrika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metoda identifikace podle biologických vlastností uživatele. Mezi tyto metody patří: otisky prstů, oční sítnice, oční duhovka, tvář, hlas, podpis, geometrie ruky.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Identifikační prvky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844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Můžeme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vymezit dvě skupiny dokladů: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doklady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jejichž primární funkcí je určení totožnosti majitele, např. občanský průkaz apod.;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doklady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pomocí kterých majitel prokazuje určité oprávnění, např. řidičský průkaz apod.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Doklady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749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Specifikace strojově čitelných cestovních dokladů jsou stanoveny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dokumentu Mezinárodní organizace pro civilní letectví  (ICAO).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těchto norem se u strojově čitelných cestovních dokladů strana s osobními údaji dělí na dvě zóny: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zóna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vizuální kontroly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Visual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Inspection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VIZ, obsahující označení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dokladu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fotografii obličeje držitele, osobní údaje a údaje týkající se vydání dokladu a jeho platnosti;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strojově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čitelná zóna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Machine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Readable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Zone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MRZ, obsahující některé  z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infor-mací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obsažených v zóně vizuální kontroly v podobě alfanumerických znaků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symbolu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„&lt;”, a to ve dvou či ve třech řádcích. Tuto posloupnost znaků lze přečíst po-mocí čtecího zařízení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usnadnit tak kontroly cestovních dokladů. (OCR –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Optical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Recognition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(082) – speciální font písma pro strojově čitelné CD – OCR-B)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Doklady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059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Šifrování spočívá v převedení zprávy (otevřeného textu) do některé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možných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reprezentací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(šifrového textu).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šifrování je skrýt obsah zprávy před každým, komu tato zpráva není určena. Konkrétní šifrový text je určen klíčem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Kryptografie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představuje mechanizmus, který je tvořen: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dvěma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samostatnými algoritmy: o algoritmus šifrování, o algoritmus dešifrování,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kryptografickým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klíčem, který spolu se šifrovanou zprávou tvoří vstupní parametry algoritmů šifrování a dešifrování.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klíč, tak použité funkce mají rozhodující význam pro šifrování.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současné době se používají dvě základní třídy šifrovacích algoritmů: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symetrické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asymetrické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Šifrování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611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pojmy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bezpečnost, hrozba, identifikace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autentizace, autorizace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kryptografie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Pochopit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principy zajištění bezpečnosti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problematiku identifikačních dokladů a jejich zabezpečení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/>
              <a:t>Cíle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Problematika bezpečnosti je oblastí, která je hodně diskutovaná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zdůrazňovaná. Přesto je to mnohdy podceňována a zanedbávaná oblast provozu IS.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třeba chránit informace, jejichž ztráta, zneužití nebo neoprávněná modifikace mohou způsobit škodu: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lidmi vně organizace;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neoprávněnými osobami uvnitř organizace.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Bezpečnost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746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s nezanedbatelnou hodnotou musí být chráněny, aby: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nim měly přístup pouze oprávněné osoby;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zpracovávaly nefalšované informace;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dalo zjistit, kdo je vytvořil, změnil nebo odstranil;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nebyly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nekontrolovaným způsobem vyzrazeny;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byly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dostupné tehdy, když jsou potřebné.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Bezpečnost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65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 je schopnost informačního systému chránit data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tak, aby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neautorizované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osoby neměly možnost je číst nebo je modifikovat a zároveň aby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autorizovaným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subjektům nebyla zamítnuta možnost přístupu k datům na stanovené úrovni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Bezpečnost - definice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97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Bezpečnost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199146" y="4772546"/>
            <a:ext cx="4588877" cy="3709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400" b="1" dirty="0"/>
              <a:t>Vztahy v rámci systému bezpečnosti</a:t>
            </a:r>
          </a:p>
        </p:txBody>
      </p:sp>
      <p:pic>
        <p:nvPicPr>
          <p:cNvPr id="5" name="Picture 11964"/>
          <p:cNvPicPr/>
          <p:nvPr/>
        </p:nvPicPr>
        <p:blipFill>
          <a:blip r:embed="rId3"/>
          <a:stretch>
            <a:fillRect/>
          </a:stretch>
        </p:blipFill>
        <p:spPr>
          <a:xfrm>
            <a:off x="179512" y="801642"/>
            <a:ext cx="4464496" cy="386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128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Hrozba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možnost využít zranitelné místo IS k útoku na něj ke způsobení škody na aktivech.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potenciální příčina incidentu, která může mít za následek poškození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potenciální příčina nežádoucího incidentu, který může mít za následek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poškození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systému nebo organizace.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Hrozby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rozdělit na objektivní (přírodní, fyzické,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fyzikální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technické nebo logické) a subjektivní, hrozby plynoucí z lidského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faktoru (neúmyslné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úmyslné). 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Hrozba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42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Zranitelné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místo je slabina IS využitelná ke způsobení škod nebo ztrát útokem na IS.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důsledek chyb, selhání v analýze, v návrhu nebo v implementaci IS.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Příčina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 být rovněž ve vysoké hustotě uložených informací, ve složitosti softwaru, v existenci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skrytých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kanálů pro přenos informace jinou než zamýšlenou cestou apod.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Zranitelná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místa jsou vlastnosti (součásti) IS, jejichž existence způsobuje, že některé vlivy prostředí, ve kterém se IS provozuje, představují pro něj nebezpečí.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Zranitelné </a:t>
            </a:r>
            <a:r>
              <a:rPr lang="cs-CZ" b="1" dirty="0"/>
              <a:t>místo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607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Existence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hrozby představuje riziko.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Riziko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pravděpodobnost zužitkování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zranitelného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místa IS (hrozba se uplatní s takovou a takovou pravděpodobností).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charakterizovat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vedle pravděpodobnosti výskytu bezpečnostního incidentu i potenciálně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způsobenou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škodou.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analýze rizik identifikujeme a hodnotíme aktiva, hrozby, zranitelná místa a dopady na aktiva.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základě bezpečnostních rizik se připravují potřebná bezpečnostní opatření, která umožňují plnit bezpečnostní požadavky.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Riziko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71782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2993</TotalTime>
  <Words>1020</Words>
  <Application>Microsoft Office PowerPoint</Application>
  <PresentationFormat>Předvádění na obrazovce (16:9)</PresentationFormat>
  <Paragraphs>224</Paragraphs>
  <Slides>20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Enriqueta</vt:lpstr>
      <vt:lpstr>Times New Roman</vt:lpstr>
      <vt:lpstr>Wingdings</vt:lpstr>
      <vt:lpstr>SLU</vt:lpstr>
      <vt:lpstr>INFORMAČNÍ SYSTÉMY VE VEŘEJNÉ SPRÁVĚ</vt:lpstr>
      <vt:lpstr>Cíle přednášky</vt:lpstr>
      <vt:lpstr>Bezpečnost</vt:lpstr>
      <vt:lpstr>Bezpečnost</vt:lpstr>
      <vt:lpstr>Bezpečnost - definice</vt:lpstr>
      <vt:lpstr>Bezpečnost</vt:lpstr>
      <vt:lpstr>Hrozba</vt:lpstr>
      <vt:lpstr>Zranitelné místo </vt:lpstr>
      <vt:lpstr>Riziko</vt:lpstr>
      <vt:lpstr>Útok, bezpečnostní incident, útočník</vt:lpstr>
      <vt:lpstr>Bezpečnostní politika </vt:lpstr>
      <vt:lpstr>Bezpečnostní politika </vt:lpstr>
      <vt:lpstr>Identifikace</vt:lpstr>
      <vt:lpstr>Autentizace a autorizace</vt:lpstr>
      <vt:lpstr>Způsoby autentizace</vt:lpstr>
      <vt:lpstr>Identifikační prvky</vt:lpstr>
      <vt:lpstr>Doklady</vt:lpstr>
      <vt:lpstr>Doklady</vt:lpstr>
      <vt:lpstr>Šifrování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RD</cp:lastModifiedBy>
  <cp:revision>244</cp:revision>
  <dcterms:created xsi:type="dcterms:W3CDTF">2016-07-06T15:42:34Z</dcterms:created>
  <dcterms:modified xsi:type="dcterms:W3CDTF">2020-08-13T13:59:09Z</dcterms:modified>
</cp:coreProperties>
</file>