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7" r:id="rId3"/>
    <p:sldId id="342" r:id="rId4"/>
    <p:sldId id="344" r:id="rId5"/>
    <p:sldId id="343" r:id="rId6"/>
    <p:sldId id="266" r:id="rId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5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11.12.2024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4152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7029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4268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s://creativecommons.org/licenses/by-sa/4.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51520" y="2571750"/>
            <a:ext cx="5400600" cy="16561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l-PL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Znalosti principů udržitelného rozvoje ve státní správě </a:t>
            </a:r>
          </a:p>
          <a:p>
            <a:pPr marL="0" indent="0" algn="r">
              <a:buNone/>
            </a:pPr>
            <a:r>
              <a:rPr lang="pl-PL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IT a ICT v udržitelnosti</a:t>
            </a:r>
          </a:p>
          <a:p>
            <a:pPr marL="0" indent="0" algn="r">
              <a:buNone/>
            </a:pPr>
            <a:r>
              <a:rPr lang="pl-PL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 o historických a aktuálních projektech a informačních zdrojích.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61C48DA-7B75-4EEE-BD5C-DDA9D5DB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520" y="3565763"/>
            <a:ext cx="5616624" cy="1309575"/>
          </a:xfrm>
          <a:prstGeom prst="rect">
            <a:avLst/>
          </a:prstGeom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2B8D5AC5-56B8-4769-B4B9-EF6E38FF9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10">
            <a:hlinkClick r:id="rId4"/>
            <a:extLst>
              <a:ext uri="{FF2B5EF4-FFF2-40B4-BE49-F238E27FC236}">
                <a16:creationId xmlns:a16="http://schemas.microsoft.com/office/drawing/2014/main" id="{7267DA14-DD4A-437A-9F0F-2AE3E3E54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3546" y="4447381"/>
            <a:ext cx="1228725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Vyhledat konkrétní příklady dobré praxe role IT z pohledu </a:t>
            </a: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udržitelného rozvoje ve státní správě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Vyhledat konkrétní příklady dobré praxe role analýzy dat z pohledu </a:t>
            </a: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udržitelného rozvoje ve státní správě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Vyhledat aktuální projekty a dotace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pohledu </a:t>
            </a: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udržitelného rozvoje ve státní správě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pl-PL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/>
              <a:t>Cíle cvičení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Najděte ve skupině 2 studentů konkrétní příklady dobré praxe role IT z pohledu </a:t>
            </a: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udržitelného rozvoje ve státní správě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 č. 1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431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Najděte ve skupině 2 studentů konkrétní příklady dobré praxe role analýzy dat z pohledu </a:t>
            </a: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udržitelného rozvoje ve státní správě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 č. 2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741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Najděte ve skupině 2 studentů </a:t>
            </a: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aktuální projekty a dotace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pohledu </a:t>
            </a:r>
            <a:r>
              <a:rPr lang="pl-PL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udržitelného rozvoje ve státní správě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 č. 3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626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3082</TotalTime>
  <Words>155</Words>
  <Application>Microsoft Office PowerPoint</Application>
  <PresentationFormat>Předvádění na obrazovce (16:9)</PresentationFormat>
  <Paragraphs>40</Paragraphs>
  <Slides>6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Calibri</vt:lpstr>
      <vt:lpstr>Enriqueta</vt:lpstr>
      <vt:lpstr>Times New Roman</vt:lpstr>
      <vt:lpstr>Wingdings</vt:lpstr>
      <vt:lpstr>SLU</vt:lpstr>
      <vt:lpstr>INFORMAČNÍ SYSTÉMY VE VEŘEJNÉ SPRÁVĚ</vt:lpstr>
      <vt:lpstr>Cíle cvičení</vt:lpstr>
      <vt:lpstr>Úkol č. 1</vt:lpstr>
      <vt:lpstr>Úkol č. 2</vt:lpstr>
      <vt:lpstr>Úkol č. 3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269</cp:revision>
  <dcterms:created xsi:type="dcterms:W3CDTF">2016-07-06T15:42:34Z</dcterms:created>
  <dcterms:modified xsi:type="dcterms:W3CDTF">2024-12-11T08:38:45Z</dcterms:modified>
</cp:coreProperties>
</file>