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2" r:id="rId2"/>
    <p:sldId id="263" r:id="rId3"/>
    <p:sldId id="264" r:id="rId4"/>
    <p:sldId id="265" r:id="rId5"/>
    <p:sldId id="269" r:id="rId6"/>
    <p:sldId id="270" r:id="rId7"/>
    <p:sldId id="271" r:id="rId8"/>
    <p:sldId id="266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cs-CZ" sz="1800" dirty="0">
                <a:latin typeface="+mj-lt"/>
              </a:rPr>
              <a:t>Text 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74179884115650252"/>
          <c:y val="0.14829865327081065"/>
        </c:manualLayout>
      </c:layout>
      <c:overlay val="0"/>
    </c:title>
    <c:autoTitleDeleted val="0"/>
    <c:plotArea>
      <c:layout/>
      <c:pieChart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307871"/>
              </a:solidFill>
            </c:spPr>
            <c:extLst>
              <c:ext xmlns:c16="http://schemas.microsoft.com/office/drawing/2014/chart" uri="{C3380CC4-5D6E-409C-BE32-E72D297353CC}">
                <c16:uniqueId val="{00000001-730B-4C65-9AFA-7F3BB4A9FC20}"/>
              </c:ext>
            </c:extLst>
          </c:dPt>
          <c:dPt>
            <c:idx val="1"/>
            <c:bubble3D val="0"/>
            <c:spPr>
              <a:solidFill>
                <a:srgbClr val="ACDED9"/>
              </a:solidFill>
            </c:spPr>
            <c:extLst>
              <c:ext xmlns:c16="http://schemas.microsoft.com/office/drawing/2014/chart" uri="{C3380CC4-5D6E-409C-BE32-E72D297353CC}">
                <c16:uniqueId val="{00000003-730B-4C65-9AFA-7F3BB4A9FC20}"/>
              </c:ext>
            </c:extLst>
          </c:dPt>
          <c:dPt>
            <c:idx val="2"/>
            <c:bubble3D val="0"/>
            <c:spPr>
              <a:solidFill>
                <a:srgbClr val="55BBB1"/>
              </a:solidFill>
            </c:spPr>
            <c:extLst>
              <c:ext xmlns:c16="http://schemas.microsoft.com/office/drawing/2014/chart" uri="{C3380CC4-5D6E-409C-BE32-E72D297353CC}">
                <c16:uniqueId val="{00000005-730B-4C65-9AFA-7F3BB4A9FC20}"/>
              </c:ext>
            </c:extLst>
          </c:dPt>
          <c:dPt>
            <c:idx val="3"/>
            <c:bubble3D val="0"/>
            <c:spPr>
              <a:solidFill>
                <a:srgbClr val="1B4541"/>
              </a:solidFill>
            </c:spPr>
            <c:extLst>
              <c:ext xmlns:c16="http://schemas.microsoft.com/office/drawing/2014/chart" uri="{C3380CC4-5D6E-409C-BE32-E72D297353CC}">
                <c16:uniqueId val="{00000007-730B-4C65-9AFA-7F3BB4A9FC20}"/>
              </c:ext>
            </c:extLst>
          </c:dPt>
          <c:cat>
            <c:strRef>
              <c:f>List1!$A$2:$A$5</c:f>
              <c:strCache>
                <c:ptCount val="4"/>
                <c:pt idx="0">
                  <c:v>1. barva: RGB (152, 30, 58)</c:v>
                </c:pt>
                <c:pt idx="1">
                  <c:v>2. barva: RGB (245, 211, 220)</c:v>
                </c:pt>
                <c:pt idx="2">
                  <c:v>3. barva: RGB (217, 150, 148)</c:v>
                </c:pt>
                <c:pt idx="3">
                  <c:v>4. barva: RGB (77, 15, 29)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0B-4C65-9AFA-7F3BB4A9F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 baseline="0">
                <a:latin typeface="+mn-lt"/>
              </a:defRPr>
            </a:pPr>
            <a:endParaRPr lang="cs-CZ"/>
          </a:p>
        </c:txPr>
      </c:legendEntry>
      <c:layout>
        <c:manualLayout>
          <c:xMode val="edge"/>
          <c:yMode val="edge"/>
          <c:x val="0.62112541147651912"/>
          <c:y val="0.27036750755836725"/>
          <c:w val="0.35377648367084158"/>
          <c:h val="0.57014313159907248"/>
        </c:manualLayout>
      </c:layout>
      <c:overlay val="0"/>
      <c:spPr>
        <a:ln>
          <a:solidFill>
            <a:srgbClr val="385890">
              <a:alpha val="96000"/>
            </a:srgbClr>
          </a:solidFill>
        </a:ln>
      </c:spPr>
      <c:txPr>
        <a:bodyPr/>
        <a:lstStyle/>
        <a:p>
          <a:pPr>
            <a:defRPr sz="1000">
              <a:latin typeface="+mn-lt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1. barva: RGB (152, 30, 58)</c:v>
                </c:pt>
              </c:strCache>
            </c:strRef>
          </c:tx>
          <c:spPr>
            <a:ln>
              <a:solidFill>
                <a:srgbClr val="307871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6-4C7C-82A2-3C22DEDAEAA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barva: RGB (245, 211, 220)</c:v>
                </c:pt>
              </c:strCache>
            </c:strRef>
          </c:tx>
          <c:spPr>
            <a:ln>
              <a:solidFill>
                <a:srgbClr val="ACDED9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96-4C7C-82A2-3C22DEDAEAA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3. barva: RGB (217, 150, 148)</c:v>
                </c:pt>
              </c:strCache>
            </c:strRef>
          </c:tx>
          <c:spPr>
            <a:ln>
              <a:solidFill>
                <a:srgbClr val="55BBB1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96-4C7C-82A2-3C22DEDAE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00128"/>
        <c:axId val="167601664"/>
      </c:lineChart>
      <c:catAx>
        <c:axId val="16760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167601664"/>
        <c:crosses val="autoZero"/>
        <c:auto val="1"/>
        <c:lblAlgn val="ctr"/>
        <c:lblOffset val="100"/>
        <c:noMultiLvlLbl val="0"/>
      </c:catAx>
      <c:valAx>
        <c:axId val="16760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1676001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>
              <a:latin typeface="+mn-lt"/>
            </a:defRPr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Enriqueta" panose="02000000000000000000" pitchFamily="2" charset="0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08.02.2025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396552" y="0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088232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6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Název prezentace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Jméno Příjmení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Konference nebo místo konání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29. 11. 2023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Volitelný podtitul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prezentace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b="1" dirty="0"/>
              <a:t> </a:t>
            </a:r>
            <a:r>
              <a:rPr lang="cs-CZ" sz="1400" b="1" dirty="0" err="1"/>
              <a:t>dolor</a:t>
            </a:r>
            <a:r>
              <a:rPr lang="cs-CZ" sz="1400" b="1" dirty="0"/>
              <a:t> </a:t>
            </a:r>
            <a:r>
              <a:rPr lang="cs-CZ" sz="1400" b="1" dirty="0" err="1"/>
              <a:t>sit</a:t>
            </a:r>
            <a:r>
              <a:rPr lang="cs-CZ" sz="1400" b="1" dirty="0"/>
              <a:t> </a:t>
            </a:r>
            <a:r>
              <a:rPr lang="cs-CZ" sz="1400" b="1" dirty="0" err="1"/>
              <a:t>amet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 err="1"/>
              <a:t>Consectetur</a:t>
            </a:r>
            <a:r>
              <a:rPr lang="cs-CZ" sz="1400" b="1" dirty="0"/>
              <a:t> </a:t>
            </a:r>
            <a:r>
              <a:rPr lang="cs-CZ" sz="1400" b="1" dirty="0" err="1"/>
              <a:t>adipisici</a:t>
            </a:r>
            <a:r>
              <a:rPr lang="cs-CZ" sz="1400" b="1" dirty="0"/>
              <a:t> elit, sed </a:t>
            </a:r>
            <a:r>
              <a:rPr lang="cs-CZ" sz="1400" b="1" dirty="0" err="1"/>
              <a:t>eiusmod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/>
              <a:t>Ut </a:t>
            </a:r>
            <a:r>
              <a:rPr lang="cs-CZ" sz="1400" b="1" dirty="0" err="1"/>
              <a:t>enim</a:t>
            </a:r>
            <a:r>
              <a:rPr lang="cs-CZ" sz="1400" b="1" dirty="0"/>
              <a:t> ad minim </a:t>
            </a:r>
            <a:r>
              <a:rPr lang="cs-CZ" sz="1400" b="1" dirty="0" err="1"/>
              <a:t>veniam</a:t>
            </a:r>
            <a:r>
              <a:rPr lang="cs-CZ" sz="1400" b="1" dirty="0"/>
              <a:t>, </a:t>
            </a:r>
            <a:r>
              <a:rPr lang="cs-CZ" sz="1400" b="1" dirty="0" err="1"/>
              <a:t>quis</a:t>
            </a:r>
            <a:r>
              <a:rPr lang="cs-CZ" sz="1400" b="1" dirty="0"/>
              <a:t> </a:t>
            </a:r>
            <a:r>
              <a:rPr lang="cs-CZ" sz="1400" b="1" dirty="0" err="1"/>
              <a:t>nostrud</a:t>
            </a:r>
            <a:r>
              <a:rPr lang="cs-CZ" sz="1400" b="1" dirty="0"/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/>
              <a:t>Quis</a:t>
            </a:r>
            <a:r>
              <a:rPr lang="cs-CZ" sz="1400" b="1" dirty="0"/>
              <a:t> aute iure </a:t>
            </a:r>
            <a:r>
              <a:rPr lang="cs-CZ" sz="1400" b="1" dirty="0" err="1"/>
              <a:t>reprehenderit</a:t>
            </a:r>
            <a:r>
              <a:rPr lang="cs-CZ" sz="1400" b="1" dirty="0"/>
              <a:t> in </a:t>
            </a:r>
            <a:r>
              <a:rPr lang="cs-CZ" sz="1400" b="1" dirty="0" err="1"/>
              <a:t>voluptate</a:t>
            </a:r>
            <a:r>
              <a:rPr lang="cs-CZ" sz="1400" b="1" dirty="0"/>
              <a:t> </a:t>
            </a:r>
            <a:r>
              <a:rPr lang="cs-CZ" sz="1400" b="1" dirty="0" err="1"/>
              <a:t>velit</a:t>
            </a:r>
            <a:r>
              <a:rPr lang="cs-CZ" sz="1400" b="1" dirty="0"/>
              <a:t> </a:t>
            </a:r>
            <a:r>
              <a:rPr lang="cs-CZ" sz="1400" b="1" dirty="0" err="1"/>
              <a:t>esse</a:t>
            </a:r>
            <a:r>
              <a:rPr lang="cs-CZ" sz="1400" b="1" dirty="0"/>
              <a:t> </a:t>
            </a:r>
            <a:r>
              <a:rPr lang="cs-CZ" sz="1400" b="1" dirty="0" err="1"/>
              <a:t>cillum</a:t>
            </a:r>
            <a:r>
              <a:rPr lang="cs-CZ" sz="1400" b="1" dirty="0"/>
              <a:t> </a:t>
            </a:r>
            <a:r>
              <a:rPr lang="cs-CZ" sz="1400" b="1" dirty="0" err="1"/>
              <a:t>dolore</a:t>
            </a:r>
            <a:r>
              <a:rPr lang="cs-CZ" sz="1400" b="1" dirty="0"/>
              <a:t> </a:t>
            </a:r>
            <a:r>
              <a:rPr lang="cs-CZ" sz="1400" b="1" dirty="0" err="1"/>
              <a:t>eu</a:t>
            </a:r>
            <a:r>
              <a:rPr lang="cs-CZ" sz="1400" b="1" dirty="0"/>
              <a:t> </a:t>
            </a:r>
            <a:r>
              <a:rPr lang="cs-CZ" sz="1400" b="1" dirty="0" err="1"/>
              <a:t>fugiat</a:t>
            </a:r>
            <a:r>
              <a:rPr lang="cs-CZ" sz="1400" b="1" dirty="0"/>
              <a:t> </a:t>
            </a:r>
            <a:r>
              <a:rPr lang="cs-CZ" sz="1400" b="1" dirty="0" err="1"/>
              <a:t>nulla</a:t>
            </a:r>
            <a:r>
              <a:rPr lang="cs-CZ" sz="1400" b="1" dirty="0"/>
              <a:t> </a:t>
            </a:r>
            <a:r>
              <a:rPr lang="cs-CZ" sz="1400" b="1" dirty="0" err="1"/>
              <a:t>pariatur</a:t>
            </a:r>
            <a:r>
              <a:rPr lang="cs-CZ" sz="1400" b="1" dirty="0"/>
              <a:t>.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307871"/>
                </a:solidFill>
              </a:rPr>
              <a:t>Excepteur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sint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obcaecat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307871"/>
                </a:solidFill>
              </a:rPr>
              <a:t>Cupiditat</a:t>
            </a:r>
            <a:r>
              <a:rPr lang="cs-CZ" sz="1400" b="1" dirty="0">
                <a:solidFill>
                  <a:srgbClr val="307871"/>
                </a:solidFill>
              </a:rPr>
              <a:t> non </a:t>
            </a:r>
            <a:r>
              <a:rPr lang="cs-CZ" sz="1400" b="1" dirty="0" err="1">
                <a:solidFill>
                  <a:srgbClr val="307871"/>
                </a:solidFill>
              </a:rPr>
              <a:t>proident</a:t>
            </a:r>
            <a:r>
              <a:rPr lang="cs-CZ" sz="1400" b="1" dirty="0">
                <a:solidFill>
                  <a:srgbClr val="307871"/>
                </a:solidFill>
              </a:rPr>
              <a:t>, </a:t>
            </a:r>
            <a:r>
              <a:rPr lang="cs-CZ" sz="1400" b="1" dirty="0" err="1">
                <a:solidFill>
                  <a:srgbClr val="307871"/>
                </a:solidFill>
              </a:rPr>
              <a:t>sunt</a:t>
            </a:r>
            <a:r>
              <a:rPr lang="cs-CZ" sz="1400" b="1" dirty="0">
                <a:solidFill>
                  <a:srgbClr val="307871"/>
                </a:solidFill>
              </a:rPr>
              <a:t> in culpa qui </a:t>
            </a:r>
            <a:r>
              <a:rPr lang="cs-CZ" sz="1400" b="1" dirty="0" err="1">
                <a:solidFill>
                  <a:srgbClr val="307871"/>
                </a:solidFill>
              </a:rPr>
              <a:t>officia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deserunt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mollit</a:t>
            </a:r>
            <a:r>
              <a:rPr lang="cs-CZ" sz="1400" b="1" dirty="0">
                <a:solidFill>
                  <a:srgbClr val="307871"/>
                </a:solidFill>
              </a:rPr>
              <a:t> anim id </a:t>
            </a:r>
            <a:r>
              <a:rPr lang="cs-CZ" sz="1400" b="1" dirty="0" err="1">
                <a:solidFill>
                  <a:srgbClr val="307871"/>
                </a:solidFill>
              </a:rPr>
              <a:t>est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laborum</a:t>
            </a:r>
            <a:r>
              <a:rPr lang="cs-CZ" sz="1400" b="1" dirty="0">
                <a:solidFill>
                  <a:srgbClr val="307871"/>
                </a:solidFill>
              </a:rPr>
              <a:t>.</a:t>
            </a:r>
            <a:endParaRPr lang="cs-CZ" altLang="cs-CZ" sz="1400" b="1" dirty="0">
              <a:solidFill>
                <a:srgbClr val="30787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consectetur</a:t>
            </a:r>
            <a:r>
              <a:rPr lang="cs-CZ" sz="1400" dirty="0"/>
              <a:t> </a:t>
            </a:r>
            <a:r>
              <a:rPr lang="cs-CZ" sz="1400" dirty="0" err="1"/>
              <a:t>adipisici</a:t>
            </a:r>
            <a:r>
              <a:rPr lang="cs-CZ" sz="1400" dirty="0"/>
              <a:t> elit, sed </a:t>
            </a:r>
            <a:r>
              <a:rPr lang="cs-CZ" sz="1400" dirty="0" err="1"/>
              <a:t>eiusmod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incidunt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aliqua</a:t>
            </a:r>
            <a:r>
              <a:rPr lang="cs-CZ" sz="1400" dirty="0"/>
              <a:t>. Ut </a:t>
            </a:r>
            <a:r>
              <a:rPr lang="cs-CZ" sz="1400" dirty="0" err="1"/>
              <a:t>enim</a:t>
            </a:r>
            <a:r>
              <a:rPr lang="cs-CZ" sz="1400" dirty="0"/>
              <a:t> ad minim </a:t>
            </a:r>
            <a:r>
              <a:rPr lang="cs-CZ" sz="1400" dirty="0" err="1"/>
              <a:t>veniam</a:t>
            </a:r>
            <a:r>
              <a:rPr lang="cs-CZ" sz="1400" dirty="0"/>
              <a:t>, </a:t>
            </a:r>
            <a:r>
              <a:rPr lang="cs-CZ" sz="1400" dirty="0" err="1"/>
              <a:t>quis</a:t>
            </a:r>
            <a:r>
              <a:rPr lang="cs-CZ" sz="1400" dirty="0"/>
              <a:t> </a:t>
            </a:r>
            <a:r>
              <a:rPr lang="cs-CZ" sz="1400" dirty="0" err="1"/>
              <a:t>nostrud</a:t>
            </a:r>
            <a:r>
              <a:rPr lang="cs-CZ" sz="1400" dirty="0"/>
              <a:t> </a:t>
            </a:r>
            <a:r>
              <a:rPr lang="cs-CZ" sz="1400" dirty="0" err="1"/>
              <a:t>exercitation</a:t>
            </a:r>
            <a:r>
              <a:rPr lang="cs-CZ" sz="1400" dirty="0"/>
              <a:t> </a:t>
            </a:r>
            <a:r>
              <a:rPr lang="cs-CZ" sz="1400" dirty="0" err="1"/>
              <a:t>ullamco</a:t>
            </a:r>
            <a:r>
              <a:rPr lang="cs-CZ" sz="1400" dirty="0"/>
              <a:t> </a:t>
            </a:r>
            <a:r>
              <a:rPr lang="cs-CZ" sz="1400" dirty="0" err="1"/>
              <a:t>laboris</a:t>
            </a:r>
            <a:r>
              <a:rPr lang="cs-CZ" sz="1400" dirty="0"/>
              <a:t> </a:t>
            </a:r>
            <a:r>
              <a:rPr lang="cs-CZ" sz="1400" dirty="0" err="1"/>
              <a:t>nisi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aliquid</a:t>
            </a:r>
            <a:r>
              <a:rPr lang="cs-CZ" sz="1400" dirty="0"/>
              <a:t> ex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commodi</a:t>
            </a:r>
            <a:r>
              <a:rPr lang="cs-CZ" sz="1400" dirty="0"/>
              <a:t> </a:t>
            </a:r>
            <a:r>
              <a:rPr lang="cs-CZ" sz="1400" dirty="0" err="1"/>
              <a:t>consequat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Quis</a:t>
            </a:r>
            <a:r>
              <a:rPr lang="cs-CZ" sz="1400" b="1" dirty="0"/>
              <a:t> aute iure</a:t>
            </a:r>
            <a:r>
              <a:rPr lang="cs-CZ" sz="1400" dirty="0"/>
              <a:t> </a:t>
            </a:r>
            <a:r>
              <a:rPr lang="cs-CZ" sz="1400" dirty="0" err="1"/>
              <a:t>reprehenderit</a:t>
            </a:r>
            <a:r>
              <a:rPr lang="cs-CZ" sz="1400" dirty="0"/>
              <a:t> in </a:t>
            </a:r>
            <a:r>
              <a:rPr lang="cs-CZ" sz="1400" dirty="0" err="1"/>
              <a:t>voluptate</a:t>
            </a:r>
            <a:r>
              <a:rPr lang="cs-CZ" sz="1400" dirty="0"/>
              <a:t> </a:t>
            </a:r>
            <a:r>
              <a:rPr lang="cs-CZ" sz="1400" dirty="0" err="1"/>
              <a:t>velit</a:t>
            </a:r>
            <a:r>
              <a:rPr lang="cs-CZ" sz="1400" dirty="0"/>
              <a:t> </a:t>
            </a:r>
            <a:r>
              <a:rPr lang="cs-CZ" sz="1400" dirty="0" err="1"/>
              <a:t>esse</a:t>
            </a:r>
            <a:r>
              <a:rPr lang="cs-CZ" sz="1400" dirty="0"/>
              <a:t> </a:t>
            </a:r>
            <a:r>
              <a:rPr lang="cs-CZ" sz="1400" dirty="0" err="1"/>
              <a:t>cillum</a:t>
            </a:r>
            <a:r>
              <a:rPr lang="cs-CZ" sz="1400" dirty="0"/>
              <a:t>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eu</a:t>
            </a:r>
            <a:r>
              <a:rPr lang="cs-CZ" sz="1400" dirty="0"/>
              <a:t> </a:t>
            </a:r>
            <a:r>
              <a:rPr lang="cs-CZ" sz="1400" dirty="0" err="1"/>
              <a:t>fugiat</a:t>
            </a:r>
            <a:r>
              <a:rPr lang="cs-CZ" sz="1400" dirty="0"/>
              <a:t> </a:t>
            </a:r>
            <a:r>
              <a:rPr lang="cs-CZ" sz="1400" dirty="0" err="1"/>
              <a:t>nulla</a:t>
            </a:r>
            <a:r>
              <a:rPr lang="cs-CZ" sz="1400" dirty="0"/>
              <a:t> </a:t>
            </a:r>
            <a:r>
              <a:rPr lang="cs-CZ" sz="1400" dirty="0" err="1"/>
              <a:t>pariatur</a:t>
            </a:r>
            <a:r>
              <a:rPr lang="cs-CZ" sz="1400" dirty="0"/>
              <a:t>. 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dolor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sit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amet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dolor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sit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amet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31790"/>
            <a:ext cx="8280920" cy="144016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Lorem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ipsum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dolor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sit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amet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Consectetur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adipisici</a:t>
            </a:r>
            <a:r>
              <a:rPr lang="cs-CZ" sz="1400" b="1" dirty="0">
                <a:latin typeface="+mj-lt"/>
              </a:rPr>
              <a:t> elit, sed </a:t>
            </a:r>
            <a:r>
              <a:rPr lang="cs-CZ" sz="1400" b="1" dirty="0" err="1">
                <a:latin typeface="+mj-lt"/>
              </a:rPr>
              <a:t>eiusmod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Quis</a:t>
            </a:r>
            <a:r>
              <a:rPr lang="cs-CZ" sz="1400" b="1" dirty="0">
                <a:latin typeface="+mj-lt"/>
              </a:rPr>
              <a:t> aute iure </a:t>
            </a:r>
            <a:r>
              <a:rPr lang="cs-CZ" sz="1400" b="1" dirty="0" err="1">
                <a:latin typeface="+mj-lt"/>
              </a:rPr>
              <a:t>reprehenderit</a:t>
            </a:r>
            <a:r>
              <a:rPr lang="cs-CZ" sz="1400" b="1" dirty="0">
                <a:latin typeface="+mj-lt"/>
              </a:rPr>
              <a:t> in </a:t>
            </a:r>
            <a:r>
              <a:rPr lang="cs-CZ" sz="1400" b="1" dirty="0" err="1">
                <a:latin typeface="+mj-lt"/>
              </a:rPr>
              <a:t>voluptate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velit</a:t>
            </a:r>
            <a:r>
              <a:rPr lang="cs-CZ" sz="1400" b="1" dirty="0">
                <a:latin typeface="+mj-lt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Excepteur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sint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obcaecat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Cupiditat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non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proident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,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sunt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in culpa qui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officia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deserunt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laborum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.</a:t>
            </a:r>
            <a:endParaRPr lang="cs-CZ" altLang="cs-CZ" sz="1400" b="1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>
                <a:latin typeface="+mj-lt"/>
              </a:rPr>
              <a:t>Lorem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ipsum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dolor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sit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amet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consectetur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adipisici</a:t>
            </a:r>
            <a:r>
              <a:rPr lang="cs-CZ" sz="1400" dirty="0">
                <a:latin typeface="+mj-lt"/>
              </a:rPr>
              <a:t> elit, sed </a:t>
            </a:r>
            <a:r>
              <a:rPr lang="cs-CZ" sz="1400" dirty="0" err="1">
                <a:latin typeface="+mj-lt"/>
              </a:rPr>
              <a:t>eiusmod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tempor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incidunt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labore</a:t>
            </a:r>
            <a:r>
              <a:rPr lang="cs-CZ" sz="1400" dirty="0">
                <a:latin typeface="+mj-lt"/>
              </a:rPr>
              <a:t> et </a:t>
            </a:r>
            <a:r>
              <a:rPr lang="cs-CZ" sz="1400" dirty="0" err="1">
                <a:latin typeface="+mj-lt"/>
              </a:rPr>
              <a:t>dolore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magna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aliqua</a:t>
            </a:r>
            <a:r>
              <a:rPr lang="cs-CZ" sz="1400" dirty="0">
                <a:latin typeface="+mj-lt"/>
              </a:rPr>
              <a:t>. Ut </a:t>
            </a:r>
            <a:r>
              <a:rPr lang="cs-CZ" sz="1400" dirty="0" err="1">
                <a:latin typeface="+mj-lt"/>
              </a:rPr>
              <a:t>enim</a:t>
            </a:r>
            <a:r>
              <a:rPr lang="cs-CZ" sz="1400" dirty="0">
                <a:latin typeface="+mj-lt"/>
              </a:rPr>
              <a:t> ad minim </a:t>
            </a:r>
            <a:r>
              <a:rPr lang="cs-CZ" sz="1400" dirty="0" err="1">
                <a:latin typeface="+mj-lt"/>
              </a:rPr>
              <a:t>veniam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quis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nostrud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exercitation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ullamco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laboris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nisi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aliquid</a:t>
            </a:r>
            <a:r>
              <a:rPr lang="cs-CZ" sz="1400" dirty="0">
                <a:latin typeface="+mj-lt"/>
              </a:rPr>
              <a:t> ex </a:t>
            </a:r>
            <a:r>
              <a:rPr lang="cs-CZ" sz="1400" dirty="0" err="1">
                <a:latin typeface="+mj-lt"/>
              </a:rPr>
              <a:t>ea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commodi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consequat</a:t>
            </a:r>
            <a:r>
              <a:rPr lang="cs-CZ" sz="14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400" b="1" dirty="0" err="1">
                <a:latin typeface="+mj-lt"/>
              </a:rPr>
              <a:t>Quis</a:t>
            </a:r>
            <a:r>
              <a:rPr lang="cs-CZ" sz="1400" b="1" dirty="0">
                <a:latin typeface="+mj-lt"/>
              </a:rPr>
              <a:t> aute iure </a:t>
            </a:r>
            <a:r>
              <a:rPr lang="cs-CZ" sz="1400" b="1" dirty="0" err="1">
                <a:latin typeface="+mj-lt"/>
              </a:rPr>
              <a:t>reprehenderit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dirty="0">
                <a:latin typeface="+mj-lt"/>
              </a:rPr>
              <a:t>in </a:t>
            </a:r>
            <a:r>
              <a:rPr lang="cs-CZ" sz="1400" dirty="0" err="1">
                <a:latin typeface="+mj-lt"/>
              </a:rPr>
              <a:t>voluptate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velit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esse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cillum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dolore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eu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fugiat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nulla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pariatur</a:t>
            </a:r>
            <a:r>
              <a:rPr lang="cs-CZ" sz="1400" dirty="0">
                <a:latin typeface="+mj-lt"/>
              </a:rPr>
              <a:t>. </a:t>
            </a:r>
            <a:r>
              <a:rPr lang="cs-CZ" sz="1400" dirty="0" err="1">
                <a:latin typeface="+mj-lt"/>
              </a:rPr>
              <a:t>Excepteur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sint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obcaecat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cupiditat</a:t>
            </a:r>
            <a:r>
              <a:rPr lang="cs-CZ" sz="1400" dirty="0">
                <a:latin typeface="+mj-lt"/>
              </a:rPr>
              <a:t> non </a:t>
            </a:r>
            <a:r>
              <a:rPr lang="cs-CZ" sz="1400" dirty="0" err="1">
                <a:latin typeface="+mj-lt"/>
              </a:rPr>
              <a:t>proident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sunt</a:t>
            </a:r>
            <a:r>
              <a:rPr lang="cs-CZ" sz="1400" dirty="0">
                <a:latin typeface="+mj-lt"/>
              </a:rPr>
              <a:t> in culpa qui </a:t>
            </a:r>
            <a:r>
              <a:rPr lang="cs-CZ" sz="1400" dirty="0" err="1">
                <a:latin typeface="+mj-lt"/>
              </a:rPr>
              <a:t>officia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deserunt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mollit</a:t>
            </a:r>
            <a:r>
              <a:rPr lang="cs-CZ" sz="1400" dirty="0">
                <a:latin typeface="+mj-lt"/>
              </a:rPr>
              <a:t> anim id </a:t>
            </a:r>
            <a:r>
              <a:rPr lang="cs-CZ" sz="1400" dirty="0" err="1">
                <a:latin typeface="+mj-lt"/>
              </a:rPr>
              <a:t>est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laborum</a:t>
            </a:r>
            <a:r>
              <a:rPr lang="cs-CZ" sz="1400" dirty="0">
                <a:latin typeface="+mj-lt"/>
              </a:rPr>
              <a:t>.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consectetur</a:t>
            </a:r>
            <a:r>
              <a:rPr lang="cs-CZ" sz="1400" dirty="0"/>
              <a:t> </a:t>
            </a:r>
            <a:r>
              <a:rPr lang="cs-CZ" sz="1400" dirty="0" err="1"/>
              <a:t>adipisici</a:t>
            </a:r>
            <a:r>
              <a:rPr lang="cs-CZ" sz="1400" dirty="0"/>
              <a:t> elit, sed </a:t>
            </a:r>
            <a:r>
              <a:rPr lang="cs-CZ" sz="1400" dirty="0" err="1"/>
              <a:t>eiusmod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incidunt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aliqua</a:t>
            </a:r>
            <a:r>
              <a:rPr lang="cs-CZ" sz="1400" dirty="0"/>
              <a:t>. Ut </a:t>
            </a:r>
            <a:r>
              <a:rPr lang="cs-CZ" sz="1400" dirty="0" err="1"/>
              <a:t>enim</a:t>
            </a:r>
            <a:r>
              <a:rPr lang="cs-CZ" sz="1400" dirty="0"/>
              <a:t> ad minim </a:t>
            </a:r>
            <a:r>
              <a:rPr lang="cs-CZ" sz="1400" dirty="0" err="1"/>
              <a:t>veniam</a:t>
            </a:r>
            <a:r>
              <a:rPr lang="cs-CZ" sz="1400" dirty="0"/>
              <a:t>, </a:t>
            </a:r>
            <a:r>
              <a:rPr lang="cs-CZ" sz="1400" dirty="0" err="1"/>
              <a:t>quis</a:t>
            </a:r>
            <a:r>
              <a:rPr lang="cs-CZ" sz="1400" dirty="0"/>
              <a:t> </a:t>
            </a:r>
            <a:r>
              <a:rPr lang="cs-CZ" sz="1400" dirty="0" err="1"/>
              <a:t>nostrud</a:t>
            </a:r>
            <a:r>
              <a:rPr lang="cs-CZ" sz="1400" dirty="0"/>
              <a:t> </a:t>
            </a:r>
            <a:r>
              <a:rPr lang="cs-CZ" sz="1400" dirty="0" err="1"/>
              <a:t>exercitation</a:t>
            </a:r>
            <a:r>
              <a:rPr lang="cs-CZ" sz="1400" dirty="0"/>
              <a:t> </a:t>
            </a:r>
            <a:r>
              <a:rPr lang="cs-CZ" sz="1400" dirty="0" err="1"/>
              <a:t>ullamco</a:t>
            </a:r>
            <a:r>
              <a:rPr lang="cs-CZ" sz="1400" dirty="0"/>
              <a:t> </a:t>
            </a:r>
            <a:r>
              <a:rPr lang="cs-CZ" sz="1400" dirty="0" err="1"/>
              <a:t>laboris</a:t>
            </a:r>
            <a:r>
              <a:rPr lang="cs-CZ" sz="1400" dirty="0"/>
              <a:t> </a:t>
            </a:r>
            <a:r>
              <a:rPr lang="cs-CZ" sz="1400" dirty="0" err="1"/>
              <a:t>nisi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aliquid</a:t>
            </a:r>
            <a:r>
              <a:rPr lang="cs-CZ" sz="1400" dirty="0"/>
              <a:t> ex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commodi</a:t>
            </a:r>
            <a:r>
              <a:rPr lang="cs-CZ" sz="1400" dirty="0"/>
              <a:t> </a:t>
            </a:r>
            <a:r>
              <a:rPr lang="cs-CZ" sz="1400" dirty="0" err="1"/>
              <a:t>consequat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Quis</a:t>
            </a:r>
            <a:r>
              <a:rPr lang="cs-CZ" sz="1400" b="1" dirty="0"/>
              <a:t> aute iure</a:t>
            </a:r>
            <a:r>
              <a:rPr lang="cs-CZ" sz="1400" dirty="0"/>
              <a:t> </a:t>
            </a:r>
            <a:r>
              <a:rPr lang="cs-CZ" sz="1400" dirty="0" err="1"/>
              <a:t>reprehenderit</a:t>
            </a:r>
            <a:r>
              <a:rPr lang="cs-CZ" sz="1400" dirty="0"/>
              <a:t> in </a:t>
            </a:r>
            <a:r>
              <a:rPr lang="cs-CZ" sz="1400" dirty="0" err="1"/>
              <a:t>voluptate</a:t>
            </a:r>
            <a:r>
              <a:rPr lang="cs-CZ" sz="1400" dirty="0"/>
              <a:t> </a:t>
            </a:r>
            <a:r>
              <a:rPr lang="cs-CZ" sz="1400" dirty="0" err="1"/>
              <a:t>velit</a:t>
            </a:r>
            <a:r>
              <a:rPr lang="cs-CZ" sz="1400" dirty="0"/>
              <a:t> </a:t>
            </a:r>
            <a:r>
              <a:rPr lang="cs-CZ" sz="1400" dirty="0" err="1"/>
              <a:t>esse</a:t>
            </a:r>
            <a:r>
              <a:rPr lang="cs-CZ" sz="1400" dirty="0"/>
              <a:t> </a:t>
            </a:r>
            <a:r>
              <a:rPr lang="cs-CZ" sz="1400" dirty="0" err="1"/>
              <a:t>cillum</a:t>
            </a:r>
            <a:r>
              <a:rPr lang="cs-CZ" sz="1400" dirty="0"/>
              <a:t>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eu</a:t>
            </a:r>
            <a:r>
              <a:rPr lang="cs-CZ" sz="1400" dirty="0"/>
              <a:t> </a:t>
            </a:r>
            <a:r>
              <a:rPr lang="cs-CZ" sz="1400" dirty="0" err="1"/>
              <a:t>fugiat</a:t>
            </a:r>
            <a:r>
              <a:rPr lang="cs-CZ" sz="1400" dirty="0"/>
              <a:t> </a:t>
            </a:r>
            <a:r>
              <a:rPr lang="cs-CZ" sz="1400" dirty="0" err="1"/>
              <a:t>nulla</a:t>
            </a:r>
            <a:r>
              <a:rPr lang="cs-CZ" sz="1400" dirty="0"/>
              <a:t> </a:t>
            </a:r>
            <a:r>
              <a:rPr lang="cs-CZ" sz="1400" dirty="0" err="1"/>
              <a:t>pariatur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Excepteur</a:t>
            </a:r>
            <a:r>
              <a:rPr lang="cs-CZ" sz="1400" b="1" dirty="0"/>
              <a:t> </a:t>
            </a:r>
            <a:r>
              <a:rPr lang="cs-CZ" sz="1400" b="1" dirty="0" err="1"/>
              <a:t>sint</a:t>
            </a:r>
            <a:r>
              <a:rPr lang="cs-CZ" sz="1400" b="1" dirty="0"/>
              <a:t> </a:t>
            </a:r>
            <a:r>
              <a:rPr lang="cs-CZ" sz="1400" b="1" dirty="0" err="1"/>
              <a:t>obcaecat</a:t>
            </a:r>
            <a:r>
              <a:rPr lang="cs-CZ" sz="1400" b="1" dirty="0"/>
              <a:t> </a:t>
            </a:r>
            <a:r>
              <a:rPr lang="cs-CZ" sz="1400" dirty="0" err="1"/>
              <a:t>cupiditat</a:t>
            </a:r>
            <a:r>
              <a:rPr lang="cs-CZ" sz="1400" dirty="0"/>
              <a:t> non </a:t>
            </a:r>
            <a:r>
              <a:rPr lang="cs-CZ" sz="1400" dirty="0" err="1"/>
              <a:t>proident</a:t>
            </a:r>
            <a:r>
              <a:rPr lang="cs-CZ" sz="1400" dirty="0"/>
              <a:t>, </a:t>
            </a:r>
            <a:r>
              <a:rPr lang="cs-CZ" sz="1400" dirty="0" err="1"/>
              <a:t>sunt</a:t>
            </a:r>
            <a:r>
              <a:rPr lang="cs-CZ" sz="1400" dirty="0"/>
              <a:t> in culpa qui </a:t>
            </a:r>
            <a:r>
              <a:rPr lang="cs-CZ" sz="1400" dirty="0" err="1"/>
              <a:t>officia</a:t>
            </a:r>
            <a:r>
              <a:rPr lang="cs-CZ" sz="1400" dirty="0"/>
              <a:t> </a:t>
            </a:r>
            <a:r>
              <a:rPr lang="cs-CZ" sz="1400" dirty="0" err="1"/>
              <a:t>deserunt</a:t>
            </a:r>
            <a:r>
              <a:rPr lang="cs-CZ" sz="1400" dirty="0"/>
              <a:t> </a:t>
            </a:r>
            <a:r>
              <a:rPr lang="cs-CZ" sz="1400" dirty="0" err="1"/>
              <a:t>mollit</a:t>
            </a:r>
            <a:r>
              <a:rPr lang="cs-CZ" sz="1400" dirty="0"/>
              <a:t> anim id </a:t>
            </a:r>
            <a:r>
              <a:rPr lang="cs-CZ" sz="1400" dirty="0" err="1"/>
              <a:t>est</a:t>
            </a:r>
            <a:r>
              <a:rPr lang="cs-CZ" sz="1400" dirty="0"/>
              <a:t> </a:t>
            </a:r>
            <a:r>
              <a:rPr lang="cs-CZ" sz="1400" dirty="0" err="1"/>
              <a:t>laborum</a:t>
            </a:r>
            <a:r>
              <a:rPr lang="cs-CZ" sz="1400" dirty="0"/>
              <a:t>.</a:t>
            </a:r>
            <a:endParaRPr lang="cs-CZ" altLang="cs-CZ" sz="1400" dirty="0"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E460C2-CC55-4306-A12F-9C270ADF9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3518"/>
            <a:ext cx="3465165" cy="3004122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3487640"/>
            <a:ext cx="2376264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73AA26-68D5-459A-87E8-2B2A641B4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t="7482" r="11672" b="5464"/>
          <a:stretch/>
        </p:blipFill>
        <p:spPr>
          <a:xfrm>
            <a:off x="5220072" y="483518"/>
            <a:ext cx="3923928" cy="3004122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79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687CD72-FB8D-44E7-AA63-20A5C27BD945}"/>
              </a:ext>
            </a:extLst>
          </p:cNvPr>
          <p:cNvSpPr txBox="1">
            <a:spLocks/>
          </p:cNvSpPr>
          <p:nvPr/>
        </p:nvSpPr>
        <p:spPr>
          <a:xfrm>
            <a:off x="6876256" y="4309713"/>
            <a:ext cx="2088232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3935A2-03EC-42E3-BA56-ECAC3F7CB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24401"/>
          <a:stretch/>
        </p:blipFill>
        <p:spPr>
          <a:xfrm>
            <a:off x="0" y="0"/>
            <a:ext cx="9144000" cy="4299939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2102F8D5-272B-5459-9FB4-C506F71D5A4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AEA4728C-5345-DA01-EF9A-69A8309B7E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D6A79C96-E9EC-180B-0832-8CE9A52D49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12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935493E-B76E-44E8-A496-7BC967025A9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dolor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sit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amet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A293BA3-9FBE-4319-A318-B8B9AC71075D}"/>
              </a:ext>
            </a:extLst>
          </p:cNvPr>
          <p:cNvSpPr txBox="1">
            <a:spLocks/>
          </p:cNvSpPr>
          <p:nvPr/>
        </p:nvSpPr>
        <p:spPr>
          <a:xfrm>
            <a:off x="596752" y="1459788"/>
            <a:ext cx="2463080" cy="24081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latin typeface="+mj-lt"/>
              </a:rPr>
              <a:t>Lorem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ipsum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sit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amet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consectetur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adipisici</a:t>
            </a:r>
            <a:r>
              <a:rPr lang="cs-CZ" sz="1200" dirty="0">
                <a:latin typeface="+mj-lt"/>
              </a:rPr>
              <a:t> elit, sed </a:t>
            </a:r>
            <a:r>
              <a:rPr lang="cs-CZ" sz="1200" dirty="0" err="1">
                <a:latin typeface="+mj-lt"/>
              </a:rPr>
              <a:t>eiusmod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tempor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incidunt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labore</a:t>
            </a:r>
            <a:r>
              <a:rPr lang="cs-CZ" sz="1200" dirty="0">
                <a:latin typeface="+mj-lt"/>
              </a:rPr>
              <a:t> et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magna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aliqua</a:t>
            </a:r>
            <a:r>
              <a:rPr lang="cs-CZ" sz="1200" dirty="0">
                <a:latin typeface="+mj-lt"/>
              </a:rPr>
              <a:t>. Ut </a:t>
            </a:r>
            <a:r>
              <a:rPr lang="cs-CZ" sz="1200" dirty="0" err="1">
                <a:latin typeface="+mj-lt"/>
              </a:rPr>
              <a:t>enim</a:t>
            </a:r>
            <a:r>
              <a:rPr lang="cs-CZ" sz="1200" dirty="0">
                <a:latin typeface="+mj-lt"/>
              </a:rPr>
              <a:t> ad minim </a:t>
            </a:r>
            <a:r>
              <a:rPr lang="cs-CZ" sz="1200" dirty="0" err="1">
                <a:latin typeface="+mj-lt"/>
              </a:rPr>
              <a:t>veniam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quis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nostrud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exercitation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ullamco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nisi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aliquid</a:t>
            </a:r>
            <a:r>
              <a:rPr lang="cs-CZ" sz="1200" dirty="0">
                <a:latin typeface="+mj-lt"/>
              </a:rPr>
              <a:t> ex </a:t>
            </a:r>
            <a:r>
              <a:rPr lang="cs-CZ" sz="1200" dirty="0" err="1">
                <a:latin typeface="+mj-lt"/>
              </a:rPr>
              <a:t>ea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commodi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consequat</a:t>
            </a:r>
            <a:r>
              <a:rPr lang="cs-CZ" sz="12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200" b="1" dirty="0" err="1">
                <a:latin typeface="+mj-lt"/>
              </a:rPr>
              <a:t>Quis</a:t>
            </a:r>
            <a:r>
              <a:rPr lang="cs-CZ" sz="1200" b="1" dirty="0">
                <a:latin typeface="+mj-lt"/>
              </a:rPr>
              <a:t> aute iure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reprehenderit</a:t>
            </a:r>
            <a:r>
              <a:rPr lang="cs-CZ" sz="1200" dirty="0">
                <a:latin typeface="+mj-lt"/>
              </a:rPr>
              <a:t> in </a:t>
            </a:r>
            <a:r>
              <a:rPr lang="cs-CZ" sz="1200" dirty="0" err="1">
                <a:latin typeface="+mj-lt"/>
              </a:rPr>
              <a:t>voluptate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velit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esse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cillum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br>
              <a:rPr lang="cs-CZ" sz="1200" dirty="0">
                <a:latin typeface="+mj-lt"/>
              </a:rPr>
            </a:br>
            <a:r>
              <a:rPr lang="cs-CZ" sz="1200" dirty="0" err="1">
                <a:latin typeface="+mj-lt"/>
              </a:rPr>
              <a:t>eu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fugiat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nulla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pariatur</a:t>
            </a:r>
            <a:r>
              <a:rPr lang="cs-CZ" sz="1200" dirty="0">
                <a:latin typeface="+mj-lt"/>
              </a:rPr>
              <a:t>. 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7D478125-51A8-450B-8512-7B07217DD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714819"/>
              </p:ext>
            </p:extLst>
          </p:nvPr>
        </p:nvGraphicFramePr>
        <p:xfrm>
          <a:off x="2943040" y="987574"/>
          <a:ext cx="5604208" cy="316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A3E56A0-A8A0-475B-8431-48F6BDA826B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55DCF590-D957-6516-9F97-48EADE87CC0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D653373A-20B4-E132-25E4-C62B4869D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EA648D8-F9EA-0857-B04D-C88814ED71D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51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B9A2AEF-7E5C-4517-ADF3-4B5C3F39D24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026CE57F-BFB1-449D-8BB8-E3E1D13D3D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BC3BDEF-56ED-4BBB-9341-5A569D21EE0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8" name="Nadpis 1">
            <a:extLst>
              <a:ext uri="{FF2B5EF4-FFF2-40B4-BE49-F238E27FC236}">
                <a16:creationId xmlns:a16="http://schemas.microsoft.com/office/drawing/2014/main" id="{23F2743D-26F7-4E43-AB73-E03714635D3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dolor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sit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amet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DB74D1-154B-453E-A489-AD93BF85D6E0}"/>
              </a:ext>
            </a:extLst>
          </p:cNvPr>
          <p:cNvSpPr txBox="1">
            <a:spLocks/>
          </p:cNvSpPr>
          <p:nvPr/>
        </p:nvSpPr>
        <p:spPr>
          <a:xfrm>
            <a:off x="596752" y="1459788"/>
            <a:ext cx="2463080" cy="24081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latin typeface="+mj-lt"/>
              </a:rPr>
              <a:t>Lorem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ipsum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sit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amet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consectetur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adipisici</a:t>
            </a:r>
            <a:r>
              <a:rPr lang="cs-CZ" sz="1200" dirty="0">
                <a:latin typeface="+mj-lt"/>
              </a:rPr>
              <a:t> elit, sed </a:t>
            </a:r>
            <a:r>
              <a:rPr lang="cs-CZ" sz="1200" dirty="0" err="1">
                <a:latin typeface="+mj-lt"/>
              </a:rPr>
              <a:t>eiusmod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tempor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incidunt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labore</a:t>
            </a:r>
            <a:r>
              <a:rPr lang="cs-CZ" sz="1200" dirty="0">
                <a:latin typeface="+mj-lt"/>
              </a:rPr>
              <a:t> et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magna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aliqua</a:t>
            </a:r>
            <a:r>
              <a:rPr lang="cs-CZ" sz="1200" dirty="0">
                <a:latin typeface="+mj-lt"/>
              </a:rPr>
              <a:t>. Ut </a:t>
            </a:r>
            <a:r>
              <a:rPr lang="cs-CZ" sz="1200" dirty="0" err="1">
                <a:latin typeface="+mj-lt"/>
              </a:rPr>
              <a:t>enim</a:t>
            </a:r>
            <a:r>
              <a:rPr lang="cs-CZ" sz="1200" dirty="0">
                <a:latin typeface="+mj-lt"/>
              </a:rPr>
              <a:t> ad minim </a:t>
            </a:r>
            <a:r>
              <a:rPr lang="cs-CZ" sz="1200" dirty="0" err="1">
                <a:latin typeface="+mj-lt"/>
              </a:rPr>
              <a:t>veniam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quis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nostrud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exercitation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ullamco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nisi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aliquid</a:t>
            </a:r>
            <a:r>
              <a:rPr lang="cs-CZ" sz="1200" dirty="0">
                <a:latin typeface="+mj-lt"/>
              </a:rPr>
              <a:t> ex </a:t>
            </a:r>
            <a:r>
              <a:rPr lang="cs-CZ" sz="1200" dirty="0" err="1">
                <a:latin typeface="+mj-lt"/>
              </a:rPr>
              <a:t>ea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commodi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consequat</a:t>
            </a:r>
            <a:r>
              <a:rPr lang="cs-CZ" sz="12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200" b="1" dirty="0" err="1">
                <a:latin typeface="+mj-lt"/>
              </a:rPr>
              <a:t>Quis</a:t>
            </a:r>
            <a:r>
              <a:rPr lang="cs-CZ" sz="1200" b="1" dirty="0">
                <a:latin typeface="+mj-lt"/>
              </a:rPr>
              <a:t> aute iure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reprehenderit</a:t>
            </a:r>
            <a:r>
              <a:rPr lang="cs-CZ" sz="1200" dirty="0">
                <a:latin typeface="+mj-lt"/>
              </a:rPr>
              <a:t> in </a:t>
            </a:r>
            <a:r>
              <a:rPr lang="cs-CZ" sz="1200" dirty="0" err="1">
                <a:latin typeface="+mj-lt"/>
              </a:rPr>
              <a:t>voluptate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velit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esse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cillum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br>
              <a:rPr lang="cs-CZ" sz="1200" dirty="0">
                <a:latin typeface="+mj-lt"/>
              </a:rPr>
            </a:br>
            <a:r>
              <a:rPr lang="cs-CZ" sz="1200" dirty="0" err="1">
                <a:latin typeface="+mj-lt"/>
              </a:rPr>
              <a:t>eu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fugiat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nulla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pariatur</a:t>
            </a:r>
            <a:r>
              <a:rPr lang="cs-CZ" sz="1200" dirty="0">
                <a:latin typeface="+mj-lt"/>
              </a:rPr>
              <a:t>. 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8441784-71DE-4DCD-8C5C-7BBE4332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47853"/>
              </p:ext>
            </p:extLst>
          </p:nvPr>
        </p:nvGraphicFramePr>
        <p:xfrm>
          <a:off x="3131840" y="1192579"/>
          <a:ext cx="5688632" cy="310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520B92D-CA7D-4DE7-82A4-75A9078FCAD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7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088232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6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480</Words>
  <Application>Microsoft Office PowerPoint</Application>
  <PresentationFormat>Předvádění na obrazovce (16:9)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Petr Suchánek</cp:lastModifiedBy>
  <cp:revision>66</cp:revision>
  <dcterms:created xsi:type="dcterms:W3CDTF">2016-07-06T15:42:34Z</dcterms:created>
  <dcterms:modified xsi:type="dcterms:W3CDTF">2025-02-08T19:15:38Z</dcterms:modified>
</cp:coreProperties>
</file>