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96" r:id="rId3"/>
    <p:sldId id="274" r:id="rId4"/>
    <p:sldId id="275" r:id="rId5"/>
    <p:sldId id="297" r:id="rId6"/>
    <p:sldId id="276" r:id="rId7"/>
    <p:sldId id="287" r:id="rId8"/>
    <p:sldId id="288" r:id="rId9"/>
    <p:sldId id="298" r:id="rId10"/>
    <p:sldId id="289" r:id="rId11"/>
    <p:sldId id="300" r:id="rId12"/>
    <p:sldId id="302" r:id="rId13"/>
    <p:sldId id="303" r:id="rId14"/>
    <p:sldId id="304" r:id="rId15"/>
    <p:sldId id="299" r:id="rId1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54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27.02.2023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Ve spojitosti s příkladem 1, je nutné provést i následující účetní úkony, od kterých ale v tomto příkladu upouštíme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42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138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4161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250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26672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009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2664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676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5154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645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580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985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327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654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sinessgate.cz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39140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02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CRM systém </a:t>
            </a:r>
            <a:r>
              <a:rPr lang="cs-CZ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SalesForce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altLang="cs-CZ" sz="4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6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Zaveďte do databáze účet dle vašeho výběru.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8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9/14</a:t>
            </a:r>
          </a:p>
        </p:txBody>
      </p:sp>
    </p:spTree>
    <p:extLst>
      <p:ext uri="{BB962C8B-B14F-4D97-AF65-F5344CB8AC3E}">
        <p14:creationId xmlns:p14="http://schemas.microsoft.com/office/powerpoint/2010/main" val="1151831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Přidejte ke společnosti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BusinessGate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následující kontakt: Alois Bednář, Oddělení Marketingu společnosti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BusinessGate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tel.: +420 555 555 555, mobil: +420 731 852 963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9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10/14</a:t>
            </a:r>
          </a:p>
        </p:txBody>
      </p:sp>
    </p:spTree>
    <p:extLst>
      <p:ext uri="{BB962C8B-B14F-4D97-AF65-F5344CB8AC3E}">
        <p14:creationId xmlns:p14="http://schemas.microsoft.com/office/powerpoint/2010/main" val="1502310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5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Přidejte k oběma vytvořeným účtům po jednom kontaktu dle vašeho uvážení.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10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11/14</a:t>
            </a:r>
          </a:p>
        </p:txBody>
      </p:sp>
    </p:spTree>
    <p:extLst>
      <p:ext uri="{BB962C8B-B14F-4D97-AF65-F5344CB8AC3E}">
        <p14:creationId xmlns:p14="http://schemas.microsoft.com/office/powerpoint/2010/main" val="1267988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Kontakt Alois sice pracuje ve společnosti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BusinessGate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avšak občas vypomáhá i ve společnosti Moravskoslezské inovační centrum. Připojte tento účet jako sekundární ke kontaktu Alois.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11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12/14</a:t>
            </a:r>
          </a:p>
        </p:txBody>
      </p:sp>
    </p:spTree>
    <p:extLst>
      <p:ext uri="{BB962C8B-B14F-4D97-AF65-F5344CB8AC3E}">
        <p14:creationId xmlns:p14="http://schemas.microsoft.com/office/powerpoint/2010/main" val="3622057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Přidejte ke kontaktu Alois úkol ve formě hovoru na další týden. Úkolem pověřte sebe sama a propojte jej se společností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BusinessGate</a:t>
            </a: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12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13/14</a:t>
            </a:r>
          </a:p>
        </p:txBody>
      </p:sp>
    </p:spTree>
    <p:extLst>
      <p:ext uri="{BB962C8B-B14F-4D97-AF65-F5344CB8AC3E}">
        <p14:creationId xmlns:p14="http://schemas.microsoft.com/office/powerpoint/2010/main" val="3714427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use CRM Software</a:t>
            </a:r>
          </a:p>
          <a:p>
            <a:pPr marL="0" indent="0">
              <a:buNone/>
            </a:pP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https://www.youtube.com/watch?v=9JMp9uXTbnc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13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14/14</a:t>
            </a:r>
          </a:p>
        </p:txBody>
      </p:sp>
    </p:spTree>
    <p:extLst>
      <p:ext uri="{BB962C8B-B14F-4D97-AF65-F5344CB8AC3E}">
        <p14:creationId xmlns:p14="http://schemas.microsoft.com/office/powerpoint/2010/main" val="2822915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4400" dirty="0"/>
              <a:t>S využitím citacepro.com, najděte na internetu dva libovolné online zdroje, a dvě libovolné monografie a uveďte jejich citace ve stylu Harvard. </a:t>
            </a:r>
            <a:endParaRPr lang="cs-CZ" altLang="cs-CZ" sz="4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1/14</a:t>
            </a:r>
          </a:p>
        </p:txBody>
      </p:sp>
    </p:spTree>
    <p:extLst>
      <p:ext uri="{BB962C8B-B14F-4D97-AF65-F5344CB8AC3E}">
        <p14:creationId xmlns:p14="http://schemas.microsoft.com/office/powerpoint/2010/main" val="1847269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4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CRM?</a:t>
            </a:r>
          </a:p>
          <a:p>
            <a:pPr marL="0" indent="0">
              <a:buNone/>
            </a:pP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https://www.youtube.com/watch?v=hnEQq7kNFWo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2/14</a:t>
            </a:r>
          </a:p>
        </p:txBody>
      </p:sp>
    </p:spTree>
    <p:extLst>
      <p:ext uri="{BB962C8B-B14F-4D97-AF65-F5344CB8AC3E}">
        <p14:creationId xmlns:p14="http://schemas.microsoft.com/office/powerpoint/2010/main" val="596491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4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</a:t>
            </a:r>
          </a:p>
          <a:p>
            <a:pPr marL="0" indent="0">
              <a:buNone/>
            </a:pPr>
            <a:endParaRPr lang="cs-CZ" altLang="cs-CZ" sz="4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https://www.youtube.com/watch?v=Hh4HnpxyEGE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3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3/14</a:t>
            </a:r>
          </a:p>
        </p:txBody>
      </p:sp>
    </p:spTree>
    <p:extLst>
      <p:ext uri="{BB962C8B-B14F-4D97-AF65-F5344CB8AC3E}">
        <p14:creationId xmlns:p14="http://schemas.microsoft.com/office/powerpoint/2010/main" val="380318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Založte si zkušební účet pro CRM systém </a:t>
            </a:r>
            <a:r>
              <a:rPr lang="cs-CZ" altLang="cs-CZ" sz="4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SalesForce</a:t>
            </a:r>
            <a:r>
              <a:rPr lang="cs-CZ" altLang="cs-CZ" sz="4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4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4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4/14</a:t>
            </a:r>
          </a:p>
        </p:txBody>
      </p:sp>
    </p:spTree>
    <p:extLst>
      <p:ext uri="{BB962C8B-B14F-4D97-AF65-F5344CB8AC3E}">
        <p14:creationId xmlns:p14="http://schemas.microsoft.com/office/powerpoint/2010/main" val="2095246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4400" dirty="0"/>
              <a:t>Seznámit se s prostředím a úvodní obrazovkou </a:t>
            </a:r>
            <a:r>
              <a:rPr lang="cs-CZ" sz="4400" dirty="0" err="1"/>
              <a:t>SalesForce</a:t>
            </a:r>
            <a:r>
              <a:rPr lang="cs-CZ" sz="4400" dirty="0"/>
              <a:t> CRM systému.</a:t>
            </a:r>
            <a:endParaRPr lang="cs-CZ" altLang="cs-CZ" sz="4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5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5/14</a:t>
            </a:r>
          </a:p>
        </p:txBody>
      </p:sp>
    </p:spTree>
    <p:extLst>
      <p:ext uri="{BB962C8B-B14F-4D97-AF65-F5344CB8AC3E}">
        <p14:creationId xmlns:p14="http://schemas.microsoft.com/office/powerpoint/2010/main" val="3221943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dirty="0"/>
              <a:t>Z dostupných zdrojů vyhledejte definice pojmů „</a:t>
            </a:r>
            <a:r>
              <a:rPr lang="cs-CZ" sz="3600" dirty="0" err="1"/>
              <a:t>Leads</a:t>
            </a:r>
            <a:r>
              <a:rPr lang="cs-CZ" sz="3600" dirty="0"/>
              <a:t>“ a „</a:t>
            </a:r>
            <a:r>
              <a:rPr lang="cs-CZ" sz="3600" dirty="0" err="1"/>
              <a:t>Opportunities</a:t>
            </a:r>
            <a:r>
              <a:rPr lang="cs-CZ" sz="3600" dirty="0"/>
              <a:t>“, včetně jejich rozdílů.</a:t>
            </a: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6/14</a:t>
            </a:r>
          </a:p>
        </p:txBody>
      </p:sp>
    </p:spTree>
    <p:extLst>
      <p:ext uri="{BB962C8B-B14F-4D97-AF65-F5344CB8AC3E}">
        <p14:creationId xmlns:p14="http://schemas.microsoft.com/office/powerpoint/2010/main" val="232236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5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Upravte pracovní plochu úvodní obrazovky přidáním „</a:t>
            </a:r>
            <a:r>
              <a:rPr lang="cs-CZ" altLang="cs-CZ" sz="5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News</a:t>
            </a:r>
            <a:r>
              <a:rPr lang="cs-CZ" altLang="cs-CZ" sz="5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a „</a:t>
            </a:r>
            <a:r>
              <a:rPr lang="cs-CZ" altLang="cs-CZ" sz="5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Chatter</a:t>
            </a:r>
            <a:r>
              <a:rPr lang="cs-CZ" altLang="cs-CZ" sz="5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5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feed</a:t>
            </a:r>
            <a:r>
              <a:rPr lang="cs-CZ" altLang="cs-CZ" sz="5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7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7/14</a:t>
            </a:r>
          </a:p>
        </p:txBody>
      </p:sp>
    </p:spTree>
    <p:extLst>
      <p:ext uri="{BB962C8B-B14F-4D97-AF65-F5344CB8AC3E}">
        <p14:creationId xmlns:p14="http://schemas.microsoft.com/office/powerpoint/2010/main" val="1385650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Zaveďte do databáze účet dle následujícího zadání: </a:t>
            </a:r>
            <a:r>
              <a:rPr lang="cs-CZ" altLang="cs-CZ" sz="3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BusinessGate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Poštovní 615, Karviná, 733 01, 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https://www.businessgate.cz</a:t>
            </a: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tel.: +420 596 387 698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8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8/14</a:t>
            </a:r>
          </a:p>
        </p:txBody>
      </p:sp>
    </p:spTree>
    <p:extLst>
      <p:ext uri="{BB962C8B-B14F-4D97-AF65-F5344CB8AC3E}">
        <p14:creationId xmlns:p14="http://schemas.microsoft.com/office/powerpoint/2010/main" val="223582861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10713</TotalTime>
  <Words>425</Words>
  <Application>Microsoft Office PowerPoint</Application>
  <PresentationFormat>Předvádění na obrazovce (16:9)</PresentationFormat>
  <Paragraphs>79</Paragraphs>
  <Slides>15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SLU</vt:lpstr>
      <vt:lpstr>Seminář 02 </vt:lpstr>
      <vt:lpstr>Příklad č. 1 – samostatný</vt:lpstr>
      <vt:lpstr>Příklad č. 2 – samostatný</vt:lpstr>
      <vt:lpstr>Příklad č. 3 – samostatný</vt:lpstr>
      <vt:lpstr>Příklad č. 4 – řešený</vt:lpstr>
      <vt:lpstr>Příklad č. 5 – řešený</vt:lpstr>
      <vt:lpstr>Příklad č. 6 – samostatný</vt:lpstr>
      <vt:lpstr>Příklad č. 7 – řešený</vt:lpstr>
      <vt:lpstr>Příklad č. 8 – řešený</vt:lpstr>
      <vt:lpstr>Příklad č. 8 – samostatný</vt:lpstr>
      <vt:lpstr>Příklad č. 9 – řešený</vt:lpstr>
      <vt:lpstr>Příklad č. 10 – samostatný</vt:lpstr>
      <vt:lpstr>Příklad č. 11 – řešený</vt:lpstr>
      <vt:lpstr>Příklad č. 12 – řešený</vt:lpstr>
      <vt:lpstr>Příklad č. 13 – samostatný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hal0006</cp:lastModifiedBy>
  <cp:revision>250</cp:revision>
  <dcterms:created xsi:type="dcterms:W3CDTF">2016-07-06T15:42:34Z</dcterms:created>
  <dcterms:modified xsi:type="dcterms:W3CDTF">2023-02-27T14:23:44Z</dcterms:modified>
</cp:coreProperties>
</file>