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305" r:id="rId3"/>
    <p:sldId id="317" r:id="rId4"/>
    <p:sldId id="319" r:id="rId5"/>
    <p:sldId id="316" r:id="rId6"/>
    <p:sldId id="309" r:id="rId7"/>
    <p:sldId id="320" r:id="rId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0006" initials="h" lastIdx="12" clrIdx="0">
    <p:extLst>
      <p:ext uri="{19B8F6BF-5375-455C-9EA6-DF929625EA0E}">
        <p15:presenceInfo xmlns:p15="http://schemas.microsoft.com/office/powerpoint/2012/main" userId="hal000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8" y="6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4546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49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911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7703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008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7280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39140"/>
            <a:ext cx="5040560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 05</a:t>
            </a:r>
            <a:b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259632" y="350785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Pohoda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292080" y="3262365"/>
            <a:ext cx="3824207" cy="16136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Michal Halaška, Ph.D.</a:t>
            </a:r>
            <a:endParaRPr lang="cs-CZ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blockchain </a:t>
            </a:r>
            <a:r>
              <a:rPr lang="cs-CZ" altLang="cs-CZ" sz="4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4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4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https://www.youtube.com/watch?v=SSo_EIwHSd4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1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248099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71550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Společnost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Metalflux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(IČO 10897691) poptává trubky typu 200D15P a 200D20P. Cena prvního typu bez DPH je 330 Kč a cena druhého typu trubek je 275 Kč. Firma poptává 150 Ks  trubek každého typu. Postupně v rámci prodejního procesu vytvořte nabídku, objednávku, zálohovou fakturu a následně po obdržení platby i konečnou fakturu. Zbylé parametry tvořených dokumentů vyplňte dle vlastního uvážení.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2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74590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059582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3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Vytvořte v systému Pohoda šablonu pro vydané faktury. Jako vzor použijte již vytvořenou fakturu pro firmu Pila Záborná v.o.s., jelikož s touto firmou očekáváte dlouhodobou spolupráci.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3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1056375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4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Zkontrolujte, zdali mají všechny účty přiřazené správné řádky tiskopisu skrze tiskovou sestavu „Kontrola řádků výkazů“.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4 – řešený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92669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Machine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learning vs </a:t>
            </a:r>
            <a:r>
              <a:rPr lang="cs-CZ" altLang="cs-CZ" sz="2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learning</a:t>
            </a:r>
          </a:p>
          <a:p>
            <a:pPr marL="0" indent="0">
              <a:buNone/>
            </a:pPr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/>
              <a:t>https://levity.ai/blog/difference-machine-learning-deep-learning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5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3156519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915566"/>
            <a:ext cx="7776864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/>
              <a:t>Rozdělte se do skupin. Zvolte si jakoukoliv technologii vhodnou pro využití v podnikovém prostředí (např.: </a:t>
            </a:r>
            <a:r>
              <a:rPr lang="cs-CZ" sz="3200" dirty="0" err="1"/>
              <a:t>computer</a:t>
            </a:r>
            <a:r>
              <a:rPr lang="cs-CZ" sz="3200" dirty="0"/>
              <a:t> vision, cloud </a:t>
            </a:r>
            <a:r>
              <a:rPr lang="cs-CZ" sz="3200" dirty="0" err="1"/>
              <a:t>computing</a:t>
            </a:r>
            <a:r>
              <a:rPr lang="cs-CZ" sz="3200" dirty="0"/>
              <a:t>, blockchain, atd.). Následně vyhledejte případovou studii popisující využití této technologie v podnikové praxi a tuto prezentujte svým kolegů</a:t>
            </a:r>
            <a:r>
              <a:rPr lang="cs-CZ" dirty="0"/>
              <a:t>m.</a:t>
            </a:r>
            <a:r>
              <a:rPr lang="cs-CZ" sz="3200" dirty="0"/>
              <a:t> </a:t>
            </a:r>
            <a:endParaRPr lang="cs-CZ" altLang="cs-CZ" sz="3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04590"/>
            <a:ext cx="3888432" cy="507703"/>
          </a:xfrm>
        </p:spPr>
        <p:txBody>
          <a:bodyPr/>
          <a:lstStyle/>
          <a:p>
            <a:r>
              <a:rPr lang="cs-CZ" b="1" dirty="0"/>
              <a:t>Příklad č. 6 – samostatný</a:t>
            </a:r>
          </a:p>
        </p:txBody>
      </p:sp>
      <p:sp>
        <p:nvSpPr>
          <p:cNvPr id="2" name="Zástupný symbol pro číslo snímku 1">
            <a:extLst>
              <a:ext uri="{FF2B5EF4-FFF2-40B4-BE49-F238E27FC236}">
                <a16:creationId xmlns:a16="http://schemas.microsoft.com/office/drawing/2014/main" id="{2A7E1CEA-2E22-417C-A56A-90E022536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374814770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13137</TotalTime>
  <Words>262</Words>
  <Application>Microsoft Office PowerPoint</Application>
  <PresentationFormat>Předvádění na obrazovce (16:9)</PresentationFormat>
  <Paragraphs>31</Paragraphs>
  <Slides>7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SLU</vt:lpstr>
      <vt:lpstr>Seminář 05 </vt:lpstr>
      <vt:lpstr>Příklad č. 1 – samostatný</vt:lpstr>
      <vt:lpstr>Příklad č. 2 – samostatný</vt:lpstr>
      <vt:lpstr>Příklad č. 3 – řešený</vt:lpstr>
      <vt:lpstr>Příklad č. 4 – řešený</vt:lpstr>
      <vt:lpstr>Příklad č. 5 – samostatný</vt:lpstr>
      <vt:lpstr>Příklad č. 6 – samostatný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Michal Halaška</cp:lastModifiedBy>
  <cp:revision>358</cp:revision>
  <dcterms:created xsi:type="dcterms:W3CDTF">2016-07-06T15:42:34Z</dcterms:created>
  <dcterms:modified xsi:type="dcterms:W3CDTF">2023-04-26T09:03:37Z</dcterms:modified>
</cp:coreProperties>
</file>