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333" r:id="rId3"/>
    <p:sldId id="309" r:id="rId4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984" y="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19.02.2024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99705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37324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Seminář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403648" y="3219822"/>
            <a:ext cx="424847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Diskuze a příklady…..</a:t>
            </a:r>
          </a:p>
          <a:p>
            <a:pPr marL="0" indent="0" algn="r">
              <a:buNone/>
            </a:pP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372200" y="3723878"/>
            <a:ext cx="2600071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cs-CZ" altLang="cs-CZ" sz="900" b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Pavel Adámek, Ph.D.</a:t>
            </a:r>
          </a:p>
          <a:p>
            <a:pPr algn="r"/>
            <a:r>
              <a:rPr lang="cs-CZ" altLang="cs-CZ" sz="900" b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adamek@opf.slu.cz</a:t>
            </a:r>
          </a:p>
          <a:p>
            <a:pPr algn="r"/>
            <a:r>
              <a:rPr lang="cs-CZ" altLang="cs-CZ" sz="900" b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podnikové ekonomiky a managementu</a:t>
            </a:r>
            <a:endParaRPr lang="cs-CZ" altLang="cs-CZ" sz="9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466877" y="555426"/>
            <a:ext cx="4392488" cy="387154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Vytvořte </a:t>
            </a:r>
            <a:r>
              <a:rPr lang="cs-CZ" sz="1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týmy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+mj-lt"/>
              <a:buAutoNum type="arabicPeriod"/>
            </a:pP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Najděte </a:t>
            </a:r>
            <a:r>
              <a:rPr lang="cs-CZ" sz="1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firmy, organizace nebo projektu, který vykazuje pozitivní dopad z pohledu společenské odpovědnosti. </a:t>
            </a:r>
            <a:r>
              <a:rPr lang="cs-CZ" sz="1400" b="1" i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(10-15 min.)</a:t>
            </a:r>
          </a:p>
          <a:p>
            <a:pPr marL="0" indent="0">
              <a:buNone/>
            </a:pP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endParaRPr 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endParaRPr 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4464496" cy="507703"/>
          </a:xfrm>
        </p:spPr>
        <p:txBody>
          <a:bodyPr/>
          <a:lstStyle/>
          <a:p>
            <a:r>
              <a:rPr lang="cs-CZ" dirty="0"/>
              <a:t>Úkol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FF59B78B-EE8C-42E1-B0E5-DB3339D67C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28184" y="2844999"/>
            <a:ext cx="2628900" cy="17430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3A4346C8-01B2-4177-8CCA-50A6D112DC3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4515" y="987574"/>
            <a:ext cx="2808312" cy="18722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Obdélník 4">
            <a:extLst>
              <a:ext uri="{FF2B5EF4-FFF2-40B4-BE49-F238E27FC236}">
                <a16:creationId xmlns:a16="http://schemas.microsoft.com/office/drawing/2014/main" id="{D355CF32-773F-4EB6-ADE5-F165B0A404F7}"/>
              </a:ext>
            </a:extLst>
          </p:cNvPr>
          <p:cNvSpPr/>
          <p:nvPr/>
        </p:nvSpPr>
        <p:spPr>
          <a:xfrm>
            <a:off x="489733" y="3259577"/>
            <a:ext cx="5378411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Stručná </a:t>
            </a:r>
            <a:r>
              <a:rPr lang="cs-CZ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  <a:r>
              <a:rPr 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Vámi vybraného příkladu (ukázky) odpovědného chování. </a:t>
            </a:r>
            <a:r>
              <a:rPr lang="cs-CZ" sz="1400" b="1" i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(5 min.)</a:t>
            </a:r>
          </a:p>
          <a:p>
            <a:endParaRPr 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Diskuse – hlavní </a:t>
            </a:r>
            <a:r>
              <a:rPr lang="cs-CZ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poznatek</a:t>
            </a:r>
            <a:r>
              <a:rPr 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+mj-lt"/>
              <a:buAutoNum type="arabicPeriod"/>
            </a:pPr>
            <a:endParaRPr 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4207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 fontScale="90000"/>
          </a:bodyPr>
          <a:lstStyle/>
          <a:p>
            <a:br>
              <a:rPr lang="cs-CZ" sz="4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Děkuji za pozornost</a:t>
            </a:r>
            <a:br>
              <a:rPr lang="cs-CZ" sz="4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cs-CZ" sz="4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cs-CZ" sz="4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2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přeji Vám úspěšný den </a:t>
            </a:r>
            <a:r>
              <a:rPr lang="cs-CZ" sz="2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</a:t>
            </a:r>
            <a:endParaRPr lang="cs-CZ" sz="20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cs-CZ" altLang="cs-CZ" sz="900" b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Pavel Adámek, Ph.D.</a:t>
            </a:r>
          </a:p>
          <a:p>
            <a:pPr algn="r"/>
            <a:r>
              <a:rPr lang="cs-CZ" altLang="cs-CZ" sz="900" b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adamek@opf.slu.cz</a:t>
            </a:r>
            <a:endParaRPr lang="cs-CZ" altLang="cs-CZ" sz="9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0920397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13243</TotalTime>
  <Words>110</Words>
  <Application>Microsoft Office PowerPoint</Application>
  <PresentationFormat>Předvádění na obrazovce (16:9)</PresentationFormat>
  <Paragraphs>21</Paragraphs>
  <Slides>3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9" baseType="lpstr">
      <vt:lpstr>Arial</vt:lpstr>
      <vt:lpstr>Calibri</vt:lpstr>
      <vt:lpstr>Enriqueta</vt:lpstr>
      <vt:lpstr>Times New Roman</vt:lpstr>
      <vt:lpstr>Wingdings</vt:lpstr>
      <vt:lpstr>SLU</vt:lpstr>
      <vt:lpstr>1. Seminář </vt:lpstr>
      <vt:lpstr>Úkol</vt:lpstr>
      <vt:lpstr> Děkuji za pozornost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Pavel Adámek</cp:lastModifiedBy>
  <cp:revision>171</cp:revision>
  <dcterms:created xsi:type="dcterms:W3CDTF">2016-07-06T15:42:34Z</dcterms:created>
  <dcterms:modified xsi:type="dcterms:W3CDTF">2024-02-19T12:02:26Z</dcterms:modified>
</cp:coreProperties>
</file>