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9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8BEC-C65D-46E0-82E6-47E46F96875D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37C4-3B2A-468B-BB78-0DEC368B4E3C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50F8-7C03-4547-835F-DA523A067808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1D6A-E6CD-4356-9505-3D50A623A3BB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A8FD-9414-4BF0-A368-D1B58B728042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DC6F-0602-493A-B976-8971E74635D0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484-0D86-4712-87C7-FB024C14D62D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B20E-2018-4963-B95F-E053B40E1C3C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A3-D795-469C-B4E7-B2840B4E0EEA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7B82-C9D4-495E-96FF-99F24FDDD470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A191-F882-4C68-B898-DA5A9DABC97E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A2C0-C00B-4538-A16F-2E86A09FDF43}" type="datetime1">
              <a:rPr lang="cs-CZ" smtClean="0"/>
              <a:pPr/>
              <a:t>16. 10. 2019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TRESTNÍ ODPOVĚDNOST I. </a:t>
            </a:r>
            <a:br>
              <a:rPr lang="cs-CZ" sz="3600" b="1" dirty="0" smtClean="0"/>
            </a:br>
            <a:r>
              <a:rPr lang="cs-CZ" sz="3600" b="1" dirty="0" smtClean="0"/>
              <a:t>(15. 10. 2019)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Přednáška </a:t>
            </a:r>
            <a:r>
              <a:rPr lang="cs-CZ" b="1" u="sng" dirty="0" smtClean="0"/>
              <a:t>22. 10. 2019 </a:t>
            </a:r>
            <a:r>
              <a:rPr lang="cs-CZ" b="1" dirty="0" smtClean="0"/>
              <a:t>není.</a:t>
            </a:r>
          </a:p>
          <a:p>
            <a:r>
              <a:rPr lang="cs-CZ" b="1" dirty="0" smtClean="0"/>
              <a:t>Přednáška místo 29. 10. 2019 je </a:t>
            </a:r>
            <a:r>
              <a:rPr lang="cs-CZ" b="1" u="sng" dirty="0" smtClean="0"/>
              <a:t>30. 10. 2019 </a:t>
            </a:r>
            <a:r>
              <a:rPr lang="cs-CZ" b="1" u="sng" dirty="0" smtClean="0"/>
              <a:t>ve 13:15-14:45 v malém sále</a:t>
            </a:r>
            <a:endParaRPr lang="cs-CZ" b="1" u="sng" dirty="0" smtClean="0"/>
          </a:p>
          <a:p>
            <a:r>
              <a:rPr lang="cs-CZ" b="1" dirty="0" smtClean="0"/>
              <a:t>Od 05. 11. 2019 pokračují přednášky dle rozvrhu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Správněprávní odpovědnost (správní trestání),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1170</Words>
  <Application>Microsoft Office PowerPoint</Application>
  <PresentationFormat>Předvádění na obrazovce (4:3)</PresentationFormat>
  <Paragraphs>211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TRESTNÍ ODPOVĚDNOST I.  (15. 10. 2019)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Přednášky právo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181</cp:revision>
  <dcterms:created xsi:type="dcterms:W3CDTF">2015-09-08T17:35:18Z</dcterms:created>
  <dcterms:modified xsi:type="dcterms:W3CDTF">2019-10-16T13:06:39Z</dcterms:modified>
</cp:coreProperties>
</file>