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83" r:id="rId19"/>
    <p:sldId id="278" r:id="rId20"/>
    <p:sldId id="279" r:id="rId21"/>
    <p:sldId id="284" r:id="rId22"/>
    <p:sldId id="280" r:id="rId23"/>
    <p:sldId id="281" r:id="rId24"/>
    <p:sldId id="282" r:id="rId25"/>
    <p:sldId id="258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6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molnar" userId="df5a7da8c47dd597" providerId="LiveId" clId="{778E2D9E-2F88-4ADC-A390-46A3D8CB0496}"/>
    <pc:docChg chg="undo custSel addSld delSld modSld">
      <pc:chgData name="marcel molnar" userId="df5a7da8c47dd597" providerId="LiveId" clId="{778E2D9E-2F88-4ADC-A390-46A3D8CB0496}" dt="2017-08-27T21:26:54.456" v="1256"/>
      <pc:docMkLst>
        <pc:docMk/>
      </pc:docMkLst>
      <pc:sldChg chg="modSp">
        <pc:chgData name="marcel molnar" userId="df5a7da8c47dd597" providerId="LiveId" clId="{778E2D9E-2F88-4ADC-A390-46A3D8CB0496}" dt="2017-08-27T21:25:11.828" v="1249"/>
        <pc:sldMkLst>
          <pc:docMk/>
          <pc:sldMk cId="280633465" sldId="256"/>
        </pc:sldMkLst>
        <pc:spChg chg="mod">
          <ac:chgData name="marcel molnar" userId="df5a7da8c47dd597" providerId="LiveId" clId="{778E2D9E-2F88-4ADC-A390-46A3D8CB0496}" dt="2017-08-27T20:40:27.711" v="1230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arcel molnar" userId="df5a7da8c47dd597" providerId="LiveId" clId="{778E2D9E-2F88-4ADC-A390-46A3D8CB0496}" dt="2017-08-27T20:40:30.885" v="1231" actId="1076"/>
          <ac:spMkLst>
            <pc:docMk/>
            <pc:sldMk cId="280633465" sldId="256"/>
            <ac:spMk id="7" creationId="{00000000-0000-0000-0000-000000000000}"/>
          </ac:spMkLst>
        </pc:spChg>
        <pc:picChg chg="mod">
          <ac:chgData name="marcel molnar" userId="df5a7da8c47dd597" providerId="LiveId" clId="{778E2D9E-2F88-4ADC-A390-46A3D8CB0496}" dt="2017-08-27T21:25:11.828" v="1249"/>
          <ac:picMkLst>
            <pc:docMk/>
            <pc:sldMk cId="280633465" sldId="256"/>
            <ac:picMk id="4" creationId="{00000000-0000-0000-0000-000000000000}"/>
          </ac:picMkLst>
        </pc:picChg>
      </pc:sldChg>
      <pc:sldChg chg="modSp">
        <pc:chgData name="marcel molnar" userId="df5a7da8c47dd597" providerId="LiveId" clId="{778E2D9E-2F88-4ADC-A390-46A3D8CB0496}" dt="2017-08-27T07:49:11.985" v="55" actId="255"/>
        <pc:sldMkLst>
          <pc:docMk/>
          <pc:sldMk cId="2997543792" sldId="257"/>
        </pc:sldMkLst>
        <pc:spChg chg="mod">
          <ac:chgData name="marcel molnar" userId="df5a7da8c47dd597" providerId="LiveId" clId="{778E2D9E-2F88-4ADC-A390-46A3D8CB0496}" dt="2017-08-27T07:49:11.985" v="55" actId="255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49:04.303" v="54" actId="20577"/>
          <ac:spMkLst>
            <pc:docMk/>
            <pc:sldMk cId="2997543792" sldId="257"/>
            <ac:spMk id="6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48:19.708" v="1" actId="255"/>
          <ac:spMkLst>
            <pc:docMk/>
            <pc:sldMk cId="2997543792" sldId="257"/>
            <ac:spMk id="12" creationId="{00000000-0000-0000-0000-000000000000}"/>
          </ac:spMkLst>
        </pc:spChg>
      </pc:sldChg>
      <pc:sldChg chg="add del">
        <pc:chgData name="marcel molnar" userId="df5a7da8c47dd597" providerId="LiveId" clId="{778E2D9E-2F88-4ADC-A390-46A3D8CB0496}" dt="2017-08-27T07:48:33.190" v="4" actId="2696"/>
        <pc:sldMkLst>
          <pc:docMk/>
          <pc:sldMk cId="1200184405" sldId="258"/>
        </pc:sldMkLst>
      </pc:sldChg>
      <pc:sldChg chg="modSp add">
        <pc:chgData name="marcel molnar" userId="df5a7da8c47dd597" providerId="LiveId" clId="{778E2D9E-2F88-4ADC-A390-46A3D8CB0496}" dt="2017-08-27T08:02:41.617" v="647" actId="2"/>
        <pc:sldMkLst>
          <pc:docMk/>
          <pc:sldMk cId="2685413558" sldId="259"/>
        </pc:sldMkLst>
        <pc:spChg chg="mod">
          <ac:chgData name="marcel molnar" userId="df5a7da8c47dd597" providerId="LiveId" clId="{778E2D9E-2F88-4ADC-A390-46A3D8CB0496}" dt="2017-08-27T08:02:41.617" v="647" actId="2"/>
          <ac:spMkLst>
            <pc:docMk/>
            <pc:sldMk cId="2685413558" sldId="259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49:27.781" v="87" actId="313"/>
          <ac:spMkLst>
            <pc:docMk/>
            <pc:sldMk cId="2685413558" sldId="259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778E2D9E-2F88-4ADC-A390-46A3D8CB0496}" dt="2017-08-27T21:20:13.913" v="1233"/>
        <pc:sldMkLst>
          <pc:docMk/>
          <pc:sldMk cId="3880749627" sldId="260"/>
        </pc:sldMkLst>
        <pc:spChg chg="del">
          <ac:chgData name="marcel molnar" userId="df5a7da8c47dd597" providerId="LiveId" clId="{778E2D9E-2F88-4ADC-A390-46A3D8CB0496}" dt="2017-08-27T07:50:32.350" v="142" actId="255"/>
          <ac:spMkLst>
            <pc:docMk/>
            <pc:sldMk cId="3880749627" sldId="260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50:27.632" v="141" actId="20577"/>
          <ac:spMkLst>
            <pc:docMk/>
            <pc:sldMk cId="3880749627" sldId="260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0:13.913" v="1233"/>
          <ac:picMkLst>
            <pc:docMk/>
            <pc:sldMk cId="3880749627" sldId="260"/>
            <ac:picMk id="5" creationId="{41C43975-8D86-4EB3-8B9A-D58909F07055}"/>
          </ac:picMkLst>
        </pc:picChg>
      </pc:sldChg>
      <pc:sldChg chg="addSp delSp modSp add">
        <pc:chgData name="marcel molnar" userId="df5a7da8c47dd597" providerId="LiveId" clId="{778E2D9E-2F88-4ADC-A390-46A3D8CB0496}" dt="2017-08-27T21:20:02.669" v="1232"/>
        <pc:sldMkLst>
          <pc:docMk/>
          <pc:sldMk cId="1905468573" sldId="261"/>
        </pc:sldMkLst>
        <pc:spChg chg="del">
          <ac:chgData name="marcel molnar" userId="df5a7da8c47dd597" providerId="LiveId" clId="{778E2D9E-2F88-4ADC-A390-46A3D8CB0496}" dt="2017-08-27T07:51:46.858" v="211" actId="255"/>
          <ac:spMkLst>
            <pc:docMk/>
            <pc:sldMk cId="1905468573" sldId="261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51:44.167" v="210" actId="20577"/>
          <ac:spMkLst>
            <pc:docMk/>
            <pc:sldMk cId="1905468573" sldId="261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0:02.669" v="1232"/>
          <ac:picMkLst>
            <pc:docMk/>
            <pc:sldMk cId="1905468573" sldId="261"/>
            <ac:picMk id="5" creationId="{90A3D0E7-45E1-43BE-86A8-8D3A88D05375}"/>
          </ac:picMkLst>
        </pc:picChg>
      </pc:sldChg>
      <pc:sldChg chg="addSp delSp modSp add">
        <pc:chgData name="marcel molnar" userId="df5a7da8c47dd597" providerId="LiveId" clId="{778E2D9E-2F88-4ADC-A390-46A3D8CB0496}" dt="2017-08-27T08:00:22.082" v="587" actId="255"/>
        <pc:sldMkLst>
          <pc:docMk/>
          <pc:sldMk cId="1333294148" sldId="262"/>
        </pc:sldMkLst>
        <pc:spChg chg="add del mod">
          <ac:chgData name="marcel molnar" userId="df5a7da8c47dd597" providerId="LiveId" clId="{778E2D9E-2F88-4ADC-A390-46A3D8CB0496}" dt="2017-08-27T07:56:13.229" v="397" actId="255"/>
          <ac:spMkLst>
            <pc:docMk/>
            <pc:sldMk cId="1333294148" sldId="262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0:22.082" v="587" actId="255"/>
          <ac:spMkLst>
            <pc:docMk/>
            <pc:sldMk cId="1333294148" sldId="262"/>
            <ac:spMk id="6" creationId="{00000000-0000-0000-0000-000000000000}"/>
          </ac:spMkLst>
        </pc:spChg>
        <pc:spChg chg="add del mod">
          <ac:chgData name="marcel molnar" userId="df5a7da8c47dd597" providerId="LiveId" clId="{778E2D9E-2F88-4ADC-A390-46A3D8CB0496}" dt="2017-08-27T07:54:52.387" v="361" actId="255"/>
          <ac:spMkLst>
            <pc:docMk/>
            <pc:sldMk cId="1333294148" sldId="262"/>
            <ac:spMk id="9" creationId="{58F2A0C5-A457-47C9-9CA0-489B8121AF12}"/>
          </ac:spMkLst>
        </pc:spChg>
        <pc:picChg chg="add del mod">
          <ac:chgData name="marcel molnar" userId="df5a7da8c47dd597" providerId="LiveId" clId="{778E2D9E-2F88-4ADC-A390-46A3D8CB0496}" dt="2017-08-27T07:54:56.368" v="370" actId="255"/>
          <ac:picMkLst>
            <pc:docMk/>
            <pc:sldMk cId="1333294148" sldId="262"/>
            <ac:picMk id="5" creationId="{84FAC201-22AA-4B70-8D9A-03DD4ECB6F94}"/>
          </ac:picMkLst>
        </pc:picChg>
        <pc:picChg chg="add del mod">
          <ac:chgData name="marcel molnar" userId="df5a7da8c47dd597" providerId="LiveId" clId="{778E2D9E-2F88-4ADC-A390-46A3D8CB0496}" dt="2017-08-27T07:54:54.665" v="367" actId="255"/>
          <ac:picMkLst>
            <pc:docMk/>
            <pc:sldMk cId="1333294148" sldId="262"/>
            <ac:picMk id="7" creationId="{8A146256-848D-4E1D-A7D8-7DD36F5316E0}"/>
          </ac:picMkLst>
        </pc:picChg>
      </pc:sldChg>
      <pc:sldChg chg="addSp delSp modSp add">
        <pc:chgData name="marcel molnar" userId="df5a7da8c47dd597" providerId="LiveId" clId="{778E2D9E-2F88-4ADC-A390-46A3D8CB0496}" dt="2017-08-27T21:25:28.588" v="1250"/>
        <pc:sldMkLst>
          <pc:docMk/>
          <pc:sldMk cId="2450853741" sldId="263"/>
        </pc:sldMkLst>
        <pc:spChg chg="del">
          <ac:chgData name="marcel molnar" userId="df5a7da8c47dd597" providerId="LiveId" clId="{778E2D9E-2F88-4ADC-A390-46A3D8CB0496}" dt="2017-08-27T07:56:46.036" v="425" actId="2"/>
          <ac:spMkLst>
            <pc:docMk/>
            <pc:sldMk cId="2450853741" sldId="263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2:42.878" v="649" actId="2"/>
          <ac:spMkLst>
            <pc:docMk/>
            <pc:sldMk cId="2450853741" sldId="263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5:28.588" v="1250"/>
          <ac:picMkLst>
            <pc:docMk/>
            <pc:sldMk cId="2450853741" sldId="263"/>
            <ac:picMk id="5" creationId="{5A27A026-E334-48AA-AE2B-07C500C215F2}"/>
          </ac:picMkLst>
        </pc:picChg>
      </pc:sldChg>
      <pc:sldChg chg="addSp delSp modSp add">
        <pc:chgData name="marcel molnar" userId="df5a7da8c47dd597" providerId="LiveId" clId="{778E2D9E-2F88-4ADC-A390-46A3D8CB0496}" dt="2017-08-27T21:25:33.613" v="1251"/>
        <pc:sldMkLst>
          <pc:docMk/>
          <pc:sldMk cId="2121910037" sldId="264"/>
        </pc:sldMkLst>
        <pc:spChg chg="del">
          <ac:chgData name="marcel molnar" userId="df5a7da8c47dd597" providerId="LiveId" clId="{778E2D9E-2F88-4ADC-A390-46A3D8CB0496}" dt="2017-08-27T07:57:23.645" v="438" actId="2"/>
          <ac:spMkLst>
            <pc:docMk/>
            <pc:sldMk cId="2121910037" sldId="264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2:43.634" v="651" actId="2"/>
          <ac:spMkLst>
            <pc:docMk/>
            <pc:sldMk cId="2121910037" sldId="264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5:33.613" v="1251"/>
          <ac:picMkLst>
            <pc:docMk/>
            <pc:sldMk cId="2121910037" sldId="264"/>
            <ac:picMk id="5" creationId="{C463AE2B-2927-4D9E-A79C-50B938EBC76D}"/>
          </ac:picMkLst>
        </pc:picChg>
      </pc:sldChg>
      <pc:sldChg chg="addSp delSp modSp add">
        <pc:chgData name="marcel molnar" userId="df5a7da8c47dd597" providerId="LiveId" clId="{778E2D9E-2F88-4ADC-A390-46A3D8CB0496}" dt="2017-08-27T21:22:34.551" v="1248"/>
        <pc:sldMkLst>
          <pc:docMk/>
          <pc:sldMk cId="2680121148" sldId="265"/>
        </pc:sldMkLst>
        <pc:spChg chg="del">
          <ac:chgData name="marcel molnar" userId="df5a7da8c47dd597" providerId="LiveId" clId="{778E2D9E-2F88-4ADC-A390-46A3D8CB0496}" dt="2017-08-27T07:58:23.710" v="470" actId="2"/>
          <ac:spMkLst>
            <pc:docMk/>
            <pc:sldMk cId="2680121148" sldId="265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2:44.296" v="653" actId="2"/>
          <ac:spMkLst>
            <pc:docMk/>
            <pc:sldMk cId="2680121148" sldId="265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2:34.551" v="1248"/>
          <ac:picMkLst>
            <pc:docMk/>
            <pc:sldMk cId="2680121148" sldId="265"/>
            <ac:picMk id="5" creationId="{1C48FCCC-57A2-46DD-AE4E-0F86C8C92FC1}"/>
          </ac:picMkLst>
        </pc:picChg>
      </pc:sldChg>
      <pc:sldChg chg="addSp delSp modSp add">
        <pc:chgData name="marcel molnar" userId="df5a7da8c47dd597" providerId="LiveId" clId="{778E2D9E-2F88-4ADC-A390-46A3D8CB0496}" dt="2017-08-27T21:26:04.119" v="1252"/>
        <pc:sldMkLst>
          <pc:docMk/>
          <pc:sldMk cId="1405927888" sldId="266"/>
        </pc:sldMkLst>
        <pc:spChg chg="del">
          <ac:chgData name="marcel molnar" userId="df5a7da8c47dd597" providerId="LiveId" clId="{778E2D9E-2F88-4ADC-A390-46A3D8CB0496}" dt="2017-08-27T07:58:47.815" v="512" actId="255"/>
          <ac:spMkLst>
            <pc:docMk/>
            <pc:sldMk cId="1405927888" sldId="266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7:58:44.733" v="511" actId="20577"/>
          <ac:spMkLst>
            <pc:docMk/>
            <pc:sldMk cId="1405927888" sldId="266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6:04.119" v="1252"/>
          <ac:picMkLst>
            <pc:docMk/>
            <pc:sldMk cId="1405927888" sldId="266"/>
            <ac:picMk id="5" creationId="{E984AEE5-62ED-4733-B5AF-91F3D7884BCA}"/>
          </ac:picMkLst>
        </pc:picChg>
      </pc:sldChg>
      <pc:sldChg chg="addSp delSp modSp add modAnim">
        <pc:chgData name="marcel molnar" userId="df5a7da8c47dd597" providerId="LiveId" clId="{778E2D9E-2F88-4ADC-A390-46A3D8CB0496}" dt="2017-08-27T21:26:29.024" v="1253"/>
        <pc:sldMkLst>
          <pc:docMk/>
          <pc:sldMk cId="4217122121" sldId="267"/>
        </pc:sldMkLst>
        <pc:spChg chg="add del mod">
          <ac:chgData name="marcel molnar" userId="df5a7da8c47dd597" providerId="LiveId" clId="{778E2D9E-2F88-4ADC-A390-46A3D8CB0496}" dt="2017-08-27T08:01:10.245" v="591" actId="255"/>
          <ac:spMkLst>
            <pc:docMk/>
            <pc:sldMk cId="4217122121" sldId="267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0:07.859" v="586" actId="255"/>
          <ac:spMkLst>
            <pc:docMk/>
            <pc:sldMk cId="4217122121" sldId="267"/>
            <ac:spMk id="6" creationId="{00000000-0000-0000-0000-000000000000}"/>
          </ac:spMkLst>
        </pc:spChg>
        <pc:spChg chg="add del mod">
          <ac:chgData name="marcel molnar" userId="df5a7da8c47dd597" providerId="LiveId" clId="{778E2D9E-2F88-4ADC-A390-46A3D8CB0496}" dt="2017-08-27T08:01:49.230" v="595" actId="255"/>
          <ac:spMkLst>
            <pc:docMk/>
            <pc:sldMk cId="4217122121" sldId="267"/>
            <ac:spMk id="7" creationId="{1AC83E24-3CFA-4015-8DE8-A2C131F6E55B}"/>
          </ac:spMkLst>
        </pc:spChg>
        <pc:picChg chg="add mod">
          <ac:chgData name="marcel molnar" userId="df5a7da8c47dd597" providerId="LiveId" clId="{778E2D9E-2F88-4ADC-A390-46A3D8CB0496}" dt="2017-08-27T21:26:29.024" v="1253"/>
          <ac:picMkLst>
            <pc:docMk/>
            <pc:sldMk cId="4217122121" sldId="267"/>
            <ac:picMk id="5" creationId="{EA12ED37-B93E-408B-AAF1-EA87957A1C94}"/>
          </ac:picMkLst>
        </pc:picChg>
      </pc:sldChg>
      <pc:sldChg chg="addSp delSp modSp add">
        <pc:chgData name="marcel molnar" userId="df5a7da8c47dd597" providerId="LiveId" clId="{778E2D9E-2F88-4ADC-A390-46A3D8CB0496}" dt="2017-08-27T21:26:33.143" v="1254"/>
        <pc:sldMkLst>
          <pc:docMk/>
          <pc:sldMk cId="1346588791" sldId="268"/>
        </pc:sldMkLst>
        <pc:spChg chg="del">
          <ac:chgData name="marcel molnar" userId="df5a7da8c47dd597" providerId="LiveId" clId="{778E2D9E-2F88-4ADC-A390-46A3D8CB0496}" dt="2017-08-27T08:03:17.645" v="685" actId="255"/>
          <ac:spMkLst>
            <pc:docMk/>
            <pc:sldMk cId="1346588791" sldId="268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3:11.732" v="684" actId="255"/>
          <ac:spMkLst>
            <pc:docMk/>
            <pc:sldMk cId="1346588791" sldId="268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6:33.143" v="1254"/>
          <ac:picMkLst>
            <pc:docMk/>
            <pc:sldMk cId="1346588791" sldId="268"/>
            <ac:picMk id="5" creationId="{486A94BD-E221-4A8C-8DFB-F96D61AE24D4}"/>
          </ac:picMkLst>
        </pc:picChg>
      </pc:sldChg>
      <pc:sldChg chg="modSp add">
        <pc:chgData name="marcel molnar" userId="df5a7da8c47dd597" providerId="LiveId" clId="{778E2D9E-2F88-4ADC-A390-46A3D8CB0496}" dt="2017-08-27T08:04:35.238" v="724" actId="255"/>
        <pc:sldMkLst>
          <pc:docMk/>
          <pc:sldMk cId="761959656" sldId="269"/>
        </pc:sldMkLst>
        <pc:spChg chg="mod">
          <ac:chgData name="marcel molnar" userId="df5a7da8c47dd597" providerId="LiveId" clId="{778E2D9E-2F88-4ADC-A390-46A3D8CB0496}" dt="2017-08-27T08:04:35.238" v="724" actId="255"/>
          <ac:spMkLst>
            <pc:docMk/>
            <pc:sldMk cId="761959656" sldId="269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3:50.029" v="717" actId="20577"/>
          <ac:spMkLst>
            <pc:docMk/>
            <pc:sldMk cId="761959656" sldId="269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778E2D9E-2F88-4ADC-A390-46A3D8CB0496}" dt="2017-08-27T21:21:05.105" v="1239"/>
        <pc:sldMkLst>
          <pc:docMk/>
          <pc:sldMk cId="873264619" sldId="270"/>
        </pc:sldMkLst>
        <pc:spChg chg="del">
          <ac:chgData name="marcel molnar" userId="df5a7da8c47dd597" providerId="LiveId" clId="{778E2D9E-2F88-4ADC-A390-46A3D8CB0496}" dt="2017-08-27T08:04:56.061" v="760" actId="255"/>
          <ac:spMkLst>
            <pc:docMk/>
            <pc:sldMk cId="873264619" sldId="270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4:51.230" v="759" actId="20577"/>
          <ac:spMkLst>
            <pc:docMk/>
            <pc:sldMk cId="873264619" sldId="270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1:05.105" v="1239"/>
          <ac:picMkLst>
            <pc:docMk/>
            <pc:sldMk cId="873264619" sldId="270"/>
            <ac:picMk id="5" creationId="{9AD33499-3208-43C4-90BF-ADECA98ABCA4}"/>
          </ac:picMkLst>
        </pc:picChg>
      </pc:sldChg>
      <pc:sldChg chg="del">
        <pc:chgData name="marcel molnar" userId="df5a7da8c47dd597" providerId="LiveId" clId="{778E2D9E-2F88-4ADC-A390-46A3D8CB0496}" dt="2017-08-27T07:48:34.476" v="5" actId="2696"/>
        <pc:sldMkLst>
          <pc:docMk/>
          <pc:sldMk cId="1403201806" sldId="270"/>
        </pc:sldMkLst>
      </pc:sldChg>
      <pc:sldChg chg="addSp delSp modSp add">
        <pc:chgData name="marcel molnar" userId="df5a7da8c47dd597" providerId="LiveId" clId="{778E2D9E-2F88-4ADC-A390-46A3D8CB0496}" dt="2017-08-27T21:21:27.567" v="1240"/>
        <pc:sldMkLst>
          <pc:docMk/>
          <pc:sldMk cId="281610499" sldId="271"/>
        </pc:sldMkLst>
        <pc:spChg chg="add del mod">
          <ac:chgData name="marcel molnar" userId="df5a7da8c47dd597" providerId="LiveId" clId="{778E2D9E-2F88-4ADC-A390-46A3D8CB0496}" dt="2017-08-27T08:07:37.780" v="823" actId="255"/>
          <ac:spMkLst>
            <pc:docMk/>
            <pc:sldMk cId="281610499" sldId="271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5:31.179" v="813" actId="20577"/>
          <ac:spMkLst>
            <pc:docMk/>
            <pc:sldMk cId="281610499" sldId="271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1:27.567" v="1240"/>
          <ac:picMkLst>
            <pc:docMk/>
            <pc:sldMk cId="281610499" sldId="271"/>
            <ac:picMk id="5" creationId="{206D4623-EB6F-4BA3-BD06-80F581C9AB72}"/>
          </ac:picMkLst>
        </pc:picChg>
      </pc:sldChg>
      <pc:sldChg chg="del">
        <pc:chgData name="marcel molnar" userId="df5a7da8c47dd597" providerId="LiveId" clId="{778E2D9E-2F88-4ADC-A390-46A3D8CB0496}" dt="2017-08-27T07:48:35.244" v="6" actId="2696"/>
        <pc:sldMkLst>
          <pc:docMk/>
          <pc:sldMk cId="1023390449" sldId="271"/>
        </pc:sldMkLst>
      </pc:sldChg>
      <pc:sldChg chg="del">
        <pc:chgData name="marcel molnar" userId="df5a7da8c47dd597" providerId="LiveId" clId="{778E2D9E-2F88-4ADC-A390-46A3D8CB0496}" dt="2017-08-27T07:48:31.034" v="2" actId="2696"/>
        <pc:sldMkLst>
          <pc:docMk/>
          <pc:sldMk cId="692083102" sldId="272"/>
        </pc:sldMkLst>
      </pc:sldChg>
      <pc:sldChg chg="modSp add">
        <pc:chgData name="marcel molnar" userId="df5a7da8c47dd597" providerId="LiveId" clId="{778E2D9E-2F88-4ADC-A390-46A3D8CB0496}" dt="2017-08-27T08:08:37.933" v="832" actId="255"/>
        <pc:sldMkLst>
          <pc:docMk/>
          <pc:sldMk cId="3191870404" sldId="272"/>
        </pc:sldMkLst>
        <pc:spChg chg="mod">
          <ac:chgData name="marcel molnar" userId="df5a7da8c47dd597" providerId="LiveId" clId="{778E2D9E-2F88-4ADC-A390-46A3D8CB0496}" dt="2017-08-27T08:08:37.933" v="832" actId="255"/>
          <ac:spMkLst>
            <pc:docMk/>
            <pc:sldMk cId="3191870404" sldId="272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8:13.309" v="829" actId="20577"/>
          <ac:spMkLst>
            <pc:docMk/>
            <pc:sldMk cId="3191870404" sldId="272"/>
            <ac:spMk id="6" creationId="{00000000-0000-0000-0000-000000000000}"/>
          </ac:spMkLst>
        </pc:spChg>
      </pc:sldChg>
      <pc:sldChg chg="modSp add">
        <pc:chgData name="marcel molnar" userId="df5a7da8c47dd597" providerId="LiveId" clId="{778E2D9E-2F88-4ADC-A390-46A3D8CB0496}" dt="2017-08-27T08:09:24.709" v="840" actId="255"/>
        <pc:sldMkLst>
          <pc:docMk/>
          <pc:sldMk cId="1453920547" sldId="273"/>
        </pc:sldMkLst>
        <pc:spChg chg="mod">
          <ac:chgData name="marcel molnar" userId="df5a7da8c47dd597" providerId="LiveId" clId="{778E2D9E-2F88-4ADC-A390-46A3D8CB0496}" dt="2017-08-27T08:09:24.709" v="840" actId="255"/>
          <ac:spMkLst>
            <pc:docMk/>
            <pc:sldMk cId="1453920547" sldId="273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8:52.251" v="835" actId="20577"/>
          <ac:spMkLst>
            <pc:docMk/>
            <pc:sldMk cId="1453920547" sldId="273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778E2D9E-2F88-4ADC-A390-46A3D8CB0496}" dt="2017-08-27T21:26:50.399" v="1255"/>
        <pc:sldMkLst>
          <pc:docMk/>
          <pc:sldMk cId="1797758822" sldId="274"/>
        </pc:sldMkLst>
        <pc:spChg chg="del">
          <ac:chgData name="marcel molnar" userId="df5a7da8c47dd597" providerId="LiveId" clId="{778E2D9E-2F88-4ADC-A390-46A3D8CB0496}" dt="2017-08-27T08:09:45.933" v="875" actId="255"/>
          <ac:spMkLst>
            <pc:docMk/>
            <pc:sldMk cId="1797758822" sldId="274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09:43.485" v="874" actId="20577"/>
          <ac:spMkLst>
            <pc:docMk/>
            <pc:sldMk cId="1797758822" sldId="274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6:50.399" v="1255"/>
          <ac:picMkLst>
            <pc:docMk/>
            <pc:sldMk cId="1797758822" sldId="274"/>
            <ac:picMk id="5" creationId="{0E4EF1FC-8C48-4709-B4F4-EF9123171060}"/>
          </ac:picMkLst>
        </pc:picChg>
      </pc:sldChg>
      <pc:sldChg chg="addSp delSp modSp add">
        <pc:chgData name="marcel molnar" userId="df5a7da8c47dd597" providerId="LiveId" clId="{778E2D9E-2F88-4ADC-A390-46A3D8CB0496}" dt="2017-08-27T21:26:54.456" v="1256"/>
        <pc:sldMkLst>
          <pc:docMk/>
          <pc:sldMk cId="51816981" sldId="275"/>
        </pc:sldMkLst>
        <pc:spChg chg="del">
          <ac:chgData name="marcel molnar" userId="df5a7da8c47dd597" providerId="LiveId" clId="{778E2D9E-2F88-4ADC-A390-46A3D8CB0496}" dt="2017-08-27T08:10:14.301" v="881" actId="14100"/>
          <ac:spMkLst>
            <pc:docMk/>
            <pc:sldMk cId="51816981" sldId="275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0:11.544" v="880" actId="14100"/>
          <ac:spMkLst>
            <pc:docMk/>
            <pc:sldMk cId="51816981" sldId="275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6:54.456" v="1256"/>
          <ac:picMkLst>
            <pc:docMk/>
            <pc:sldMk cId="51816981" sldId="275"/>
            <ac:picMk id="5" creationId="{7D44CAA2-1F66-4A57-903F-760F960A10C1}"/>
          </ac:picMkLst>
        </pc:picChg>
      </pc:sldChg>
      <pc:sldChg chg="addSp modSp add">
        <pc:chgData name="marcel molnar" userId="df5a7da8c47dd597" providerId="LiveId" clId="{778E2D9E-2F88-4ADC-A390-46A3D8CB0496}" dt="2017-08-27T21:22:00.608" v="1245"/>
        <pc:sldMkLst>
          <pc:docMk/>
          <pc:sldMk cId="2141690426" sldId="276"/>
        </pc:sldMkLst>
        <pc:spChg chg="mod">
          <ac:chgData name="marcel molnar" userId="df5a7da8c47dd597" providerId="LiveId" clId="{778E2D9E-2F88-4ADC-A390-46A3D8CB0496}" dt="2017-08-27T08:14:35.249" v="1036" actId="14100"/>
          <ac:spMkLst>
            <pc:docMk/>
            <pc:sldMk cId="2141690426" sldId="276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1:39.416" v="955" actId="255"/>
          <ac:spMkLst>
            <pc:docMk/>
            <pc:sldMk cId="2141690426" sldId="276"/>
            <ac:spMk id="6" creationId="{00000000-0000-0000-0000-000000000000}"/>
          </ac:spMkLst>
        </pc:spChg>
        <pc:spChg chg="add mod">
          <ac:chgData name="marcel molnar" userId="df5a7da8c47dd597" providerId="LiveId" clId="{778E2D9E-2F88-4ADC-A390-46A3D8CB0496}" dt="2017-08-27T08:14:15.900" v="1034" actId="20577"/>
          <ac:spMkLst>
            <pc:docMk/>
            <pc:sldMk cId="2141690426" sldId="276"/>
            <ac:spMk id="7" creationId="{475993CF-ECB5-4507-B576-5EC4FF12BFCF}"/>
          </ac:spMkLst>
        </pc:spChg>
        <pc:picChg chg="add mod">
          <ac:chgData name="marcel molnar" userId="df5a7da8c47dd597" providerId="LiveId" clId="{778E2D9E-2F88-4ADC-A390-46A3D8CB0496}" dt="2017-08-27T21:22:00.608" v="1245"/>
          <ac:picMkLst>
            <pc:docMk/>
            <pc:sldMk cId="2141690426" sldId="276"/>
            <ac:picMk id="5" creationId="{7F368FA8-8F6A-482E-A8FB-27DF7EDFE889}"/>
          </ac:picMkLst>
        </pc:picChg>
      </pc:sldChg>
      <pc:sldChg chg="addSp delSp modSp add">
        <pc:chgData name="marcel molnar" userId="df5a7da8c47dd597" providerId="LiveId" clId="{778E2D9E-2F88-4ADC-A390-46A3D8CB0496}" dt="2017-08-27T21:22:11.132" v="1246"/>
        <pc:sldMkLst>
          <pc:docMk/>
          <pc:sldMk cId="2562942361" sldId="277"/>
        </pc:sldMkLst>
        <pc:spChg chg="del">
          <ac:chgData name="marcel molnar" userId="df5a7da8c47dd597" providerId="LiveId" clId="{778E2D9E-2F88-4ADC-A390-46A3D8CB0496}" dt="2017-08-27T08:16:46.701" v="1078" actId="255"/>
          <ac:spMkLst>
            <pc:docMk/>
            <pc:sldMk cId="2562942361" sldId="277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6:44.243" v="1077" actId="20577"/>
          <ac:spMkLst>
            <pc:docMk/>
            <pc:sldMk cId="2562942361" sldId="277"/>
            <ac:spMk id="6" creationId="{00000000-0000-0000-0000-000000000000}"/>
          </ac:spMkLst>
        </pc:spChg>
        <pc:picChg chg="add mod">
          <ac:chgData name="marcel molnar" userId="df5a7da8c47dd597" providerId="LiveId" clId="{778E2D9E-2F88-4ADC-A390-46A3D8CB0496}" dt="2017-08-27T21:22:11.132" v="1246"/>
          <ac:picMkLst>
            <pc:docMk/>
            <pc:sldMk cId="2562942361" sldId="277"/>
            <ac:picMk id="5" creationId="{CC406474-AB97-49FC-AE86-FE02CDA62526}"/>
          </ac:picMkLst>
        </pc:picChg>
      </pc:sldChg>
      <pc:sldChg chg="modSp add">
        <pc:chgData name="marcel molnar" userId="df5a7da8c47dd597" providerId="LiveId" clId="{778E2D9E-2F88-4ADC-A390-46A3D8CB0496}" dt="2017-08-27T08:18:12.596" v="1111" actId="255"/>
        <pc:sldMkLst>
          <pc:docMk/>
          <pc:sldMk cId="2118190491" sldId="278"/>
        </pc:sldMkLst>
        <pc:spChg chg="mod">
          <ac:chgData name="marcel molnar" userId="df5a7da8c47dd597" providerId="LiveId" clId="{778E2D9E-2F88-4ADC-A390-46A3D8CB0496}" dt="2017-08-27T08:18:12.596" v="1111" actId="255"/>
          <ac:spMkLst>
            <pc:docMk/>
            <pc:sldMk cId="2118190491" sldId="278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7:47.545" v="1108" actId="20577"/>
          <ac:spMkLst>
            <pc:docMk/>
            <pc:sldMk cId="2118190491" sldId="278"/>
            <ac:spMk id="6" creationId="{00000000-0000-0000-0000-000000000000}"/>
          </ac:spMkLst>
        </pc:spChg>
      </pc:sldChg>
      <pc:sldChg chg="modSp add">
        <pc:chgData name="marcel molnar" userId="df5a7da8c47dd597" providerId="LiveId" clId="{778E2D9E-2F88-4ADC-A390-46A3D8CB0496}" dt="2017-08-27T08:18:53.044" v="1145" actId="15"/>
        <pc:sldMkLst>
          <pc:docMk/>
          <pc:sldMk cId="3076271717" sldId="279"/>
        </pc:sldMkLst>
        <pc:spChg chg="mod">
          <ac:chgData name="marcel molnar" userId="df5a7da8c47dd597" providerId="LiveId" clId="{778E2D9E-2F88-4ADC-A390-46A3D8CB0496}" dt="2017-08-27T08:18:53.044" v="1145" actId="15"/>
          <ac:spMkLst>
            <pc:docMk/>
            <pc:sldMk cId="3076271717" sldId="279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8:28.939" v="1141" actId="20577"/>
          <ac:spMkLst>
            <pc:docMk/>
            <pc:sldMk cId="3076271717" sldId="279"/>
            <ac:spMk id="6" creationId="{00000000-0000-0000-0000-000000000000}"/>
          </ac:spMkLst>
        </pc:spChg>
      </pc:sldChg>
      <pc:sldChg chg="modSp add">
        <pc:chgData name="marcel molnar" userId="df5a7da8c47dd597" providerId="LiveId" clId="{778E2D9E-2F88-4ADC-A390-46A3D8CB0496}" dt="2017-08-27T08:20:12.772" v="1170" actId="255"/>
        <pc:sldMkLst>
          <pc:docMk/>
          <pc:sldMk cId="2692973842" sldId="280"/>
        </pc:sldMkLst>
        <pc:spChg chg="mod">
          <ac:chgData name="marcel molnar" userId="df5a7da8c47dd597" providerId="LiveId" clId="{778E2D9E-2F88-4ADC-A390-46A3D8CB0496}" dt="2017-08-27T08:20:12.772" v="1170" actId="255"/>
          <ac:spMkLst>
            <pc:docMk/>
            <pc:sldMk cId="2692973842" sldId="280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19:51.242" v="1167" actId="20577"/>
          <ac:spMkLst>
            <pc:docMk/>
            <pc:sldMk cId="2692973842" sldId="280"/>
            <ac:spMk id="6" creationId="{00000000-0000-0000-0000-000000000000}"/>
          </ac:spMkLst>
        </pc:spChg>
      </pc:sldChg>
      <pc:sldChg chg="modSp add">
        <pc:chgData name="marcel molnar" userId="df5a7da8c47dd597" providerId="LiveId" clId="{778E2D9E-2F88-4ADC-A390-46A3D8CB0496}" dt="2017-08-27T08:21:00.816" v="1196" actId="255"/>
        <pc:sldMkLst>
          <pc:docMk/>
          <pc:sldMk cId="3397428755" sldId="281"/>
        </pc:sldMkLst>
        <pc:spChg chg="mod">
          <ac:chgData name="marcel molnar" userId="df5a7da8c47dd597" providerId="LiveId" clId="{778E2D9E-2F88-4ADC-A390-46A3D8CB0496}" dt="2017-08-27T08:21:00.816" v="1196" actId="255"/>
          <ac:spMkLst>
            <pc:docMk/>
            <pc:sldMk cId="3397428755" sldId="281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20:24.424" v="1192" actId="20577"/>
          <ac:spMkLst>
            <pc:docMk/>
            <pc:sldMk cId="3397428755" sldId="281"/>
            <ac:spMk id="6" creationId="{00000000-0000-0000-0000-000000000000}"/>
          </ac:spMkLst>
        </pc:spChg>
      </pc:sldChg>
      <pc:sldChg chg="modSp add">
        <pc:chgData name="marcel molnar" userId="df5a7da8c47dd597" providerId="LiveId" clId="{778E2D9E-2F88-4ADC-A390-46A3D8CB0496}" dt="2017-08-27T08:21:45.176" v="1225" actId="255"/>
        <pc:sldMkLst>
          <pc:docMk/>
          <pc:sldMk cId="2698367517" sldId="282"/>
        </pc:sldMkLst>
        <pc:spChg chg="mod">
          <ac:chgData name="marcel molnar" userId="df5a7da8c47dd597" providerId="LiveId" clId="{778E2D9E-2F88-4ADC-A390-46A3D8CB0496}" dt="2017-08-27T08:21:45.176" v="1225" actId="255"/>
          <ac:spMkLst>
            <pc:docMk/>
            <pc:sldMk cId="2698367517" sldId="282"/>
            <ac:spMk id="3" creationId="{00000000-0000-0000-0000-000000000000}"/>
          </ac:spMkLst>
        </pc:spChg>
        <pc:spChg chg="mod">
          <ac:chgData name="marcel molnar" userId="df5a7da8c47dd597" providerId="LiveId" clId="{778E2D9E-2F88-4ADC-A390-46A3D8CB0496}" dt="2017-08-27T08:21:16.472" v="1221" actId="20577"/>
          <ac:spMkLst>
            <pc:docMk/>
            <pc:sldMk cId="2698367517" sldId="282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2-4754-9E86-2317BC42F5D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2-4754-9E86-2317BC42F5D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2-4754-9E86-2317BC42F5D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2-4754-9E86-2317BC42F5D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E2-4754-9E86-2317BC42F5D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E2-4754-9E86-2317BC42F5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E2-4754-9E86-2317BC42F5D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E2-4754-9E86-2317BC42F5DA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FE2-4754-9E86-2317BC42F5DA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FE2-4754-9E86-2317BC42F5D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FE2-4754-9E86-2317BC42F5D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List1!$A$2:$A$12</c:f>
              <c:strCache>
                <c:ptCount val="11"/>
                <c:pt idx="0">
                  <c:v>United Kingdom</c:v>
                </c:pt>
                <c:pt idx="1">
                  <c:v>United States</c:v>
                </c:pt>
                <c:pt idx="2">
                  <c:v>Singapore</c:v>
                </c:pt>
                <c:pt idx="3">
                  <c:v>Hong Kong</c:v>
                </c:pt>
                <c:pt idx="4">
                  <c:v>Japan</c:v>
                </c:pt>
                <c:pt idx="5">
                  <c:v>France</c:v>
                </c:pt>
                <c:pt idx="6">
                  <c:v>Australia</c:v>
                </c:pt>
                <c:pt idx="7">
                  <c:v>Germany</c:v>
                </c:pt>
                <c:pt idx="8">
                  <c:v>Denmark</c:v>
                </c:pt>
                <c:pt idx="9">
                  <c:v>Canada</c:v>
                </c:pt>
                <c:pt idx="10">
                  <c:v>others</c:v>
                </c:pt>
              </c:strCache>
            </c:strRef>
          </c:cat>
          <c:val>
            <c:numRef>
              <c:f>List1!$B$2:$B$12</c:f>
              <c:numCache>
                <c:formatCode>0.0%</c:formatCode>
                <c:ptCount val="11"/>
                <c:pt idx="0">
                  <c:v>0.36899999999999999</c:v>
                </c:pt>
                <c:pt idx="1">
                  <c:v>0.19500000000000001</c:v>
                </c:pt>
                <c:pt idx="2">
                  <c:v>7.9000000000000001E-2</c:v>
                </c:pt>
                <c:pt idx="3">
                  <c:v>6.7000000000000004E-2</c:v>
                </c:pt>
                <c:pt idx="4">
                  <c:v>6.0999999999999999E-2</c:v>
                </c:pt>
                <c:pt idx="5">
                  <c:v>2.8000000000000001E-2</c:v>
                </c:pt>
                <c:pt idx="6">
                  <c:v>1.9E-2</c:v>
                </c:pt>
                <c:pt idx="7">
                  <c:v>1.7999999999999999E-2</c:v>
                </c:pt>
                <c:pt idx="8">
                  <c:v>1.4999999999999999E-2</c:v>
                </c:pt>
                <c:pt idx="9">
                  <c:v>1.2999999999999999E-2</c:v>
                </c:pt>
                <c:pt idx="10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FE2-4754-9E86-2317BC42F5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01750012905265"/>
          <c:y val="0.15982317068936785"/>
          <c:w val="0.23018893897383289"/>
          <c:h val="0.68035365862126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5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8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4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72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54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067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21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9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9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42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51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633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083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17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1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80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11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1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40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83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123478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4896544" cy="20882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 trh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1.část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956047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05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</a:t>
            </a: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Celosvětový obrat na devizovém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0" y="1107749"/>
            <a:ext cx="8710935" cy="33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Podíl měn na obratu devizového trhu </a:t>
            </a:r>
            <a:r>
              <a:rPr lang="cs-CZ" sz="1600" dirty="0">
                <a:solidFill>
                  <a:srgbClr val="000000"/>
                </a:solidFill>
              </a:rPr>
              <a:t>( v % transakcí)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54542"/>
              </p:ext>
            </p:extLst>
          </p:nvPr>
        </p:nvGraphicFramePr>
        <p:xfrm>
          <a:off x="251519" y="1046207"/>
          <a:ext cx="8670679" cy="363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3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88.7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85.6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84.9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EUR (DEM)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(30.1)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39.1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31.4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22.7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21.6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GBP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11.8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12.8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AUD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6.9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5.1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CHF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4.0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08804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4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Podíl měnových párů na obratu devizového trhu </a:t>
            </a:r>
            <a:r>
              <a:rPr lang="cs-CZ" sz="1600" dirty="0">
                <a:solidFill>
                  <a:srgbClr val="000000"/>
                </a:solidFill>
              </a:rPr>
              <a:t>( v % transakcí)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64508"/>
              </p:ext>
            </p:extLst>
          </p:nvPr>
        </p:nvGraphicFramePr>
        <p:xfrm>
          <a:off x="251519" y="1046207"/>
          <a:ext cx="8670680" cy="367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USD/EUR (DEM)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(20)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USD/GBP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USD/AUD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USD/CHF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USD</a:t>
                      </a:r>
                      <a:r>
                        <a:rPr lang="en-US" sz="1400" noProof="0" dirty="0" smtClean="0"/>
                        <a:t>/others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EUR/JPY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---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0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lienti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adnárodní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korporace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nstitucionální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investoři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bchodní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entrální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ednotlivci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arket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omerční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nvestiční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Účastníci devizového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Hlavní obchodníci na devizovém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54725" t="13601" r="1963" b="12200"/>
          <a:stretch/>
        </p:blipFill>
        <p:spPr>
          <a:xfrm>
            <a:off x="2411760" y="710662"/>
            <a:ext cx="3960440" cy="38164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-36513" y="4454991"/>
            <a:ext cx="8856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Zdroj: </a:t>
            </a:r>
            <a:r>
              <a:rPr lang="en-US" sz="1200" dirty="0" err="1" smtClean="0"/>
              <a:t>McGeever</a:t>
            </a:r>
            <a:r>
              <a:rPr lang="en-US" sz="1200" dirty="0"/>
              <a:t>, Jamie. "Citi tops </a:t>
            </a:r>
            <a:r>
              <a:rPr lang="en-US" sz="1200" dirty="0" err="1"/>
              <a:t>Euromoney</a:t>
            </a:r>
            <a:r>
              <a:rPr lang="en-US" sz="1200" dirty="0"/>
              <a:t> global FX poll again, but big banks lose </a:t>
            </a:r>
            <a:r>
              <a:rPr lang="en-US" sz="1200" dirty="0" smtClean="0"/>
              <a:t>grip</a:t>
            </a:r>
            <a:r>
              <a:rPr lang="cs-CZ" sz="1200" dirty="0" smtClean="0"/>
              <a:t>“: </a:t>
            </a:r>
            <a:r>
              <a:rPr lang="cs-CZ" sz="700" dirty="0" smtClean="0"/>
              <a:t>https</a:t>
            </a:r>
            <a:r>
              <a:rPr lang="cs-CZ" sz="700" dirty="0"/>
              <a:t>://www.reuters.com/article/global-forex-euromoney-idUSL5N18M29O</a:t>
            </a:r>
          </a:p>
        </p:txBody>
      </p:sp>
    </p:spTree>
    <p:extLst>
      <p:ext uri="{BB962C8B-B14F-4D97-AF65-F5344CB8AC3E}">
        <p14:creationId xmlns:p14="http://schemas.microsoft.com/office/powerpoint/2010/main" val="8732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Aktuální vývojové trendy na devizovém trhu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6D4623-EB6F-4BA3-BD06-80F581C9A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1" y="1048421"/>
            <a:ext cx="7370758" cy="34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Devizový trh období finanční krize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4EF1FC-8C48-4709-B4F4-EF9123171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65" y="750526"/>
            <a:ext cx="4761246" cy="39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44CAA2-1F66-4A57-903F-760F960A10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272" y="721613"/>
            <a:ext cx="4833031" cy="3991952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Devizový trh období finanční krize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Dvoucestné kótování devizových kurzů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(International Business Finance – presentation 03)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88856" y="2107208"/>
            <a:ext cx="266429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CZK / USD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21.174 / 21.181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3" name="Čárový bublinový popisek 2 12"/>
          <p:cNvSpPr/>
          <p:nvPr/>
        </p:nvSpPr>
        <p:spPr>
          <a:xfrm>
            <a:off x="5583272" y="1248637"/>
            <a:ext cx="1436216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</a:t>
            </a:r>
            <a:r>
              <a:rPr lang="en-US" dirty="0" smtClean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  <a:endParaRPr lang="en-US" dirty="0">
              <a:ln w="635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Čárový bublinový popisek 2 13"/>
          <p:cNvSpPr/>
          <p:nvPr/>
        </p:nvSpPr>
        <p:spPr>
          <a:xfrm flipH="1">
            <a:off x="2051720" y="1242386"/>
            <a:ext cx="1440160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Counter</a:t>
            </a:r>
            <a:r>
              <a:rPr lang="en-US" dirty="0" smtClean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  <a:endParaRPr lang="en-US" dirty="0">
              <a:ln w="635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ětiúhelník 14"/>
          <p:cNvSpPr/>
          <p:nvPr/>
        </p:nvSpPr>
        <p:spPr>
          <a:xfrm>
            <a:off x="169168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 exchange rate</a:t>
            </a:r>
            <a:endParaRPr lang="en-US" dirty="0"/>
          </a:p>
        </p:txBody>
      </p:sp>
      <p:sp>
        <p:nvSpPr>
          <p:cNvPr id="16" name="Pětiúhelník 15"/>
          <p:cNvSpPr/>
          <p:nvPr/>
        </p:nvSpPr>
        <p:spPr>
          <a:xfrm flipH="1">
            <a:off x="601216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exchange rate</a:t>
            </a:r>
            <a:endParaRPr lang="en-US" dirty="0"/>
          </a:p>
        </p:txBody>
      </p:sp>
      <p:sp>
        <p:nvSpPr>
          <p:cNvPr id="17" name="Bublinový popisek se šipkou nahoru 16"/>
          <p:cNvSpPr/>
          <p:nvPr/>
        </p:nvSpPr>
        <p:spPr>
          <a:xfrm>
            <a:off x="1475656" y="2931790"/>
            <a:ext cx="6120680" cy="1375812"/>
          </a:xfrm>
          <a:prstGeom prst="upArrowCallout">
            <a:avLst>
              <a:gd name="adj1" fmla="val 25000"/>
              <a:gd name="adj2" fmla="val 73841"/>
              <a:gd name="adj3" fmla="val 25000"/>
              <a:gd name="adj4" fmla="val 64977"/>
            </a:avLst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Spread = Ask – Bid = </a:t>
            </a:r>
            <a:r>
              <a:rPr lang="cs-CZ" dirty="0" smtClean="0"/>
              <a:t>2</a:t>
            </a:r>
            <a:r>
              <a:rPr lang="en-US" dirty="0" smtClean="0"/>
              <a:t>1.1</a:t>
            </a:r>
            <a:r>
              <a:rPr lang="cs-CZ" dirty="0" smtClean="0"/>
              <a:t>81</a:t>
            </a:r>
            <a:r>
              <a:rPr lang="en-US" dirty="0" smtClean="0"/>
              <a:t> – </a:t>
            </a:r>
            <a:r>
              <a:rPr lang="cs-CZ" dirty="0" smtClean="0"/>
              <a:t>2</a:t>
            </a:r>
            <a:r>
              <a:rPr lang="en-US" dirty="0" smtClean="0"/>
              <a:t>1.174 = 0.0</a:t>
            </a:r>
            <a:r>
              <a:rPr lang="cs-CZ" dirty="0" smtClean="0"/>
              <a:t>070</a:t>
            </a:r>
            <a:r>
              <a:rPr lang="en-US" dirty="0" smtClean="0"/>
              <a:t> (</a:t>
            </a:r>
            <a:r>
              <a:rPr lang="cs-CZ" dirty="0" smtClean="0"/>
              <a:t>70</a:t>
            </a:r>
            <a:r>
              <a:rPr lang="en-US" dirty="0" smtClean="0"/>
              <a:t> pips)</a:t>
            </a:r>
          </a:p>
          <a:p>
            <a:pPr algn="ctr"/>
            <a:r>
              <a:rPr lang="en-US" dirty="0" smtClean="0"/>
              <a:t>Spread (%) = (Ask – Bid) / (Ask) = 0.00</a:t>
            </a:r>
            <a:r>
              <a:rPr lang="cs-CZ" dirty="0" smtClean="0"/>
              <a:t>70</a:t>
            </a:r>
            <a:r>
              <a:rPr lang="en-US" dirty="0" smtClean="0"/>
              <a:t> / </a:t>
            </a:r>
            <a:r>
              <a:rPr lang="cs-CZ" dirty="0" smtClean="0"/>
              <a:t>2</a:t>
            </a:r>
            <a:r>
              <a:rPr lang="en-US" dirty="0" smtClean="0"/>
              <a:t>1.1</a:t>
            </a:r>
            <a:r>
              <a:rPr lang="cs-CZ" dirty="0" smtClean="0"/>
              <a:t>81</a:t>
            </a:r>
            <a:r>
              <a:rPr lang="en-US" dirty="0" smtClean="0"/>
              <a:t> = 0.0</a:t>
            </a:r>
            <a:r>
              <a:rPr lang="cs-CZ" dirty="0" smtClean="0"/>
              <a:t>33</a:t>
            </a:r>
            <a:r>
              <a:rPr lang="en-US" dirty="0" smtClean="0"/>
              <a:t> %</a:t>
            </a:r>
            <a:endParaRPr lang="en-US" dirty="0"/>
          </a:p>
        </p:txBody>
      </p:sp>
      <p:sp>
        <p:nvSpPr>
          <p:cNvPr id="18" name="Pětiúhelník 17"/>
          <p:cNvSpPr/>
          <p:nvPr/>
        </p:nvSpPr>
        <p:spPr>
          <a:xfrm>
            <a:off x="107504" y="1959475"/>
            <a:ext cx="1584176" cy="1003353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Banka kupuje</a:t>
            </a:r>
            <a:endParaRPr lang="en-US" sz="1600" dirty="0" smtClean="0"/>
          </a:p>
          <a:p>
            <a:pPr algn="ctr"/>
            <a:r>
              <a:rPr lang="cs-CZ" sz="1600" dirty="0" smtClean="0"/>
              <a:t>Klient prodává USD</a:t>
            </a:r>
            <a:endParaRPr lang="en-US" sz="1600" dirty="0"/>
          </a:p>
        </p:txBody>
      </p:sp>
      <p:sp>
        <p:nvSpPr>
          <p:cNvPr id="19" name="Pětiúhelník 18"/>
          <p:cNvSpPr/>
          <p:nvPr/>
        </p:nvSpPr>
        <p:spPr>
          <a:xfrm flipH="1">
            <a:off x="7388904" y="1945053"/>
            <a:ext cx="1647592" cy="1032196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Banka prodává Klient kupuje USD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4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evizový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uváděný v tisku je zpravidla středový kurz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Midpoint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definovaný jako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tředový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= (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2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elikost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spreadu závisí na několika klíčových faktorech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bjem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obchodů s danou měnou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roveň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 v obchodování s danou měnou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olatilita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devizového kurzu v čase (riziko)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elikost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trhu s danou měnou (likvidita)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obchodovaného finančního instrumentu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err="1">
                <a:solidFill>
                  <a:srgbClr val="000000"/>
                </a:solidFill>
              </a:rPr>
              <a:t>Bid-Ask</a:t>
            </a:r>
            <a:r>
              <a:rPr lang="cs-CZ" dirty="0">
                <a:solidFill>
                  <a:srgbClr val="000000"/>
                </a:solidFill>
              </a:rPr>
              <a:t> spread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ísto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dochází k obchodování s národními měnami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ísto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kupní síla jedné měny může být převedena do kupní síly jiné měny 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ísto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jednotky jedné měny lze směnit za jednotky druhé měny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Podstata devizového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ezibankovní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USD/CZK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21.115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21.115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CZK/USD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bchody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nebankovními zákazníky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římé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kótování: dává cenu jednotky zahraniční měny vyjádřenou v domácí měně</a:t>
            </a:r>
          </a:p>
          <a:p>
            <a:pPr lvl="2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21.115 CZK/USD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českého pohledu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epřímé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kótování: říká, kolik jednotek zahraniční měny lze zakoupit za jednu jednotku domácí měny</a:t>
            </a:r>
          </a:p>
          <a:p>
            <a:pPr lvl="2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0.04759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USD/CZK z českého pohledu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Přímé vs. Nepřímé kótování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???Jak je nazývaná změna devizového kurzu CZK/EUR z 27,05 CZK/EUR na 25,75 CZK/EUR???</a:t>
            </a:r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epreciace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měny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odnota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měny klesá v poměru k zahraniční měně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přímého kótování znamená depreciace domácí měny nárůst devizového kurzu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(21.10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CZK/USD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21.80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CZK/USD)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Apreciace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měny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odnota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měny roste v poměru k zahraniční měně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přímého kótování znamená apreciace domácí měny pokles devizového kurzu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(21.10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CZK/USD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20.40 CZK/USD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Změny devizových kurzů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šechny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měny jsou kótovány vždy jen k USD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získání devizového kurzu mezi dvěma měnami jinými než USD je zapotřebí vypočítat křížový kurz pomocí dvou měnových párů obsahujících tři měny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 domácí a zahraniční měnu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použít devizové kurzy v podobě s třetí měnou ve jmenovateli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vydělit devizové kurzy a eliminovat tak třetí měnu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/ B 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kurz ( A / C )  =  ---------------------       (křížové pravidlo)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( C / B 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Křížové devizové kurzy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římý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 kurz české koruny v Maďarsku oproti forintu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kurz dolaru vůči forintu:	202.50 HUF/USD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kurz dolaru vůči koruně:	18.10 CZK/USD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kurz koruny vůči forintu:	???? HUF/CZK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202.50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HUF/CZK =  ------------ = 11.187 HUF/CZK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18.10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omplikovanější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výpočet při existenci dvoucestné kotace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Výpočet křížového kurzu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Z hlediska druhu obchodovaných peněz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valut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deviz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 hlediska charakteru obchodování s devizami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burzovní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neburzovní, tzv. OTC (</a:t>
            </a:r>
            <a:r>
              <a:rPr lang="cs-CZ" sz="1600" dirty="0" err="1"/>
              <a:t>over-the-counter</a:t>
            </a:r>
            <a:r>
              <a:rPr lang="cs-CZ" sz="1600" dirty="0"/>
              <a:t>) trh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 hlediska subjektů, které </a:t>
            </a:r>
            <a:r>
              <a:rPr lang="cs-CZ" sz="2000" dirty="0" smtClean="0"/>
              <a:t>na něj </a:t>
            </a:r>
            <a:r>
              <a:rPr lang="cs-CZ" sz="2000" dirty="0"/>
              <a:t>vstupují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mezibankovní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klientský</a:t>
            </a:r>
            <a:endParaRPr lang="cs-CZ" sz="2000" dirty="0"/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Rozdělení trhů se zahraničními měnami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typu OTC – bez jednotného specifického umístění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ěkolik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důležitých obchodních center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enní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bilionu USD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árůst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100 miliard USD v 80. letech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bchodování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hodin denně v důsledku globálního charakteru trhu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 market never sleeps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ětšina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obchodů přes telefon, elektronické obchodní systémy, SWIFT, …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ětšina obchodů mezi bankami navzájem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wholesale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Charakteristika devizového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Napojení devizového trhu na další finanční trhy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146696" y="1889497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Devizový trh</a:t>
            </a:r>
            <a:endParaRPr lang="cs-CZ" sz="2000" b="1" dirty="0"/>
          </a:p>
        </p:txBody>
      </p:sp>
      <p:sp>
        <p:nvSpPr>
          <p:cNvPr id="8" name="Ovál 7"/>
          <p:cNvSpPr/>
          <p:nvPr/>
        </p:nvSpPr>
        <p:spPr>
          <a:xfrm>
            <a:off x="5616116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Kapitálový</a:t>
            </a:r>
            <a:r>
              <a:rPr lang="cs-CZ" sz="2000" b="1" dirty="0" smtClean="0"/>
              <a:t> trh</a:t>
            </a:r>
            <a:endParaRPr lang="cs-CZ" sz="2000" b="1" dirty="0"/>
          </a:p>
        </p:txBody>
      </p:sp>
      <p:sp>
        <p:nvSpPr>
          <p:cNvPr id="9" name="Ovál 8"/>
          <p:cNvSpPr/>
          <p:nvPr/>
        </p:nvSpPr>
        <p:spPr>
          <a:xfrm>
            <a:off x="5616116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Depozitně-úvěrový trh</a:t>
            </a:r>
            <a:endParaRPr lang="cs-CZ" b="1" dirty="0"/>
          </a:p>
        </p:txBody>
      </p:sp>
      <p:sp>
        <p:nvSpPr>
          <p:cNvPr id="10" name="Ovál 9"/>
          <p:cNvSpPr/>
          <p:nvPr/>
        </p:nvSpPr>
        <p:spPr>
          <a:xfrm>
            <a:off x="689350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Trh derivátů</a:t>
            </a:r>
            <a:endParaRPr lang="cs-CZ" sz="2000" b="1" dirty="0"/>
          </a:p>
        </p:txBody>
      </p:sp>
      <p:sp>
        <p:nvSpPr>
          <p:cNvPr id="11" name="Ovál 10"/>
          <p:cNvSpPr/>
          <p:nvPr/>
        </p:nvSpPr>
        <p:spPr>
          <a:xfrm>
            <a:off x="675752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Peněžní trh</a:t>
            </a:r>
            <a:endParaRPr lang="cs-CZ" sz="2000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411760" y="1779662"/>
            <a:ext cx="792088" cy="43204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93745" y="3070696"/>
            <a:ext cx="770967" cy="50621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33022" y="3070696"/>
            <a:ext cx="752952" cy="57498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744204" y="1789498"/>
            <a:ext cx="793612" cy="46186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Hierarchie finančních center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A3D0E7-45E1-43BE-86A8-8D3A88D05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20" y="915566"/>
            <a:ext cx="6584736" cy="43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77686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Podíl finančních center na celosvětovém obratu </a:t>
            </a:r>
            <a:r>
              <a:rPr lang="cs-CZ" sz="1600" dirty="0">
                <a:solidFill>
                  <a:srgbClr val="000000"/>
                </a:solidFill>
              </a:rPr>
              <a:t>(duben </a:t>
            </a:r>
            <a:r>
              <a:rPr lang="cs-CZ" sz="1600" dirty="0" smtClean="0">
                <a:solidFill>
                  <a:srgbClr val="000000"/>
                </a:solidFill>
              </a:rPr>
              <a:t>2016)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463843190"/>
              </p:ext>
            </p:extLst>
          </p:nvPr>
        </p:nvGraphicFramePr>
        <p:xfrm>
          <a:off x="1142932" y="413334"/>
          <a:ext cx="67414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FX market never sleeps 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2041952"/>
            <a:ext cx="4248472" cy="1351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00" y="19218"/>
            <a:ext cx="4874581" cy="46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… But it goes for a lunch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Picture 3" descr="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1" y="832206"/>
            <a:ext cx="7019687" cy="37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</TotalTime>
  <Words>920</Words>
  <Application>Microsoft Office PowerPoint</Application>
  <PresentationFormat>Předvádění na obrazovce (16:9)</PresentationFormat>
  <Paragraphs>349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Enriqueta</vt:lpstr>
      <vt:lpstr>Times New Roman</vt:lpstr>
      <vt:lpstr>Wingdings</vt:lpstr>
      <vt:lpstr>SLU</vt:lpstr>
      <vt:lpstr>Devizový trh 1.část</vt:lpstr>
      <vt:lpstr>Podstata devizového trhu</vt:lpstr>
      <vt:lpstr>Rozdělení trhů se zahraničními měnami</vt:lpstr>
      <vt:lpstr>Charakteristika devizového trhu</vt:lpstr>
      <vt:lpstr>Napojení devizového trhu na další finanční trhy</vt:lpstr>
      <vt:lpstr>Hierarchie finančních center</vt:lpstr>
      <vt:lpstr>Podíl finančních center na celosvětovém obratu (duben 2016)</vt:lpstr>
      <vt:lpstr>FX market never sleeps …</vt:lpstr>
      <vt:lpstr>… But it goes for a lunch</vt:lpstr>
      <vt:lpstr>Celosvětový obrat na devizovém trhu</vt:lpstr>
      <vt:lpstr>Podíl měn na obratu devizového trhu ( v % transakcí)</vt:lpstr>
      <vt:lpstr>Podíl měnových párů na obratu devizového trhu ( v % transakcí)</vt:lpstr>
      <vt:lpstr>Účastníci devizového trhu</vt:lpstr>
      <vt:lpstr>Hlavní obchodníci na devizovém trhu</vt:lpstr>
      <vt:lpstr>Aktuální vývojové trendy na devizovém trhu (1)</vt:lpstr>
      <vt:lpstr>Devizový trh období finanční krize</vt:lpstr>
      <vt:lpstr>Devizový trh období finanční krize</vt:lpstr>
      <vt:lpstr>Dvoucestné kótování devizových kurzů</vt:lpstr>
      <vt:lpstr>Bid-Ask spread</vt:lpstr>
      <vt:lpstr>Přímé vs. Nepřímé kótování</vt:lpstr>
      <vt:lpstr>Prezentace aplikace PowerPoint</vt:lpstr>
      <vt:lpstr>Změny devizových kurzů</vt:lpstr>
      <vt:lpstr>Křížové devizové kurzy</vt:lpstr>
      <vt:lpstr>Výpočet křížového kurzu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Stavárek</cp:lastModifiedBy>
  <cp:revision>89</cp:revision>
  <dcterms:created xsi:type="dcterms:W3CDTF">2016-07-06T15:42:34Z</dcterms:created>
  <dcterms:modified xsi:type="dcterms:W3CDTF">2019-09-13T06:54:26Z</dcterms:modified>
</cp:coreProperties>
</file>