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60" r:id="rId3"/>
    <p:sldId id="276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2. 11. 2020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E68F9-428E-4D24-BA12-59CAEB7E509E}" type="datetime1">
              <a:rPr lang="cs-CZ" smtClean="0"/>
              <a:pPr/>
              <a:t>2. 11. 2020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2CD6-8DA3-433E-92C7-909EE34F92E2}" type="datetime1">
              <a:rPr lang="cs-CZ" smtClean="0"/>
              <a:pPr/>
              <a:t>2. 11. 2020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C93A-3FDE-4DD0-A4F1-74C3D202BA81}" type="datetime1">
              <a:rPr lang="cs-CZ" smtClean="0"/>
              <a:pPr/>
              <a:t>2. 11. 2020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BCE0D-8C60-47D8-9C20-AB2C1803A188}" type="datetime1">
              <a:rPr lang="cs-CZ" smtClean="0"/>
              <a:pPr/>
              <a:t>2. 11. 2020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9E03D-B5FF-4769-B779-78B798FB7B59}" type="datetime1">
              <a:rPr lang="cs-CZ" smtClean="0"/>
              <a:pPr/>
              <a:t>2. 11. 2020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7BCEC-DE1A-495B-89C7-015A41C21332}" type="datetime1">
              <a:rPr lang="cs-CZ" smtClean="0"/>
              <a:pPr/>
              <a:t>2. 11. 2020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E7D8-C955-49DC-B939-EA31503C865C}" type="datetime1">
              <a:rPr lang="cs-CZ" smtClean="0"/>
              <a:pPr/>
              <a:t>2. 11. 2020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87B37-ECA7-408D-A271-83EDE67D0247}" type="datetime1">
              <a:rPr lang="cs-CZ" smtClean="0"/>
              <a:pPr/>
              <a:t>2. 11. 2020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3DB2-382C-4EE9-A12D-22EF2BA58A3A}" type="datetime1">
              <a:rPr lang="cs-CZ" smtClean="0"/>
              <a:pPr/>
              <a:t>2. 11. 2020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2126-1761-4598-93DC-893D03BA255D}" type="datetime1">
              <a:rPr lang="cs-CZ" smtClean="0"/>
              <a:pPr/>
              <a:t>2. 11. 2020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F580-2F8C-4266-887A-E7EB744031C0}" type="datetime1">
              <a:rPr lang="cs-CZ" smtClean="0"/>
              <a:pPr/>
              <a:t>2. 11. 2020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37E6E-A3C2-4937-A625-463199215242}" type="datetime1">
              <a:rPr lang="cs-CZ" smtClean="0"/>
              <a:pPr/>
              <a:t>2. 11. 2020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marton@opf.slu.cz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Právo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764704"/>
            <a:ext cx="8136904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/>
              <a:t>Podmínky úspěšného absolvování předmětu: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Zápočtový/zkouškový test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dirty="0" smtClean="0"/>
              <a:t>Studenti </a:t>
            </a:r>
            <a:r>
              <a:rPr lang="cs-CZ" sz="2000" dirty="0"/>
              <a:t>mohou získat </a:t>
            </a:r>
            <a:r>
              <a:rPr lang="cs-CZ" sz="2000" dirty="0" smtClean="0"/>
              <a:t>celkem </a:t>
            </a:r>
            <a:r>
              <a:rPr lang="cs-CZ" sz="2000" b="1" dirty="0" smtClean="0"/>
              <a:t>20</a:t>
            </a:r>
            <a:r>
              <a:rPr lang="cs-CZ" sz="2000" dirty="0" smtClean="0"/>
              <a:t> bodů (20 otázek za 1 bod – uzavřené, 1 správná odpověď</a:t>
            </a:r>
            <a:endParaRPr lang="cs-CZ" sz="2000" dirty="0"/>
          </a:p>
          <a:p>
            <a:pPr algn="just"/>
            <a:r>
              <a:rPr lang="cs-CZ" sz="2000" dirty="0" smtClean="0"/>
              <a:t>Škála </a:t>
            </a:r>
            <a:r>
              <a:rPr lang="cs-CZ" sz="2000" dirty="0"/>
              <a:t>známkování dle celkového počtu získaných bodů</a:t>
            </a:r>
            <a:r>
              <a:rPr lang="cs-CZ" sz="2000" dirty="0" smtClean="0"/>
              <a:t>:</a:t>
            </a:r>
          </a:p>
          <a:p>
            <a:pPr algn="just"/>
            <a:r>
              <a:rPr lang="cs-CZ" sz="2000" b="1" dirty="0" smtClean="0"/>
              <a:t>Ti, mají předmět ukončen zkouškou</a:t>
            </a:r>
            <a:endParaRPr lang="cs-CZ" sz="2000" b="1" dirty="0"/>
          </a:p>
          <a:p>
            <a:pPr algn="just"/>
            <a:r>
              <a:rPr lang="cs-CZ" sz="2000" dirty="0" smtClean="0"/>
              <a:t>20 - 19…………………</a:t>
            </a:r>
            <a:r>
              <a:rPr lang="cs-CZ" sz="2000" b="1" dirty="0" smtClean="0"/>
              <a:t>A</a:t>
            </a:r>
            <a:endParaRPr lang="cs-CZ" sz="2000" b="1" dirty="0"/>
          </a:p>
          <a:p>
            <a:pPr algn="just"/>
            <a:r>
              <a:rPr lang="cs-CZ" sz="2000" dirty="0" smtClean="0"/>
              <a:t>18 – 17..………………</a:t>
            </a:r>
            <a:r>
              <a:rPr lang="cs-CZ" sz="2000" b="1" dirty="0" smtClean="0"/>
              <a:t>B</a:t>
            </a:r>
            <a:endParaRPr lang="cs-CZ" sz="2000" b="1" dirty="0"/>
          </a:p>
          <a:p>
            <a:pPr algn="just"/>
            <a:r>
              <a:rPr lang="cs-CZ" sz="2000" dirty="0" smtClean="0"/>
              <a:t>16 </a:t>
            </a:r>
            <a:r>
              <a:rPr lang="cs-CZ" sz="2000" dirty="0"/>
              <a:t>– </a:t>
            </a:r>
            <a:r>
              <a:rPr lang="cs-CZ" sz="2000" dirty="0" smtClean="0"/>
              <a:t>15………………..</a:t>
            </a:r>
            <a:r>
              <a:rPr lang="cs-CZ" sz="2000" b="1" dirty="0" smtClean="0"/>
              <a:t>C</a:t>
            </a:r>
            <a:endParaRPr lang="cs-CZ" sz="2000" b="1" dirty="0"/>
          </a:p>
          <a:p>
            <a:pPr algn="just"/>
            <a:r>
              <a:rPr lang="cs-CZ" sz="2000" dirty="0" smtClean="0"/>
              <a:t>14 </a:t>
            </a:r>
            <a:r>
              <a:rPr lang="cs-CZ" sz="2000" dirty="0"/>
              <a:t>– </a:t>
            </a:r>
            <a:r>
              <a:rPr lang="cs-CZ" sz="2000" dirty="0" smtClean="0"/>
              <a:t>13………………..</a:t>
            </a:r>
            <a:r>
              <a:rPr lang="cs-CZ" sz="2000" b="1" dirty="0" smtClean="0"/>
              <a:t>D</a:t>
            </a:r>
            <a:endParaRPr lang="cs-CZ" sz="2000" b="1" dirty="0"/>
          </a:p>
          <a:p>
            <a:pPr algn="just"/>
            <a:r>
              <a:rPr lang="cs-CZ" sz="2000" dirty="0" smtClean="0"/>
              <a:t>12 </a:t>
            </a:r>
            <a:r>
              <a:rPr lang="cs-CZ" sz="2000" dirty="0"/>
              <a:t>– </a:t>
            </a:r>
            <a:r>
              <a:rPr lang="cs-CZ" sz="2000" dirty="0" smtClean="0"/>
              <a:t>11 ………………..</a:t>
            </a:r>
            <a:r>
              <a:rPr lang="cs-CZ" sz="2000" b="1" dirty="0" smtClean="0"/>
              <a:t>E</a:t>
            </a:r>
            <a:endParaRPr lang="cs-CZ" sz="2000" b="1" dirty="0"/>
          </a:p>
          <a:p>
            <a:pPr algn="just"/>
            <a:r>
              <a:rPr lang="cs-CZ" sz="2000" dirty="0" smtClean="0"/>
              <a:t>10 </a:t>
            </a:r>
            <a:r>
              <a:rPr lang="cs-CZ" sz="2000" dirty="0"/>
              <a:t>– </a:t>
            </a:r>
            <a:r>
              <a:rPr lang="cs-CZ" sz="2000" dirty="0" smtClean="0"/>
              <a:t>0…………………..</a:t>
            </a:r>
            <a:r>
              <a:rPr lang="cs-CZ" sz="2000" b="1" dirty="0" smtClean="0"/>
              <a:t>F</a:t>
            </a:r>
          </a:p>
          <a:p>
            <a:pPr algn="just"/>
            <a:r>
              <a:rPr lang="cs-CZ" sz="2000" b="1" dirty="0" smtClean="0"/>
              <a:t>Ti, co mají předmět ukončen zápočtem</a:t>
            </a:r>
          </a:p>
          <a:p>
            <a:pPr algn="just"/>
            <a:r>
              <a:rPr lang="cs-CZ" sz="2000" dirty="0" smtClean="0"/>
              <a:t>(20-11–započteno, 10-0 – nevyhověl)</a:t>
            </a:r>
            <a:endParaRPr lang="cs-CZ" sz="2000" dirty="0"/>
          </a:p>
          <a:p>
            <a:pPr algn="just"/>
            <a:endParaRPr lang="cs-CZ" b="1" dirty="0" smtClean="0"/>
          </a:p>
          <a:p>
            <a:pPr algn="just"/>
            <a:endParaRPr lang="cs-CZ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práva,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67544" y="764704"/>
            <a:ext cx="813690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 smtClean="0"/>
              <a:t>Kontakty na vyučujícího:</a:t>
            </a:r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Email: </a:t>
            </a:r>
            <a:r>
              <a:rPr lang="cs-CZ" sz="2000" b="1" dirty="0" err="1" smtClean="0">
                <a:hlinkClick r:id="rId2"/>
              </a:rPr>
              <a:t>marton</a:t>
            </a:r>
            <a:r>
              <a:rPr lang="cs-CZ" sz="2000" b="1" dirty="0" smtClean="0">
                <a:hlinkClick r:id="rId2"/>
              </a:rPr>
              <a:t>@</a:t>
            </a:r>
            <a:r>
              <a:rPr lang="cs-CZ" sz="2000" b="1" dirty="0" err="1" smtClean="0">
                <a:hlinkClick r:id="rId2"/>
              </a:rPr>
              <a:t>opf.slu.cz</a:t>
            </a:r>
            <a:endParaRPr lang="cs-CZ" sz="2000" b="1" dirty="0" smtClean="0"/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Konzultační hodiny: úterý </a:t>
            </a:r>
            <a:r>
              <a:rPr lang="cs-CZ" sz="2000" b="1" dirty="0" smtClean="0"/>
              <a:t>16:30-17:15, jinak </a:t>
            </a:r>
            <a:r>
              <a:rPr lang="cs-CZ" sz="2000" b="1" smtClean="0"/>
              <a:t>dle domluvy</a:t>
            </a:r>
            <a:endParaRPr lang="cs-CZ" sz="2000" dirty="0" smtClean="0"/>
          </a:p>
          <a:p>
            <a:pPr algn="just"/>
            <a:endParaRPr lang="cs-CZ" b="1" dirty="0" smtClean="0"/>
          </a:p>
          <a:p>
            <a:pPr algn="just"/>
            <a:endParaRPr lang="cs-CZ" b="1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</TotalTime>
  <Words>133</Words>
  <Application>Microsoft Office PowerPoint</Application>
  <PresentationFormat>Předvádění na obrazovce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Právo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123</cp:revision>
  <dcterms:created xsi:type="dcterms:W3CDTF">2015-09-08T17:35:18Z</dcterms:created>
  <dcterms:modified xsi:type="dcterms:W3CDTF">2020-11-02T12:42:36Z</dcterms:modified>
</cp:coreProperties>
</file>