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7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</a:t>
            </a:r>
            <a:r>
              <a:rPr lang="cs-CZ" sz="2000" dirty="0" smtClean="0"/>
              <a:t>celkem </a:t>
            </a:r>
            <a:r>
              <a:rPr lang="cs-CZ" sz="2000" b="1" dirty="0" smtClean="0"/>
              <a:t>20</a:t>
            </a:r>
            <a:r>
              <a:rPr lang="cs-CZ" sz="2000" dirty="0" smtClean="0"/>
              <a:t> bodů (20 otázek za 1 bod – uzavřené, 1 správná odpověď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b="1" dirty="0" smtClean="0"/>
              <a:t>Ti, mají předmět ukončen zkouškou</a:t>
            </a:r>
            <a:endParaRPr lang="cs-CZ" sz="2000" b="1" dirty="0"/>
          </a:p>
          <a:p>
            <a:pPr algn="just"/>
            <a:r>
              <a:rPr lang="cs-CZ" sz="2000" dirty="0" smtClean="0"/>
              <a:t>20 - 19…………………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 – 17..………………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 </a:t>
            </a:r>
            <a:r>
              <a:rPr lang="cs-CZ" sz="2000" dirty="0"/>
              <a:t>– </a:t>
            </a:r>
            <a:r>
              <a:rPr lang="cs-CZ" sz="2000" dirty="0" smtClean="0"/>
              <a:t>15………………..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 </a:t>
            </a:r>
            <a:r>
              <a:rPr lang="cs-CZ" sz="2000" dirty="0"/>
              <a:t>– </a:t>
            </a:r>
            <a:r>
              <a:rPr lang="cs-CZ" sz="2000" dirty="0" smtClean="0"/>
              <a:t>13………………..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 </a:t>
            </a:r>
            <a:r>
              <a:rPr lang="cs-CZ" sz="2000" dirty="0"/>
              <a:t>– </a:t>
            </a:r>
            <a:r>
              <a:rPr lang="cs-CZ" sz="2000" dirty="0" smtClean="0"/>
              <a:t>11 ………………..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 </a:t>
            </a:r>
            <a:r>
              <a:rPr lang="cs-CZ" sz="2000" dirty="0"/>
              <a:t>– </a:t>
            </a:r>
            <a:r>
              <a:rPr lang="cs-CZ" sz="2000" dirty="0" smtClean="0"/>
              <a:t>0…………………..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Ti, co mají předmět ukončen zápočtem</a:t>
            </a:r>
          </a:p>
          <a:p>
            <a:pPr algn="just"/>
            <a:r>
              <a:rPr lang="cs-CZ" sz="2000" dirty="0" smtClean="0"/>
              <a:t>(20-11–započteno, 10-0 – nevyhověl)</a:t>
            </a:r>
            <a:endParaRPr lang="cs-CZ" sz="2000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úterý </a:t>
            </a:r>
            <a:r>
              <a:rPr lang="cs-CZ" sz="2000" b="1" dirty="0" smtClean="0"/>
              <a:t>16:30-17:15, jinak </a:t>
            </a:r>
            <a:r>
              <a:rPr lang="cs-CZ" sz="2000" b="1" smtClean="0"/>
              <a:t>dle domluvy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133</Words>
  <Application>Microsoft Office PowerPoint</Application>
  <PresentationFormat>Předvádění na obrazovce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Právo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123</cp:revision>
  <dcterms:created xsi:type="dcterms:W3CDTF">2015-09-08T17:35:18Z</dcterms:created>
  <dcterms:modified xsi:type="dcterms:W3CDTF">2020-11-02T12:42:36Z</dcterms:modified>
</cp:coreProperties>
</file>