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9" r:id="rId4"/>
    <p:sldId id="283" r:id="rId5"/>
    <p:sldId id="295" r:id="rId6"/>
    <p:sldId id="292" r:id="rId7"/>
    <p:sldId id="293" r:id="rId8"/>
    <p:sldId id="297" r:id="rId9"/>
    <p:sldId id="281" r:id="rId1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ubalova@opf.slu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team/19:0f9c3c789472421b9ec9aa3fc02a0e8c@thread.tacv2/conversations?groupId=c1150d0a-3d5f-47e1-b0db-7ec28fa6cee5&amp;tenantId=a6363da9-944b-4aae-abf8-3478e529ad2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990600"/>
            <a:ext cx="8286808" cy="5715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Doc. Ing. Marian </a:t>
            </a:r>
            <a:r>
              <a:rPr lang="cs-CZ" dirty="0" err="1" smtClean="0"/>
              <a:t>Lebiedzik</a:t>
            </a:r>
            <a:r>
              <a:rPr lang="cs-CZ" dirty="0" smtClean="0"/>
              <a:t>, Ph.D.</a:t>
            </a:r>
          </a:p>
          <a:p>
            <a:pPr>
              <a:buNone/>
            </a:pPr>
            <a:r>
              <a:rPr lang="cs-CZ" b="1" i="1" dirty="0" smtClean="0"/>
              <a:t>PŘEDNÁŠKY</a:t>
            </a:r>
            <a:r>
              <a:rPr lang="cs-CZ" dirty="0" smtClean="0"/>
              <a:t> a </a:t>
            </a:r>
            <a:r>
              <a:rPr lang="cs-CZ" b="1" i="1" dirty="0" smtClean="0"/>
              <a:t>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Eva Kotlánová, </a:t>
            </a:r>
            <a:r>
              <a:rPr lang="cs-CZ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kotlanova@opf.slu.cz</a:t>
            </a:r>
            <a:endParaRPr lang="cs-CZ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u="sng" dirty="0" err="1" smtClean="0"/>
              <a:t>Konz</a:t>
            </a:r>
            <a:r>
              <a:rPr lang="cs-CZ" u="sng" dirty="0" smtClean="0"/>
              <a:t>. h.</a:t>
            </a:r>
            <a:r>
              <a:rPr lang="cs-CZ" dirty="0" smtClean="0"/>
              <a:t>:  </a:t>
            </a:r>
            <a:r>
              <a:rPr lang="cs-CZ" b="1" dirty="0"/>
              <a:t>PO </a:t>
            </a:r>
            <a:r>
              <a:rPr lang="cs-CZ" b="1" dirty="0" smtClean="0"/>
              <a:t>11.30 </a:t>
            </a:r>
            <a:r>
              <a:rPr lang="cs-CZ" b="1" dirty="0"/>
              <a:t>–  </a:t>
            </a:r>
            <a:r>
              <a:rPr lang="cs-CZ" b="1" dirty="0" smtClean="0"/>
              <a:t>12.30</a:t>
            </a:r>
            <a:r>
              <a:rPr lang="cs-CZ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b="1" dirty="0"/>
              <a:t>		 </a:t>
            </a:r>
            <a:r>
              <a:rPr lang="cs-CZ" b="1" dirty="0" smtClean="0"/>
              <a:t>                  ČT  </a:t>
            </a:r>
            <a:r>
              <a:rPr lang="cs-CZ" b="1" dirty="0"/>
              <a:t> </a:t>
            </a:r>
            <a:r>
              <a:rPr lang="cs-CZ" b="1" dirty="0" smtClean="0"/>
              <a:t> 8.30 </a:t>
            </a:r>
            <a:r>
              <a:rPr lang="cs-CZ" b="1" dirty="0"/>
              <a:t>– </a:t>
            </a:r>
            <a:r>
              <a:rPr lang="cs-CZ" b="1" dirty="0" smtClean="0"/>
              <a:t>   9.30 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b="1" i="1" dirty="0" smtClean="0"/>
              <a:t>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Radka Kubalová</a:t>
            </a:r>
          </a:p>
          <a:p>
            <a:pPr marL="893763" lvl="0" indent="0">
              <a:spcAft>
                <a:spcPts val="600"/>
              </a:spcAft>
              <a:buClr>
                <a:srgbClr val="4F81BD"/>
              </a:buClr>
              <a:buNone/>
            </a:pPr>
            <a:r>
              <a:rPr lang="cs-CZ" dirty="0">
                <a:solidFill>
                  <a:prstClr val="black"/>
                </a:solidFill>
              </a:rPr>
              <a:t>katedra ekonomie a veřejné správy</a:t>
            </a:r>
          </a:p>
          <a:p>
            <a:pPr marL="273050" lvl="0" indent="-27305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dirty="0">
                <a:solidFill>
                  <a:prstClr val="black"/>
                </a:solidFill>
              </a:rPr>
              <a:t>		kancelář </a:t>
            </a:r>
            <a:r>
              <a:rPr lang="cs-CZ" dirty="0" smtClean="0">
                <a:solidFill>
                  <a:prstClr val="black"/>
                </a:solidFill>
              </a:rPr>
              <a:t>A236</a:t>
            </a:r>
            <a:endParaRPr lang="cs-CZ" dirty="0">
              <a:solidFill>
                <a:prstClr val="black"/>
              </a:solidFill>
            </a:endParaRPr>
          </a:p>
          <a:p>
            <a:pPr marL="273050" lvl="0" indent="-273050"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None/>
            </a:pPr>
            <a:r>
              <a:rPr lang="cs-CZ" dirty="0">
                <a:solidFill>
                  <a:prstClr val="black"/>
                </a:solidFill>
              </a:rPr>
              <a:t>		</a:t>
            </a:r>
            <a:r>
              <a:rPr lang="cs-CZ" dirty="0" smtClean="0">
                <a:solidFill>
                  <a:prstClr val="black"/>
                </a:solidFill>
                <a:hlinkClick r:id="rId4"/>
              </a:rPr>
              <a:t>kubalova@opf.slu.cz</a:t>
            </a:r>
            <a:endParaRPr lang="cs-CZ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2020/2021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– obor </a:t>
            </a:r>
            <a:r>
              <a:rPr lang="cs-CZ" sz="2800" dirty="0" smtClean="0"/>
              <a:t>CRT, FU </a:t>
            </a:r>
            <a:r>
              <a:rPr lang="cs-CZ" sz="2800" dirty="0" err="1" smtClean="0"/>
              <a:t>FINp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15 bodů </a:t>
            </a:r>
            <a:r>
              <a:rPr lang="cs-CZ" sz="2600" dirty="0" smtClean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25 bodů </a:t>
            </a:r>
            <a:r>
              <a:rPr lang="cs-CZ" sz="2600" dirty="0" smtClean="0"/>
              <a:t>-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písemná zkouška (teorie, grafy)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91"/>
            <a:ext cx="7467600" cy="609600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37391"/>
            <a:ext cx="8077200" cy="6220609"/>
          </a:xfrm>
        </p:spPr>
        <p:txBody>
          <a:bodyPr>
            <a:noAutofit/>
          </a:bodyPr>
          <a:lstStyle/>
          <a:p>
            <a:r>
              <a:rPr lang="cs-CZ" sz="2200" dirty="0" smtClean="0"/>
              <a:t>Vzhledem k mimořádné situaci budou přednášky probíhat online formou prostřednictvím programu MS </a:t>
            </a:r>
            <a:r>
              <a:rPr lang="cs-CZ" sz="2200" dirty="0" err="1" smtClean="0"/>
              <a:t>Teams</a:t>
            </a:r>
            <a:r>
              <a:rPr lang="cs-CZ" sz="2200" dirty="0" smtClean="0"/>
              <a:t> v době, která je uvedena v rozvrhu</a:t>
            </a:r>
          </a:p>
          <a:p>
            <a:r>
              <a:rPr lang="cs-CZ" sz="2200" dirty="0" smtClean="0"/>
              <a:t>Link k přístupu do předmětu v rámci MS </a:t>
            </a:r>
            <a:r>
              <a:rPr lang="cs-CZ" sz="2200" dirty="0" err="1" smtClean="0"/>
              <a:t>Teams</a:t>
            </a:r>
            <a:r>
              <a:rPr lang="cs-CZ" sz="2200" dirty="0" smtClean="0"/>
              <a:t>, bude studentům zaslán hromadným mailem a zároveň je uveden zde:</a:t>
            </a:r>
          </a:p>
          <a:p>
            <a:r>
              <a:rPr lang="cs-CZ" sz="2200" u="sng" dirty="0">
                <a:hlinkClick r:id="rId2"/>
              </a:rPr>
              <a:t>https://teams.microsoft.com/l/team/19%3a0f9c3c789472421b9ec9aa3fc02a0e8c%40thread.tacv2/conversations?groupId=c1150d0a-3d5f-47e1-b0db-7ec28fa6cee5&amp;tenantId=a6363da9-944b-4aae-abf8-3478e529ad2f</a:t>
            </a:r>
            <a:endParaRPr lang="cs-CZ" sz="2200" dirty="0"/>
          </a:p>
          <a:p>
            <a:r>
              <a:rPr lang="cs-CZ" sz="2200" dirty="0" smtClean="0"/>
              <a:t>Podklady pro přednášky budou umístěny v IS SU ve složce BPEKO – přednášky</a:t>
            </a:r>
          </a:p>
          <a:p>
            <a:r>
              <a:rPr lang="cs-CZ" sz="2200" dirty="0" smtClean="0"/>
              <a:t>Předpokládá se  také domácí samostudium z doporučených zdrojů</a:t>
            </a:r>
          </a:p>
          <a:p>
            <a:r>
              <a:rPr lang="cs-CZ" sz="2200" dirty="0" smtClean="0"/>
              <a:t>Dotazy k nejasnostem v probírané látce či další vysvětlení budou studentům poskytnuty na seminářích, kde bude pro jejich dotazy vyhrazen určitý čas</a:t>
            </a:r>
          </a:p>
          <a:p>
            <a:r>
              <a:rPr lang="cs-CZ" sz="2200" dirty="0" smtClean="0"/>
              <a:t>Pokud student nevyužije čas na semináři, má možnost osobní konzultace s vyučujícím v jeho konzultačních hodinách</a:t>
            </a:r>
          </a:p>
        </p:txBody>
      </p:sp>
    </p:spTree>
    <p:extLst>
      <p:ext uri="{BB962C8B-B14F-4D97-AF65-F5344CB8AC3E}">
        <p14:creationId xmlns:p14="http://schemas.microsoft.com/office/powerpoint/2010/main" val="6589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59436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Semináře budou zatím probíhat prezenční formou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Veškeré podklady pro semináře budou umístěny v IS SU ve složce předmětu BPEKO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Dle nařízení děkana není účast na seminářích povinná, v případě, že se student nebude seminářů účastnit, bude pracovat doma a výsledky zašle vedoucímu semináře v podobě a čase, který určí vedoucí semináře (body viz další odrážka)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 případě přechodu na online formu seminářů budou studenti část příkladů řešit sami a výsledky zasílat </a:t>
            </a:r>
            <a:r>
              <a:rPr lang="cs-CZ" sz="2600" dirty="0"/>
              <a:t>vedoucímu semináře v podobě a čase, který určí vedoucí </a:t>
            </a:r>
            <a:r>
              <a:rPr lang="cs-CZ" sz="2600" dirty="0" smtClean="0"/>
              <a:t>semináře, za tuto samostatnou práci pak obdrží bodové hodnocení za aktivitu v seminářích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i="1" u="sng" dirty="0" smtClean="0"/>
              <a:t>1 průběžný test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 smtClean="0"/>
              <a:t>za 25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</a:t>
            </a:r>
            <a:r>
              <a:rPr lang="cs-CZ" sz="2600" dirty="0" smtClean="0"/>
              <a:t>růběžný test je nepovinný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Termín průběžného testu – </a:t>
            </a:r>
            <a:r>
              <a:rPr lang="cs-CZ" sz="2600" b="1" dirty="0" smtClean="0"/>
              <a:t>čtvrtek 26.11. </a:t>
            </a:r>
            <a:r>
              <a:rPr lang="cs-CZ" sz="2600" dirty="0" smtClean="0"/>
              <a:t>v době přednášky </a:t>
            </a:r>
            <a:r>
              <a:rPr lang="cs-CZ" sz="2600" b="1" dirty="0" smtClean="0"/>
              <a:t>ONLINE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Zadání příkladů, které bude průběžně vkládáno do IS SU, složka BPEKO (prosím ujistěte se, kdo je vedoucím Vašeho semináře)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Předběžný Harmonogram Přednášek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7698086"/>
              </p:ext>
            </p:extLst>
          </p:nvPr>
        </p:nvGraphicFramePr>
        <p:xfrm>
          <a:off x="304800" y="641875"/>
          <a:ext cx="8305800" cy="547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95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24. 9. 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Úvodní týden </a:t>
                      </a:r>
                      <a:r>
                        <a:rPr lang="cs-CZ" sz="1600" dirty="0" smtClean="0">
                          <a:effectLst/>
                        </a:rPr>
                        <a:t>– přednáška zrušena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1. 10</a:t>
                      </a: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ekonomie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8. </a:t>
                      </a:r>
                      <a:r>
                        <a:rPr lang="cs-CZ" sz="1600" dirty="0">
                          <a:effectLst/>
                        </a:rPr>
                        <a:t>10</a:t>
                      </a:r>
                      <a:r>
                        <a:rPr lang="cs-CZ" sz="16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Trh, nabídka a poptávka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15.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Spotřebitel a jeho rovnováha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Poptávka a její elasticity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22.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a výrobní proces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29.10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ODPADÁ</a:t>
                      </a:r>
                      <a:endParaRPr lang="cs-CZ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10117"/>
                  </a:ext>
                </a:extLst>
              </a:tr>
              <a:tr h="3794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 5.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</a:t>
                      </a:r>
                      <a:r>
                        <a:rPr kumimoji="0" lang="cs-CZ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výnosy, </a:t>
                      </a: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12. </a:t>
                      </a:r>
                      <a:r>
                        <a:rPr lang="cs-CZ" sz="1600" dirty="0">
                          <a:effectLst/>
                        </a:rPr>
                        <a:t>11.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Typy tržních struktur a dokonalá konkurence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19.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Nedokonalá konkurence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2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26. 11.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 výrobních faktorů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2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3. 12.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 a jeho role při řešení selhání trhu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2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10. </a:t>
                      </a:r>
                      <a:r>
                        <a:rPr lang="cs-CZ" sz="1600" dirty="0">
                          <a:effectLst/>
                        </a:rPr>
                        <a:t>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veřejné volby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17.12.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Předtermín</a:t>
                      </a: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 zkoušku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04800" y="611838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45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876</TotalTime>
  <Words>680</Words>
  <Application>Microsoft Office PowerPoint</Application>
  <PresentationFormat>Předvádění na obrazovce (4:3)</PresentationFormat>
  <Paragraphs>117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Arkýř</vt:lpstr>
      <vt:lpstr>EKONOMIE  (BPEKO)           ZS 2020/2021</vt:lpstr>
      <vt:lpstr>Zajištění výuky</vt:lpstr>
      <vt:lpstr>Charakteristika předmětu</vt:lpstr>
      <vt:lpstr>Podmínky absolvování předmětu a hodnocení</vt:lpstr>
      <vt:lpstr>Přednášky</vt:lpstr>
      <vt:lpstr>podmínky semináře</vt:lpstr>
      <vt:lpstr>Doporučená výbava na semináře</vt:lpstr>
      <vt:lpstr>Předběžný Harmonogram Přednášek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184</cp:revision>
  <dcterms:created xsi:type="dcterms:W3CDTF">2015-02-19T14:22:13Z</dcterms:created>
  <dcterms:modified xsi:type="dcterms:W3CDTF">2020-09-21T14:41:09Z</dcterms:modified>
</cp:coreProperties>
</file>