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7" r:id="rId5"/>
    <p:sldId id="268" r:id="rId6"/>
    <p:sldId id="275" r:id="rId7"/>
    <p:sldId id="270" r:id="rId8"/>
    <p:sldId id="274" r:id="rId9"/>
    <p:sldId id="271" r:id="rId10"/>
    <p:sldId id="272" r:id="rId11"/>
    <p:sldId id="269" r:id="rId12"/>
    <p:sldId id="273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Tuleja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FF7171"/>
    <a:srgbClr val="FFFF99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29" autoAdjust="0"/>
  </p:normalViewPr>
  <p:slideViewPr>
    <p:cSldViewPr>
      <p:cViewPr varScale="1">
        <p:scale>
          <a:sx n="138" d="100"/>
          <a:sy n="138" d="100"/>
        </p:scale>
        <p:origin x="1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6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07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29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617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4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1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38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865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63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2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843558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Ekonomika </a:t>
            </a:r>
            <a:r>
              <a:rPr lang="cs-CZ"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neziskových </a:t>
            </a:r>
            <a:r>
              <a:rPr lang="cs-CZ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organizací</a:t>
            </a:r>
            <a:endParaRPr lang="cs-CZ" sz="3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147814"/>
            <a:ext cx="3888432" cy="136815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ÚVODNÍ PŘEDNÁŠKA</a:t>
            </a:r>
          </a:p>
          <a:p>
            <a:pPr marL="0" indent="0" algn="ctr">
              <a:buNone/>
            </a:pPr>
            <a:endParaRPr lang="cs-CZ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Obecné informace, podmínky absolvování apod.</a:t>
            </a:r>
          </a:p>
          <a:p>
            <a:pPr marL="0" indent="0" algn="ctr">
              <a:buNone/>
            </a:pP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KOMBINOVANÉ STUDIUM</a:t>
            </a: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524101" y="3795886"/>
            <a:ext cx="361989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Zápočtový test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 bude ujasněn v průběhu semestru</a:t>
            </a: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Bližší informace k zápočtovému testu budou podávány v průběhu semestru – dle aktuální situace (</a:t>
            </a:r>
            <a:r>
              <a:rPr lang="cs-CZ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19)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zápočtu: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Kombinovaná: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otázek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otázky otevřené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631998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Hodnocení zápočtového testu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lze získat 100 b.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pro úspěšné absolvování kurzu je potřeba získat 60 b.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12684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Závěr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</a:t>
            </a:r>
            <a:r>
              <a:rPr lang="cs-CZ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Poznámky z přednášek – k testu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1432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Kancelář: A234</a:t>
            </a: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gajdova@opf.slu.cz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Telefon: +420 596 398 346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Konzultační hodiny 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dirty="0"/>
              <a:t>Úterý </a:t>
            </a:r>
            <a:r>
              <a:rPr lang="cs-CZ" sz="1400" dirty="0" smtClean="0"/>
              <a:t>12:00 </a:t>
            </a:r>
            <a:r>
              <a:rPr lang="cs-CZ" sz="1400" dirty="0"/>
              <a:t>- 13:00 a </a:t>
            </a:r>
            <a:r>
              <a:rPr lang="cs-CZ" sz="1400" dirty="0" smtClean="0"/>
              <a:t>18:50 </a:t>
            </a:r>
            <a:r>
              <a:rPr lang="cs-CZ" sz="1400" dirty="0"/>
              <a:t>- </a:t>
            </a:r>
            <a:r>
              <a:rPr lang="cs-CZ" sz="1400" dirty="0" smtClean="0"/>
              <a:t>19:20 a sobota 17.10., 14.11., 5.12. 9:15-9:45.</a:t>
            </a:r>
            <a:r>
              <a:rPr lang="cs-CZ" sz="1400" dirty="0"/>
              <a:t>  Konzultační hodiny platí </a:t>
            </a:r>
            <a:r>
              <a:rPr lang="cs-CZ" sz="1400" dirty="0" smtClean="0"/>
              <a:t>pro ZS 2020/2021 </a:t>
            </a:r>
            <a:r>
              <a:rPr lang="cs-CZ" sz="1400" dirty="0"/>
              <a:t>v době výuky od </a:t>
            </a:r>
            <a:r>
              <a:rPr lang="cs-CZ" sz="1400" dirty="0" smtClean="0"/>
              <a:t>21.9. – 20.12.2020 </a:t>
            </a:r>
            <a:r>
              <a:rPr lang="cs-CZ" sz="1400" dirty="0"/>
              <a:t>a po dohodě e-mailem.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Také je možné mě nalézt v mezičase výuky – viz rozvrh v systému IS SLU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případě potřeby delší konzultace doporučuji domluvit si schůzku prostřednictvím emailu – je možné se domluvit také na jiném termínu, než jsou vypsány konzultační hodiny – vše záleží na společné domluvě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Popis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Zkratka: 	EVS/BPENO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Kredit:		5 kreditů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Zakončení: 	Zápočet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041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a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a nestátní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Občanská sdružení  (SPOLKY)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prospěšné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Nadace a nadační fondy (FUNDACE)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Církve a náboženské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Dobrovolnictví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nestátních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Fundraising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Nestátní neziskové organizace a veřejná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a komerční sektor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76940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Literatura a další zdroje ke studiu</a:t>
            </a:r>
          </a:p>
          <a:p>
            <a:pPr>
              <a:buNone/>
            </a:pPr>
            <a:endParaRPr lang="cs-CZ" sz="14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ŠKARABELOVÁ, S.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se řekne nezisková organizace.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2002. ISBN 80-210-3031-3.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REKTOŘÍK, J.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neziskového sektoru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2007. ISBN 978-80-86929-25-5.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HYÁNEK, V.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2004. ISBN 80-210-3501-3.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FRIČ, P., GOULLI, R.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ČR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Eurolex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2001. ISBN neuvedeno.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DUBEN, R.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ekonomice a společnosti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1996. ISBN 80-85963-19-1.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DRUCKER, P. F.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neziskových organizací - praxe a principy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Management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1994. ISBN 80-85603-31-1. </a:t>
            </a: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Nutné k úspěšnému zvládnutí zápočtu: převážně PŘEDNÁŠKY!!!!!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96087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PŘEDNÁŠKA – 3 BLOKY</a:t>
            </a:r>
            <a:endParaRPr lang="cs-C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Termíny přednášek pro studenty kombinované formy pro ZS 2020/2021</a:t>
            </a:r>
          </a:p>
          <a:p>
            <a:pPr lvl="1"/>
            <a:r>
              <a:rPr lang="cs-CZ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17.10.2020</a:t>
            </a:r>
          </a:p>
          <a:p>
            <a:pPr lvl="1"/>
            <a:r>
              <a:rPr lang="cs-CZ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14.11.2020</a:t>
            </a:r>
          </a:p>
          <a:p>
            <a:pPr lvl="1"/>
            <a:r>
              <a:rPr lang="cs-CZ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5.12.2020</a:t>
            </a:r>
          </a:p>
          <a:p>
            <a:pPr marL="457200" lvl="1" indent="0">
              <a:buNone/>
            </a:pPr>
            <a:endParaRPr lang="cs-CZ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časech 9:45 – 11:20 – MÍSTNOST  A211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08153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Požadavky pro úspěšné absolvování kurzu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50 % účast na seminářích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 ZS 2020/2021 nebude požadována docházka (viz informace dále o docházce)</a:t>
            </a:r>
            <a:endParaRPr lang="cs-CZ" sz="1400" strike="sngStrik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(hodnocená minimálně 6 body celkem, maximum 10 bodů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studenty kombinované formy neplatí podmínka splnění seminární práce</a:t>
            </a:r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Zápočtový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291788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Informace o docházce v ZS 2020/2021</a:t>
            </a:r>
            <a:endParaRPr lang="cs-C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</a:rPr>
              <a:t>1) V případě prezenční výuky </a:t>
            </a:r>
            <a:r>
              <a:rPr lang="cs-CZ" sz="1400" dirty="0">
                <a:solidFill>
                  <a:srgbClr val="000000"/>
                </a:solidFill>
              </a:rPr>
              <a:t>je vyučující povinen vést </a:t>
            </a:r>
            <a:r>
              <a:rPr lang="cs-CZ" sz="1400" dirty="0" smtClean="0">
                <a:solidFill>
                  <a:srgbClr val="000000"/>
                </a:solidFill>
              </a:rPr>
              <a:t>evidenci </a:t>
            </a:r>
            <a:r>
              <a:rPr lang="cs-CZ" sz="1400" dirty="0">
                <a:solidFill>
                  <a:srgbClr val="000000"/>
                </a:solidFill>
              </a:rPr>
              <a:t>přítomných studentů pro každou rozvrhovou akci (platí pro </a:t>
            </a:r>
            <a:r>
              <a:rPr lang="cs-CZ" sz="1400" dirty="0" smtClean="0">
                <a:solidFill>
                  <a:srgbClr val="000000"/>
                </a:solidFill>
              </a:rPr>
              <a:t>přednášky, semináře i </a:t>
            </a:r>
            <a:r>
              <a:rPr lang="cs-CZ" sz="1400" dirty="0">
                <a:solidFill>
                  <a:srgbClr val="000000"/>
                </a:solidFill>
              </a:rPr>
              <a:t>tutoriály</a:t>
            </a:r>
            <a:r>
              <a:rPr lang="cs-CZ" sz="1400" dirty="0" smtClean="0">
                <a:solidFill>
                  <a:srgbClr val="000000"/>
                </a:solidFill>
              </a:rPr>
              <a:t>).</a:t>
            </a:r>
          </a:p>
          <a:p>
            <a:r>
              <a:rPr lang="cs-CZ" sz="1400" dirty="0" smtClean="0">
                <a:solidFill>
                  <a:srgbClr val="000000"/>
                </a:solidFill>
              </a:rPr>
              <a:t>2 )Během </a:t>
            </a:r>
            <a:r>
              <a:rPr lang="cs-CZ" sz="1400" dirty="0">
                <a:solidFill>
                  <a:srgbClr val="000000"/>
                </a:solidFill>
              </a:rPr>
              <a:t>zimního semestru se nebude u studentů vyžadovat pro splnění studijních povinností minimální docházka na semináře stanovená </a:t>
            </a:r>
            <a:r>
              <a:rPr lang="cs-CZ" sz="1400" dirty="0" smtClean="0">
                <a:solidFill>
                  <a:srgbClr val="000000"/>
                </a:solidFill>
              </a:rPr>
              <a:t>v sylabech.</a:t>
            </a:r>
            <a:endParaRPr lang="cs-CZ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134714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Seminární práce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Připravit si obhajobu v </a:t>
            </a:r>
            <a:r>
              <a:rPr lang="cs-CZ" sz="1400" strike="sngStrike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pointu (viz „</a:t>
            </a:r>
            <a:r>
              <a:rPr lang="cs-CZ" sz="1400" strike="sngStrike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vzor_obhajoby_SP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Poslat vyučujícímu (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gajdova@opf.slu.cz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Obhájit na semináři (v předem zvoleném a nahlášeném 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termínu – studenti si budou volit termín a téma na druhém semináři)</a:t>
            </a:r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SP:</a:t>
            </a:r>
          </a:p>
          <a:p>
            <a:pPr lvl="1"/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10 bodů</a:t>
            </a:r>
          </a:p>
          <a:p>
            <a:pPr lvl="1"/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6 bodů (nutné pro připuštění ke zápočtu)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03597430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6565</TotalTime>
  <Words>588</Words>
  <Application>Microsoft Office PowerPoint</Application>
  <PresentationFormat>Předvádění na obrazovce (16:9)</PresentationFormat>
  <Paragraphs>121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SLU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Gajdova</cp:lastModifiedBy>
  <cp:revision>177</cp:revision>
  <dcterms:created xsi:type="dcterms:W3CDTF">2016-07-06T15:42:34Z</dcterms:created>
  <dcterms:modified xsi:type="dcterms:W3CDTF">2020-09-22T14:03:52Z</dcterms:modified>
</cp:coreProperties>
</file>