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70" r:id="rId7"/>
    <p:sldId id="274" r:id="rId8"/>
    <p:sldId id="271" r:id="rId9"/>
    <p:sldId id="272" r:id="rId10"/>
    <p:sldId id="269" r:id="rId11"/>
    <p:sldId id="27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86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Ekonomika </a:t>
            </a:r>
            <a:r>
              <a:rPr lang="cs-CZ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neziskových </a:t>
            </a:r>
            <a:r>
              <a:rPr lang="cs-CZ" sz="3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organizací</a:t>
            </a:r>
            <a:endParaRPr lang="cs-CZ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PREZENČNÍ STUDIUM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zápočtového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b.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z přednášek – k testu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/>
              <a:t>Úterý </a:t>
            </a:r>
            <a:r>
              <a:rPr lang="cs-CZ" sz="1400" dirty="0" smtClean="0"/>
              <a:t>12:00 </a:t>
            </a:r>
            <a:r>
              <a:rPr lang="cs-CZ" sz="1400" dirty="0"/>
              <a:t>- 13:00 a </a:t>
            </a:r>
            <a:r>
              <a:rPr lang="cs-CZ" sz="1400" dirty="0" smtClean="0"/>
              <a:t>18:50 </a:t>
            </a:r>
            <a:r>
              <a:rPr lang="cs-CZ" sz="1400" dirty="0"/>
              <a:t>- </a:t>
            </a:r>
            <a:r>
              <a:rPr lang="cs-CZ" sz="1400" dirty="0" smtClean="0"/>
              <a:t>19:20 a sobota 17.10., 14.11., 5.12. 9:15-9:45.</a:t>
            </a:r>
            <a:r>
              <a:rPr lang="cs-CZ" sz="1400" dirty="0"/>
              <a:t>  Konzultační hodiny platí </a:t>
            </a:r>
            <a:r>
              <a:rPr lang="cs-CZ" sz="1400" dirty="0" smtClean="0"/>
              <a:t>pro ZS 2020/2021 </a:t>
            </a:r>
            <a:r>
              <a:rPr lang="cs-CZ" sz="1400" dirty="0"/>
              <a:t>v době výuky od </a:t>
            </a:r>
            <a:r>
              <a:rPr lang="cs-CZ" sz="1400" dirty="0" smtClean="0"/>
              <a:t>21.9. – 20.12.2020 </a:t>
            </a:r>
            <a:r>
              <a:rPr lang="cs-CZ" sz="1400" dirty="0"/>
              <a:t>a po dohodě e-mailem.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Také je možné mě nalézt v mezičase výuky – viz rozvrh v systému IS SLU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případě potřeby delší konzultace doporučuji domluvit si schůzku prostřednictvím emailu – je možné se domluvit také na jiném termínu, než jsou vypsány konzultační hodiny – vše záleží na společné domluvě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EVS/BPENO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Zápočet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a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a nestátní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sdružení  (SPOLKY)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Nadace a nadační fondy (FUNDACE)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Církve a náboženské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Dobrovolnictví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nestátních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Nestátní neziskové organizace a veřejná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a komerční sektor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ŠKARABELOVÁ, S.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se řekne nezisková organizace.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2002. ISBN 80-210-3031-3.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REKTOŘÍK, J.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neziskového sektoru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2007. ISBN 978-80-86929-25-5.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HYÁNEK, V.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2004. ISBN 80-210-3501-3.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FRIČ, P., GOULLI, R.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ČR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2001. ISBN neuvedeno.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DUBEN, R.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ekonomice a společnosti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1996. ISBN 80-85963-19-1.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DRUCKER, P. F.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neziskových organizací - praxe a principy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Management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1994. ISBN 80-85603-31-1. </a:t>
            </a: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zápočtu: převážně PŘEDNÁŠKY!!!!!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 účast na seminářích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 ZS 2020/2021 nebude požadována docházka (viz informace dále o docházce)</a:t>
            </a:r>
            <a:endParaRPr lang="cs-CZ" sz="1400" strike="sngStrik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(hodnocená minimálně 6 body celkem, maximum 10 bodů)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Zápočtový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Informace o docházce na seminářích v ZS 2020/2021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</a:rPr>
              <a:t>1) V případě prezenční výuky </a:t>
            </a:r>
            <a:r>
              <a:rPr lang="cs-CZ" sz="1400" dirty="0">
                <a:solidFill>
                  <a:srgbClr val="000000"/>
                </a:solidFill>
              </a:rPr>
              <a:t>je vyučující povinen vést </a:t>
            </a:r>
            <a:r>
              <a:rPr lang="cs-CZ" sz="1400" dirty="0" smtClean="0">
                <a:solidFill>
                  <a:srgbClr val="000000"/>
                </a:solidFill>
              </a:rPr>
              <a:t>evidenci </a:t>
            </a:r>
            <a:r>
              <a:rPr lang="cs-CZ" sz="1400" dirty="0">
                <a:solidFill>
                  <a:srgbClr val="000000"/>
                </a:solidFill>
              </a:rPr>
              <a:t>přítomných studentů pro každou rozvrhovou akci (platí pro </a:t>
            </a:r>
            <a:r>
              <a:rPr lang="cs-CZ" sz="1400" dirty="0" smtClean="0">
                <a:solidFill>
                  <a:srgbClr val="000000"/>
                </a:solidFill>
              </a:rPr>
              <a:t>přednášky, semináře i </a:t>
            </a:r>
            <a:r>
              <a:rPr lang="cs-CZ" sz="1400" dirty="0">
                <a:solidFill>
                  <a:srgbClr val="000000"/>
                </a:solidFill>
              </a:rPr>
              <a:t>tutoriály</a:t>
            </a:r>
            <a:r>
              <a:rPr lang="cs-CZ" sz="14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cs-CZ" sz="1400" dirty="0" smtClean="0">
                <a:solidFill>
                  <a:srgbClr val="000000"/>
                </a:solidFill>
              </a:rPr>
              <a:t>2 )Během </a:t>
            </a:r>
            <a:r>
              <a:rPr lang="cs-CZ" sz="1400" dirty="0">
                <a:solidFill>
                  <a:srgbClr val="000000"/>
                </a:solidFill>
              </a:rPr>
              <a:t>zimního semestru se nebude u studentů vyžadovat pro splnění studijních povinností minimální docházka na semináře stanovená </a:t>
            </a:r>
            <a:r>
              <a:rPr lang="cs-CZ" sz="1400" dirty="0" smtClean="0">
                <a:solidFill>
                  <a:srgbClr val="000000"/>
                </a:solidFill>
              </a:rPr>
              <a:t>v sylabech.</a:t>
            </a:r>
            <a:endParaRPr lang="cs-CZ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3471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Seminární práce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si obhajobu v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pointu (viz „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vzor_obhajoby_SP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vyučujícímu (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Obhájit na semináři (v předem zvoleném a nahlášeném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termínu – studenti si budou volit termín a téma na druhém semináři)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SP:</a:t>
            </a:r>
          </a:p>
          <a:p>
            <a:pPr lvl="1"/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</a:p>
          <a:p>
            <a:pPr lvl="1"/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6 bodů (nutné pro připuštění ke zápočtu)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Zápočtový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 bude ujasněn v průběhu semestru</a:t>
            </a: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Bližší informace k zápočtovému testu budou podávány v průběhu semestru – dle aktuální situace (</a:t>
            </a:r>
            <a:r>
              <a:rPr lang="cs-CZ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19)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zápočtu: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6562</TotalTime>
  <Words>552</Words>
  <Application>Microsoft Office PowerPoint</Application>
  <PresentationFormat>Předvádění na obrazovce (16:9)</PresentationFormat>
  <Paragraphs>111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172</cp:revision>
  <dcterms:created xsi:type="dcterms:W3CDTF">2016-07-06T15:42:34Z</dcterms:created>
  <dcterms:modified xsi:type="dcterms:W3CDTF">2020-09-22T14:04:05Z</dcterms:modified>
</cp:coreProperties>
</file>