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9" r:id="rId2"/>
  </p:sldMasterIdLst>
  <p:notesMasterIdLst>
    <p:notesMasterId r:id="rId19"/>
  </p:notesMasterIdLst>
  <p:sldIdLst>
    <p:sldId id="323" r:id="rId3"/>
    <p:sldId id="321" r:id="rId4"/>
    <p:sldId id="344" r:id="rId5"/>
    <p:sldId id="347" r:id="rId6"/>
    <p:sldId id="348" r:id="rId7"/>
    <p:sldId id="342" r:id="rId8"/>
    <p:sldId id="330" r:id="rId9"/>
    <p:sldId id="331" r:id="rId10"/>
    <p:sldId id="329" r:id="rId11"/>
    <p:sldId id="341" r:id="rId12"/>
    <p:sldId id="333" r:id="rId13"/>
    <p:sldId id="334" r:id="rId14"/>
    <p:sldId id="335" r:id="rId15"/>
    <p:sldId id="336" r:id="rId16"/>
    <p:sldId id="343" r:id="rId17"/>
    <p:sldId id="34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83" d="100"/>
          <a:sy n="83" d="100"/>
        </p:scale>
        <p:origin x="144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F5227-8864-490D-A6FA-3C18BF677EB1}" type="datetimeFigureOut">
              <a:rPr lang="cs-CZ" smtClean="0"/>
              <a:t>15.12.2020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E206C-2E20-43F2-9D23-32B9B0A0CD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0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341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543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452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3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09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67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6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4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4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59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8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33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9D821-CECD-4CC5-AA41-4D4B73E9B98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3A8AD-9164-46DC-B92F-09B94BEE0B1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7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FA97-32C1-4E48-A645-3B8C5678A1A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94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C7BB2-4034-4090-BC5A-EAD9080D5AF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1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1F6BA-C25D-4EA3-9347-E71DB500686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6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9BE21-AB76-40D9-B521-B0E09862F1B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8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B8697E-6C57-4D0D-BAE2-77CA22A2FBF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82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66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1376-760F-41B8-B06A-E90C3C20FBD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5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24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24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24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24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4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24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75E3D4-DA10-48E3-898E-E57E54432A8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7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1376-760F-41B8-B06A-E90C3C20FBD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2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5C0A5-AAFB-4520-B300-420E80EF85F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7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3F645-8C6D-49AF-BB7E-DA69768B64C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7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2DC18-771A-43F1-9687-1C0026990E4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9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4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2400" dirty="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dirty="0" smtClean="0">
              <a:solidFill>
                <a:srgbClr val="000000"/>
              </a:solidFill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dirty="0" smtClean="0">
              <a:solidFill>
                <a:srgbClr val="000000"/>
              </a:solidFill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D2F91D-0550-446E-9617-08A9F85514CE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dirty="0" smtClean="0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5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412776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112474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55679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Komunitní výzkum 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shrnutí hlavních témat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9" y="458112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Reziduální                               Liberální                           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                          Sociálnědemokratický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Pracovně-výkonový                Konzervativní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632848" cy="648071"/>
          </a:xfrm>
        </p:spPr>
        <p:txBody>
          <a:bodyPr/>
          <a:lstStyle/>
          <a:p>
            <a:r>
              <a:rPr lang="cs-CZ" sz="3200" b="1" dirty="0" smtClean="0"/>
              <a:t>Typy sociálního státu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686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1918 zavádění pojistných systémů podle německého vzoru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Rozšiřování a zavádění nových typů sociálního pojištění za I. republiky (např. gentský systém) – typické přetrvání stavovských rozdílů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r. 1945 snaha o zavedení univerzálního pojištění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776864" cy="792087"/>
          </a:xfrm>
        </p:spPr>
        <p:txBody>
          <a:bodyPr/>
          <a:lstStyle/>
          <a:p>
            <a:r>
              <a:rPr lang="cs-CZ" sz="2800" b="1" dirty="0" smtClean="0"/>
              <a:t>Typické tendence vývoje sociální politiky v ČSR</a:t>
            </a:r>
            <a:br>
              <a:rPr lang="cs-CZ" sz="2800" b="1" dirty="0" smtClean="0"/>
            </a:br>
            <a:r>
              <a:rPr lang="cs-CZ" sz="2800" b="1" dirty="0" smtClean="0"/>
              <a:t>do roku 1945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4700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Plošné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sociálních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jistot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zřetele na zásluhovost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potřebnost 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Podřízenost sociální politiky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ekonomickým  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politickým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zájmům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632848" cy="648071"/>
          </a:xfrm>
        </p:spPr>
        <p:txBody>
          <a:bodyPr/>
          <a:lstStyle/>
          <a:p>
            <a:r>
              <a:rPr lang="cs-CZ" sz="3200" b="1" dirty="0" smtClean="0"/>
              <a:t>Nedostatky a specifika sociální politiky </a:t>
            </a:r>
            <a:br>
              <a:rPr lang="cs-CZ" sz="3200" b="1" dirty="0" smtClean="0"/>
            </a:br>
            <a:r>
              <a:rPr lang="cs-CZ" sz="3200" b="1" dirty="0" smtClean="0"/>
              <a:t>komunistického období</a:t>
            </a:r>
            <a:endParaRPr lang="cs-CZ" sz="32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867" y="1306603"/>
            <a:ext cx="3790133" cy="233842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867" y="3645024"/>
            <a:ext cx="379013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působící v neprospěch sociálního státu: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Demografický vývoj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Proměny trhu práce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Proměny struktury hospodářství (rozvoj sektoru služeb)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Globalizace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632848" cy="648071"/>
          </a:xfrm>
        </p:spPr>
        <p:txBody>
          <a:bodyPr/>
          <a:lstStyle/>
          <a:p>
            <a:r>
              <a:rPr lang="cs-CZ" sz="3200" b="1" dirty="0" smtClean="0"/>
              <a:t>Problémy sociálního státu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03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financování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efektivity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legitimity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632848" cy="648071"/>
          </a:xfrm>
        </p:spPr>
        <p:txBody>
          <a:bodyPr/>
          <a:lstStyle/>
          <a:p>
            <a:r>
              <a:rPr lang="cs-CZ" sz="3200" b="1" dirty="0" smtClean="0"/>
              <a:t>Krize sociálního státu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026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</p:spPr>
      </p:pic>
    </p:spTree>
    <p:extLst>
      <p:ext uri="{BB962C8B-B14F-4D97-AF65-F5344CB8AC3E}">
        <p14:creationId xmlns:p14="http://schemas.microsoft.com/office/powerpoint/2010/main" val="26100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        </a:t>
            </a:r>
            <a:br>
              <a:rPr lang="cs-CZ" sz="2400" dirty="0" smtClean="0"/>
            </a:br>
            <a:r>
              <a:rPr lang="cs-CZ" sz="2400" dirty="0"/>
              <a:t> </a:t>
            </a:r>
            <a:r>
              <a:rPr lang="cs-CZ" sz="2400" dirty="0" smtClean="0"/>
              <a:t>                                                                                                                           Komunitní plánování sociálních služeb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3" y="1556793"/>
            <a:ext cx="2265384" cy="21448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107778"/>
            <a:ext cx="2804077" cy="18891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44" y="2204864"/>
            <a:ext cx="2304256" cy="30369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03" y="3953651"/>
            <a:ext cx="3858136" cy="28757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265" y="3513609"/>
            <a:ext cx="2114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7632848" cy="507703"/>
          </a:xfrm>
        </p:spPr>
        <p:txBody>
          <a:bodyPr/>
          <a:lstStyle/>
          <a:p>
            <a:r>
              <a:rPr lang="pl-PL" sz="3200" b="1" dirty="0" smtClean="0"/>
              <a:t>Obsah </a:t>
            </a:r>
            <a:r>
              <a:rPr lang="pl-PL" sz="3200" b="1" dirty="0"/>
              <a:t>přednášky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844675"/>
            <a:ext cx="7886452" cy="352901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i="1" dirty="0" smtClean="0">
                <a:solidFill>
                  <a:srgbClr val="307871"/>
                </a:solidFill>
              </a:rPr>
              <a:t>Specifika komunitního výzkumu</a:t>
            </a:r>
            <a:endParaRPr lang="cs-CZ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i="1" dirty="0">
              <a:solidFill>
                <a:srgbClr val="307871"/>
              </a:solidFill>
            </a:endParaRPr>
          </a:p>
          <a:p>
            <a:pPr>
              <a:defRPr/>
            </a:pPr>
            <a:r>
              <a:rPr lang="cs-CZ" i="1" dirty="0" smtClean="0">
                <a:solidFill>
                  <a:srgbClr val="307871"/>
                </a:solidFill>
              </a:rPr>
              <a:t>Shrnutí hlavních témat</a:t>
            </a:r>
            <a:endParaRPr lang="cs-CZ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496944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Předchází komunitnímu plánování. Jde o typ sociálního výzkumu, který je zaměřen zejména na potřeby v oblasti sociálních služeb.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Patří mezi kvantitativní výzkumy.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 tedy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měřitelný typ informací společenského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charakteru, které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statisticky zpracovatelné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Předmětem výzkumu jsou nejčastěji sociální služby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jejich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využívání a nastavení vzhledem k potřebám občanů.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776864" cy="648071"/>
          </a:xfrm>
        </p:spPr>
        <p:txBody>
          <a:bodyPr/>
          <a:lstStyle/>
          <a:p>
            <a:r>
              <a:rPr lang="cs-CZ" sz="3200" b="1" dirty="0" smtClean="0"/>
              <a:t>Komunitní výzkum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15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900100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Přípravnou 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Realizační 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Vyhodnocovací (analytickou)</a:t>
            </a:r>
          </a:p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Prezentační </a:t>
            </a:r>
            <a:endParaRPr lang="cs-CZ" altLang="cs-CZ" b="1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Délka a obsah jednotlivých fází jsou ovlivněny individuálními faktory, které jsou ekonomického a personálního charakteru. 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776864" cy="648071"/>
          </a:xfrm>
        </p:spPr>
        <p:txBody>
          <a:bodyPr/>
          <a:lstStyle/>
          <a:p>
            <a:r>
              <a:rPr lang="cs-CZ" sz="3200" b="1" dirty="0" smtClean="0"/>
              <a:t>Fáze komunitního výzkumu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8486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496944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Vysvětlení základních souvislostí s předmětem výzkumu (např. využívání sociálních služeb, informovanost o sociálních službách apod.).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Posouzení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výsledků s cíli výzkumu (dostupnost služeb, kvalita, potřebnost služeb apod.).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praxi.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Nastínění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dalšího vývoje.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Posouzení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použité metody poznání z hlediska její efektivity.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776864" cy="648071"/>
          </a:xfrm>
        </p:spPr>
        <p:txBody>
          <a:bodyPr/>
          <a:lstStyle/>
          <a:p>
            <a:r>
              <a:rPr lang="cs-CZ" sz="3200" b="1" i="1" dirty="0" smtClean="0"/>
              <a:t>Závěrečná zpráva výzkumu </a:t>
            </a:r>
            <a:r>
              <a:rPr lang="cs-CZ" sz="3200" b="1" dirty="0" smtClean="0"/>
              <a:t>a její obsah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6365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65" y="4149080"/>
            <a:ext cx="4844846" cy="24395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124744"/>
            <a:ext cx="3645950" cy="25922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980728"/>
            <a:ext cx="3789195" cy="26642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611" y="3717032"/>
            <a:ext cx="3704219" cy="28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Přechod od individuálních a lokálních aktivit (rodin nebo obcí) se k aktivitám, které organizuje a garantuje stát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Přechod od jednotlivých opatření k systémovému řešení sociálních  problémů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632848" cy="648071"/>
          </a:xfrm>
        </p:spPr>
        <p:txBody>
          <a:bodyPr/>
          <a:lstStyle/>
          <a:p>
            <a:r>
              <a:rPr lang="cs-CZ" sz="3200" b="1" dirty="0" smtClean="0"/>
              <a:t>Obecné tendence vývoje sociální politiky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808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280920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Nástup povinného sociálního pojištění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přelom 19.-20.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století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Rozmach sociálního státu po II. světové </a:t>
            </a:r>
            <a:r>
              <a:rPr lang="cs-CZ" altLang="cs-CZ" sz="2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válce</a:t>
            </a:r>
          </a:p>
          <a:p>
            <a:endParaRPr lang="cs-CZ" altLang="cs-CZ" sz="2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sociálního státu a prosazování neoliberálních přístupů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od 70. let 20. století 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632848" cy="648071"/>
          </a:xfrm>
        </p:spPr>
        <p:txBody>
          <a:bodyPr/>
          <a:lstStyle/>
          <a:p>
            <a:r>
              <a:rPr lang="cs-CZ" sz="3200" b="1" dirty="0"/>
              <a:t>V</a:t>
            </a:r>
            <a:r>
              <a:rPr lang="cs-CZ" sz="3200" b="1" dirty="0" smtClean="0"/>
              <a:t>ývojové etapy sociálního státu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8510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23528" y="2132856"/>
            <a:ext cx="4426080" cy="2450804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7632848" cy="648071"/>
          </a:xfrm>
        </p:spPr>
        <p:txBody>
          <a:bodyPr/>
          <a:lstStyle/>
          <a:p>
            <a:r>
              <a:rPr lang="cs-CZ" sz="3200" b="1" dirty="0" smtClean="0"/>
              <a:t>Formování moderní sociální politiky</a:t>
            </a:r>
            <a:endParaRPr lang="cs-CZ" sz="3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988840"/>
            <a:ext cx="3060457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</TotalTime>
  <Words>406</Words>
  <Application>Microsoft Office PowerPoint</Application>
  <PresentationFormat>Předvádění na obrazovce (4:3)</PresentationFormat>
  <Paragraphs>91</Paragraphs>
  <Slides>16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SLU</vt:lpstr>
      <vt:lpstr>Vrstvy</vt:lpstr>
      <vt:lpstr>Komunitní výzkum  a shrnutí hlavních témat    </vt:lpstr>
      <vt:lpstr>Obsah přednášky</vt:lpstr>
      <vt:lpstr>Komunitní výzkum</vt:lpstr>
      <vt:lpstr>Fáze komunitního výzkumu</vt:lpstr>
      <vt:lpstr>Závěrečná zpráva výzkumu a její obsah</vt:lpstr>
      <vt:lpstr>Prezentace aplikace PowerPoint</vt:lpstr>
      <vt:lpstr>Obecné tendence vývoje sociální politiky</vt:lpstr>
      <vt:lpstr>Vývojové etapy sociálního státu</vt:lpstr>
      <vt:lpstr>Formování moderní sociální politiky</vt:lpstr>
      <vt:lpstr>Typy sociálního státu</vt:lpstr>
      <vt:lpstr>Typické tendence vývoje sociální politiky v ČSR do roku 1945 </vt:lpstr>
      <vt:lpstr>Nedostatky a specifika sociální politiky  komunistického období</vt:lpstr>
      <vt:lpstr>Problémy sociálního státu</vt:lpstr>
      <vt:lpstr>Krize sociálního státu</vt:lpstr>
      <vt:lpstr>Prezentace aplikace PowerPoint</vt:lpstr>
      <vt:lpstr>                                                                                                                                     Komunitní plánování sociálních služeb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sociální politiky</dc:title>
  <dc:creator>nenicka</dc:creator>
  <cp:lastModifiedBy>nen0001</cp:lastModifiedBy>
  <cp:revision>153</cp:revision>
  <dcterms:modified xsi:type="dcterms:W3CDTF">2020-12-15T08:30:24Z</dcterms:modified>
</cp:coreProperties>
</file>