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84" r:id="rId4"/>
    <p:sldId id="266" r:id="rId5"/>
    <p:sldId id="299" r:id="rId6"/>
    <p:sldId id="267" r:id="rId7"/>
    <p:sldId id="301" r:id="rId8"/>
    <p:sldId id="271" r:id="rId9"/>
    <p:sldId id="280" r:id="rId10"/>
    <p:sldId id="281" r:id="rId11"/>
    <p:sldId id="282" r:id="rId12"/>
    <p:sldId id="285" r:id="rId13"/>
    <p:sldId id="300" r:id="rId14"/>
    <p:sldId id="286" r:id="rId15"/>
    <p:sldId id="287" r:id="rId16"/>
    <p:sldId id="283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5.10.2020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32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9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959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18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7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304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627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66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257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979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58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Počátky moderní sociální politiky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Zaváděl rentu práce neschopným a osobám starším 70 let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zavedena forma povinného pojištění subvencované vládou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Výše penzí byla odvozována od předchozích příjmů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Starobní a invalidní pojištění (1889)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7160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normy na ochranu dětské práce přijaty ke konci 18. století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omezení dětské práce přišlo ve 40. letech 19. století (zákaz práce v továrnách dětem pod 12 let, max. 10 hodin denně)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změny přineslo přijetí Živnostenského řádu (1859)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Sociální opatření v Habsburské monarchii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244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o chudinské péči byl přijat jen v Čechách (1868)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něj měl být chudý zajištěn obcí, kde měl domovskou příslušnost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péče komplikovala rostoucí mobilita obyvatelstva 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Chudinská péče v Čechách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024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80571-6EFA-4BE7-8258-030F3C6F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400600" cy="507703"/>
          </a:xfrm>
        </p:spPr>
        <p:txBody>
          <a:bodyPr/>
          <a:lstStyle/>
          <a:p>
            <a:r>
              <a:rPr lang="cs-CZ" b="1" dirty="0"/>
              <a:t>Reformy v Rakousku-Uhersku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12494A0-0133-41B7-B13A-51765E142895}"/>
              </a:ext>
            </a:extLst>
          </p:cNvPr>
          <p:cNvSpPr/>
          <p:nvPr/>
        </p:nvSpPr>
        <p:spPr>
          <a:xfrm>
            <a:off x="251520" y="1131590"/>
            <a:ext cx="34563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Reformy zde prováděla konzervativní vláda Eduarda </a:t>
            </a:r>
            <a:r>
              <a:rPr lang="cs-CZ" sz="2400" dirty="0" err="1"/>
              <a:t>Taafeho</a:t>
            </a:r>
            <a:r>
              <a:rPr lang="cs-CZ" sz="2400" dirty="0"/>
              <a:t> </a:t>
            </a:r>
            <a:r>
              <a:rPr lang="cs-CZ" sz="2000" dirty="0"/>
              <a:t>(1879-1893)</a:t>
            </a:r>
          </a:p>
          <a:p>
            <a:r>
              <a:rPr lang="cs-CZ" sz="2400" dirty="0"/>
              <a:t>Jeho kabinet rozhodl mj. také o rozšíření volebního práva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3F2D3A-1412-4B08-9395-FA66765FE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851670"/>
            <a:ext cx="3744416" cy="23336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F8E8EBF-293E-4709-9F7C-48857905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902509"/>
            <a:ext cx="1153572" cy="166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2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doplněna pravidla hornického pojištění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Bylo zavedeno povinné úrazové a nemocenské pojištění (1888) 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Nová opatření navazovala na starší praxi (dřívější podpůrné pokladny různého typu) 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Zavedení pojištění v západní části monarchie 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142365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sociálního pojištění zde byl zaváděn na začátku 20. století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– zřízení zprostředkovatelen práce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– zákon o starobních důchodech 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1911 – národní pojištění (pojištění proti nezaměstnanosti a zdravotní pojištění)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b="1" dirty="0"/>
              <a:t>Situace v jiných evropských zemích – Velká Británie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232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568952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Mezníkem ve vývoji moderní sociální politiky se stala sociální reforma zavedená v Německu v 80. letech 19. století, jejímž cílem byly změna systému dosavadní chudinské péče a snaha o oslabení vlivu sociální demokracie. 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Iniciátorem této reformy byl kancléř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Otto von Bismarck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její podstatou výsledkem bylo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 sociálního pojištění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(nemocenského, úrazového, starobního a invalidního).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vzoru Německa bylo sociální pojištění zaváděno na přelomu 19. a 20. století i v dalších evropských zemích.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příčin a výsledků sociálních reforem v Německu na konci 19. století</a:t>
            </a:r>
          </a:p>
          <a:p>
            <a:endParaRPr lang="cs-CZ" altLang="cs-CZ" sz="2400" i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sociálních pojištění jako nového typu sociální politiky</a:t>
            </a:r>
          </a:p>
          <a:p>
            <a:endParaRPr lang="cs-CZ" altLang="cs-CZ" sz="2400" i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Přiblížení sociálních reforem v dalších evropských zemích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/>
              <a:t>Cíle přednášky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Německé císařství bylo vyhlášeno v roce 1871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iniciátorem německého sjednocení bylo Prusko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Zásadní roli přitom sehrál kancléř Otto von Bismarck</a:t>
            </a:r>
          </a:p>
          <a:p>
            <a:pPr marL="0" indent="0">
              <a:buNone/>
            </a:pPr>
            <a:endParaRPr lang="cs-CZ" altLang="cs-CZ" sz="2400" i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/>
              <a:t>Německo v 19. století</a:t>
            </a:r>
            <a:endParaRPr lang="cs-CZ" sz="32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33" y="2499742"/>
            <a:ext cx="3434127" cy="22029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388951"/>
            <a:ext cx="3370516" cy="23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Předpokladem pro přijetí reformy byla nutnost získat podporu v parlamentu</a:t>
            </a:r>
          </a:p>
          <a:p>
            <a:pPr marL="0" indent="0">
              <a:buNone/>
            </a:pPr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Jednání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reformách poznamenaly odlišné představy liberálů a konzervativců i nástup socialistického hnutí</a:t>
            </a: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Konečnou podobu reforem ovlivnila neexistence pevné vládní většiny v Říšském sněmu v 1. polovině 80. let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Politické předpoklady sociální reformy</a:t>
            </a:r>
          </a:p>
        </p:txBody>
      </p:sp>
    </p:spTree>
    <p:extLst>
      <p:ext uri="{BB962C8B-B14F-4D97-AF65-F5344CB8AC3E}">
        <p14:creationId xmlns:p14="http://schemas.microsoft.com/office/powerpoint/2010/main" val="11303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7804B-76DB-4412-B8B0-66B95662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Sociální demokracie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D51CA35-BC80-4BBD-AD62-2DFCA007D04B}"/>
              </a:ext>
            </a:extLst>
          </p:cNvPr>
          <p:cNvSpPr/>
          <p:nvPr/>
        </p:nvSpPr>
        <p:spPr>
          <a:xfrm>
            <a:off x="539552" y="1059582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Ideový proud a politické hnutí hájící zájmy „dělnické třídy“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První sociálně demokratická strana byla založena </a:t>
            </a:r>
            <a:br>
              <a:rPr lang="cs-CZ" sz="2400" dirty="0"/>
            </a:br>
            <a:r>
              <a:rPr lang="cs-CZ" sz="2400" dirty="0"/>
              <a:t>v Německu na konci 60. let 19. století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0FC689-E8F5-4FCC-8061-7E4C71380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343710"/>
            <a:ext cx="3312368" cy="23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/>
              <a:t>„</a:t>
            </a:r>
            <a:r>
              <a:rPr lang="cs-CZ" sz="2800" b="1" dirty="0"/>
              <a:t>Cukr a bič“ – Bismarckova sociální </a:t>
            </a:r>
            <a:r>
              <a:rPr lang="cs-CZ" sz="2800" b="1" dirty="0" smtClean="0"/>
              <a:t>politika</a:t>
            </a:r>
            <a:br>
              <a:rPr lang="cs-CZ" sz="2800" b="1" dirty="0" smtClean="0"/>
            </a:b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72" y="1275606"/>
            <a:ext cx="3655567" cy="26044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338" y="1275606"/>
            <a:ext cx="3511021" cy="260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Dopady hospodářská krize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roku 1873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Nefunkčnost dosavadní chudinské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péče, kterou zajišťovaly obce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Snaha potlačit rostoucí vliv socialistického hnutí 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Snaha posílit vlastní mocenské postavení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německém parlamentu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 smtClean="0"/>
              <a:t>Motivace k zavedení reforem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429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Navazovalo na starší praxi (nemocenské pokladny)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pojištění se podíleli zaměstnanci (z 2/3)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zaměstnavatelé (z 1/3)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Zajišťovaly je podpůrné pokladny – zřizované na principu samosprávy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432048"/>
          </a:xfrm>
        </p:spPr>
        <p:txBody>
          <a:bodyPr/>
          <a:lstStyle/>
          <a:p>
            <a:r>
              <a:rPr lang="cs-CZ" sz="2800" b="1" dirty="0"/>
              <a:t>Nemocenské pojištění (1883)</a:t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6903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Reagovalo na vyšší úrazovost jako důsledek zavádění strojové výroby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Bylo řízeno a financováno rezortními svazy, organizovanými na základě samosprávného principu podle odvětví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Dominantní vliv zde měli zaměstnavatelé 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Úrazové pojištění (1884)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947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605</Words>
  <Application>Microsoft Office PowerPoint</Application>
  <PresentationFormat>Předvádění na obrazovce (16:9)</PresentationFormat>
  <Paragraphs>97</Paragraphs>
  <Slides>16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SLU</vt:lpstr>
      <vt:lpstr> Počátky moderní sociální politiky     </vt:lpstr>
      <vt:lpstr>Cíle přednášky</vt:lpstr>
      <vt:lpstr>Německo v 19. století</vt:lpstr>
      <vt:lpstr>Politické předpoklady sociální reformy</vt:lpstr>
      <vt:lpstr>Sociální demokracie </vt:lpstr>
      <vt:lpstr>„Cukr a bič“ – Bismarckova sociální politika </vt:lpstr>
      <vt:lpstr>Motivace k zavedení reforem </vt:lpstr>
      <vt:lpstr>Nemocenské pojištění (1883)  </vt:lpstr>
      <vt:lpstr>Úrazové pojištění (1884) </vt:lpstr>
      <vt:lpstr>Starobní a invalidní pojištění (1889) </vt:lpstr>
      <vt:lpstr>Sociální opatření v Habsburské monarchii </vt:lpstr>
      <vt:lpstr>Chudinská péče v Čechách </vt:lpstr>
      <vt:lpstr>Reformy v Rakousku-Uhersku</vt:lpstr>
      <vt:lpstr>Zavedení pojištění v západní části monarchie  </vt:lpstr>
      <vt:lpstr>Situace v jiných evropských zemích – Velká Británie 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nen0001</cp:lastModifiedBy>
  <cp:revision>74</cp:revision>
  <dcterms:created xsi:type="dcterms:W3CDTF">2016-07-06T15:42:34Z</dcterms:created>
  <dcterms:modified xsi:type="dcterms:W3CDTF">2020-10-05T15:16:55Z</dcterms:modified>
</cp:coreProperties>
</file>