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65" r:id="rId4"/>
    <p:sldId id="288" r:id="rId5"/>
    <p:sldId id="282" r:id="rId6"/>
    <p:sldId id="285" r:id="rId7"/>
    <p:sldId id="266" r:id="rId8"/>
    <p:sldId id="284" r:id="rId9"/>
    <p:sldId id="283" r:id="rId10"/>
    <p:sldId id="280" r:id="rId11"/>
    <p:sldId id="286" r:id="rId12"/>
    <p:sldId id="267" r:id="rId13"/>
    <p:sldId id="269" r:id="rId14"/>
    <p:sldId id="289" r:id="rId15"/>
    <p:sldId id="287" r:id="rId16"/>
    <p:sldId id="278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0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1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2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79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7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1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98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sociálního </a:t>
            </a: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státu </a:t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Evropě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Impulsem k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reformě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staly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stížnosti odborových organizací, které byly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nespokojené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nepřehledností stávajícího sociálního zákonodárství.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1942 byl v reakci na to vytvořen mezivládní výbor, jehož cílem mělo navržení reformy dosavadního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systému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čele výboru stanul odborník na sociální politiku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cs-CZ" alt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Beveridge</a:t>
            </a:r>
            <a:endParaRPr lang="cs-CZ" alt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sociálního státu II (Velká Británie)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684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Britský ekonom a sociální reformátor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Podílel se i na přípravě národního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před I. světovou válkou</a:t>
            </a: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vytvoření nového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systému podle něj měly být: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bezplatné lékařské péče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Plošné vyplácení dětských přídavků</a:t>
            </a: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Plná zaměstnanost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William </a:t>
            </a:r>
            <a:r>
              <a:rPr lang="cs-CZ" sz="2800" b="1" dirty="0" err="1" smtClean="0"/>
              <a:t>Beveridge</a:t>
            </a:r>
            <a:r>
              <a:rPr lang="cs-CZ" sz="2800" b="1" dirty="0" smtClean="0"/>
              <a:t> a jeho přínos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091266"/>
            <a:ext cx="2952328" cy="34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1942 byla publikován původní úřední dokument nazvaný </a:t>
            </a:r>
            <a:r>
              <a:rPr lang="cs-CZ" altLang="cs-CZ" sz="2800" i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2800" i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cs-CZ" altLang="cs-CZ" sz="2800" i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800" i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</a:t>
            </a:r>
            <a:r>
              <a:rPr lang="cs-CZ" altLang="cs-CZ" sz="2800" i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2800" i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(známý jako </a:t>
            </a:r>
            <a:r>
              <a:rPr lang="cs-CZ" altLang="cs-CZ" sz="2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Beveridgova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zpráva)</a:t>
            </a:r>
          </a:p>
          <a:p>
            <a:r>
              <a:rPr lang="cs-CZ" altLang="cs-CZ" sz="2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Beveridge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navrhl spojit všechny druhy pojištění do jediného systému národního pojištění. </a:t>
            </a: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univerzální pojištění mělo garantovat minimální rovnou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dávku.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Tzv. </a:t>
            </a:r>
            <a:r>
              <a:rPr lang="cs-CZ" sz="3200" b="1" dirty="0" err="1" smtClean="0"/>
              <a:t>Beveridgova</a:t>
            </a:r>
            <a:r>
              <a:rPr lang="cs-CZ" sz="3200" b="1" dirty="0" smtClean="0"/>
              <a:t> zpráva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1945 zvítězila v britských volbách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levice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(Labouristická strana).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1948 bylo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Beveridgova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návrhu přijato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pojištění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představovalo komplexní pojištění pro případ nezaměstnanosti, nemoci, mateřství, poručnictví, důchodu a smrti.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stejné době byla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zřízena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zdravotní služba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garantující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bezplatné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zdravotní péče.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Sociální reforma ve Velké Británii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19622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1948 byly zavedeny univerzální penze a všeobecný dětský příspěvek, v dalších letech rostly veřejné výdaje.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50. letech byl zaveden všeobecný příplatek k důchodu –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pilíř penzijního systému vázaný na příjem.</a:t>
            </a:r>
          </a:p>
          <a:p>
            <a:pPr marL="0" indent="0">
              <a:buNone/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Švédský model nadále charakterizovala dominance sociální demokracie a silný vliv odborů.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864096"/>
          </a:xfrm>
        </p:spPr>
        <p:txBody>
          <a:bodyPr/>
          <a:lstStyle/>
          <a:p>
            <a:r>
              <a:rPr lang="cs-CZ" sz="2800" b="1" dirty="0" smtClean="0"/>
              <a:t>„Zlatá léta“ sociálního státu I</a:t>
            </a:r>
            <a:br>
              <a:rPr lang="cs-CZ" sz="2800" b="1" dirty="0" smtClean="0"/>
            </a:br>
            <a:r>
              <a:rPr lang="cs-CZ" b="1" dirty="0" smtClean="0"/>
              <a:t>Švédsko po II. světové válce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989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19622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sociálních reforem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bezprostředně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poválečného období byly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zachovány i zde po nástupu vlády Konzervativců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začátku 50. let.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jistým změnám došlo v rámci národního pojištění, kde se vzhledem k předchozímu růstu veřejných výdajů prosadil postupně systém průběžného financování.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864096"/>
          </a:xfrm>
        </p:spPr>
        <p:txBody>
          <a:bodyPr/>
          <a:lstStyle/>
          <a:p>
            <a:r>
              <a:rPr lang="cs-CZ" sz="2800" b="1" dirty="0" smtClean="0"/>
              <a:t>„Zlatá léta“ sociálního státu II</a:t>
            </a:r>
            <a:br>
              <a:rPr lang="cs-CZ" sz="2800" b="1" dirty="0" smtClean="0"/>
            </a:br>
            <a:r>
              <a:rPr lang="cs-CZ" b="1" dirty="0" smtClean="0"/>
              <a:t>Velká Británie po II. světové válce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347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sociálního státu v Evropě zásadně ovlivnila zkušenost hospodářské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a druhé světové války. 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Velké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Británii byl iniciátorem změn sociálního systému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cs-CZ" alt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Beveridge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 válce zde bylo zavedeno národní pojištění a zřízena Národní zdravotní služba. 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Jiným modelem sociálního státu Švédsko. Zde typickými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univerzalismus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rovnostářství,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odtržnění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efektivita sociální péče.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cs-CZ" sz="2800" i="1" dirty="0" smtClean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Charakteristika okolností vzniku sociálního státu</a:t>
            </a:r>
          </a:p>
          <a:p>
            <a:pPr>
              <a:defRPr/>
            </a:pPr>
            <a:endParaRPr lang="cs-CZ" sz="2800" i="1" dirty="0" smtClean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Přiblížení hlavních rysů vývoje sociálního státu na příkladu vybraných evropských zemí</a:t>
            </a:r>
            <a:endParaRPr lang="cs-CZ" sz="2800" i="1" dirty="0">
              <a:solidFill>
                <a:srgbClr val="307871"/>
              </a:solidFill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státu v Evropě zásadně ovlivnila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velké hospodářské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ve 30. letech 20. století se 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důsledku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posilovala role státu 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hospodářství.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Příkladem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rozvíjejícího se státního intervencionismu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politika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Nového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údělu (</a:t>
            </a:r>
            <a:r>
              <a:rPr lang="cs-CZ" altLang="cs-CZ" sz="2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cs-CZ" altLang="cs-CZ" sz="24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amerického prezidenta Roosevelta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Okolnosti vzniku sociálního státu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798" y="30444"/>
            <a:ext cx="1836204" cy="22960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26495"/>
            <a:ext cx="3672408" cy="24515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327870"/>
            <a:ext cx="3925610" cy="24502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390" y="30444"/>
            <a:ext cx="1772700" cy="23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>
              <a:spcBef>
                <a:spcPts val="1200"/>
              </a:spcBef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II. světové válce nastal odliv pracovních sil ze zemědělství do průmyslu a ještě ve větší míře do sektoru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služeb.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Bef>
                <a:spcPts val="1200"/>
              </a:spcBef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Nástup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státu v Evropě po roce 1945 provázelo poválečné posilování levicových stran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>
              <a:spcBef>
                <a:spcPts val="1200"/>
              </a:spcBef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zásahy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hospodářství respektovaly soukromé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vlastnictví a tržní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ekonomiku. </a:t>
            </a:r>
          </a:p>
          <a:p>
            <a:pPr indent="0">
              <a:spcBef>
                <a:spcPts val="1200"/>
              </a:spcBef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Situace v západní Evropě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09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>
              <a:spcBef>
                <a:spcPts val="1200"/>
              </a:spcBef>
              <a:buNone/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Vzestup levice 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93001"/>
            <a:ext cx="2736304" cy="36295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900" y="1059582"/>
            <a:ext cx="4863602" cy="36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základy zde začaly vznikat už ve 30. letech 20. století.</a:t>
            </a: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Předpokladem k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rozvoji byla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silná pozice odborového hnutí i konsensus hlavních politických sil v čele se sociální demokracií.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sociálního státu I (Švédsko)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demokracie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let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začala prosazovat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univerzálně zaměřený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(„Domov pro všechny“).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volebním vítězství přijala první program sociálních reforem, které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zahrnovaly pojištění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nezaměstnanosti,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center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mateřské péče, bydlení pro rodiny s dětmi či týden zákonné dovolené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ročně.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změně sociální politiky přispěla také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dohoda mezi zaměstnavateli a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(1936).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Formování sociálního státu ve Švédsku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516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Typickými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rysy švédského modelu se staly: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Univerzální sociální služby financované vysokým progresivním zdaněním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do aktivní politiky zaměstnanosti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 švédské sociální politiky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ovlivnili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</a:t>
            </a:r>
            <a:r>
              <a:rPr lang="cs-CZ" alt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Gunnar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Alva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Myrdalovi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Specifika švédského sociálního státu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597009"/>
            <a:ext cx="29878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716</Words>
  <Application>Microsoft Office PowerPoint</Application>
  <PresentationFormat>Předvádění na obrazovce (16:9)</PresentationFormat>
  <Paragraphs>95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Vývoj sociálního státu  v Evropě     </vt:lpstr>
      <vt:lpstr>Cíle přednášky</vt:lpstr>
      <vt:lpstr>Okolnosti vzniku sociálního státu</vt:lpstr>
      <vt:lpstr>Prezentace aplikace PowerPoint</vt:lpstr>
      <vt:lpstr>Situace v západní Evropě</vt:lpstr>
      <vt:lpstr>Vzestup levice </vt:lpstr>
      <vt:lpstr>Počátky sociálního státu I (Švédsko)</vt:lpstr>
      <vt:lpstr>Formování sociálního státu ve Švédsku</vt:lpstr>
      <vt:lpstr>Specifika švédského sociálního státu</vt:lpstr>
      <vt:lpstr>Počátky sociálního státu II (Velká Británie)</vt:lpstr>
      <vt:lpstr>William Beveridge a jeho přínos</vt:lpstr>
      <vt:lpstr>Tzv. Beveridgova zpráva </vt:lpstr>
      <vt:lpstr>Sociální reforma ve Velké Británii </vt:lpstr>
      <vt:lpstr>„Zlatá léta“ sociálního státu I Švédsko po II. světové válce </vt:lpstr>
      <vt:lpstr>„Zlatá léta“ sociálního státu II Velká Británie po II. světové válce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78</cp:revision>
  <dcterms:created xsi:type="dcterms:W3CDTF">2016-07-06T15:42:34Z</dcterms:created>
  <dcterms:modified xsi:type="dcterms:W3CDTF">2020-10-19T16:38:12Z</dcterms:modified>
</cp:coreProperties>
</file>