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5" r:id="rId4"/>
    <p:sldId id="288" r:id="rId5"/>
    <p:sldId id="294" r:id="rId6"/>
    <p:sldId id="282" r:id="rId7"/>
    <p:sldId id="266" r:id="rId8"/>
    <p:sldId id="280" r:id="rId9"/>
    <p:sldId id="283" r:id="rId10"/>
    <p:sldId id="284" r:id="rId11"/>
    <p:sldId id="286" r:id="rId12"/>
    <p:sldId id="285" r:id="rId13"/>
    <p:sldId id="287" r:id="rId14"/>
    <p:sldId id="269" r:id="rId15"/>
    <p:sldId id="290" r:id="rId16"/>
    <p:sldId id="292" r:id="rId17"/>
    <p:sldId id="27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14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92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85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2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1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3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65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politika komunistického Československa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1956 byl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přijat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sociálním zabezpečení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zaváděl závislost důchodových dávek na výdělku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délce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</a:t>
            </a:r>
          </a:p>
          <a:p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Současně přijat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nemocenském pojištění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 jehož základě byly odděleny věcné dávky (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lázeňská péče, rekreace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peněžité dávky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nemocenská, peněžitá pomoc v mateřství,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při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narození dítěte, rodinné přídavky, pohřebné aj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Později bylo upraveno poskytování rodinných přídavků – ty navíc přejmenovány na přídavky pro děti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Změny sociální politiky v druhé polovině 50. let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103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péče byla svěřena do kompetence národních výborů.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 péče bylo jako státní služba hrazena ze státního rozpočtu.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1966 byl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sovětského vzoru přijat nový zákon o zdraví lidu, na jehož základě měly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zdravotní péči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poskytovat výhradně okresní a krajské ústavy národního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Sociální péče a zdravotnictví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780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Reformní tendence byly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širšího uvolňování politických a hospodářských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poměrů („Pražské jaro 1968“).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1968 bylo prosazeno prodloužení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mateřské dovolené i přijetí nových podmínek pro peněžitou pomoc v mateřství, pro podporu při narození dítěte i v oblasti přídavků na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stejném roce opět vzniklo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práce a sociálních věcí.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Snahy o reformy v 60. letech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787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21. srpen 1968 – konec reforem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731562"/>
            <a:ext cx="2969009" cy="19752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63377"/>
            <a:ext cx="3524468" cy="3723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911815"/>
            <a:ext cx="2969009" cy="18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začátku 70. let zavedeny dříve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navržené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mateřské příspěvky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dále zvýšen přídavek na děti a mládež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zavedeny zvýhodněné půjčky pro novomanžele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Populační růst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však také důsledkem demografického vývoje – tzn. vlivu silných poválečných ročníků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Snahy </a:t>
            </a:r>
            <a:r>
              <a:rPr lang="cs-CZ" sz="2800" b="1" dirty="0"/>
              <a:t>o zvýšení </a:t>
            </a:r>
            <a:r>
              <a:rPr lang="cs-CZ" sz="2800" b="1" dirty="0" smtClean="0"/>
              <a:t>populačního růstu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výstavby bytů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Subvencování cen potravin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Zvyšování důchodů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posílena role odborů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Další </a:t>
            </a:r>
            <a:r>
              <a:rPr lang="cs-CZ" sz="2800" b="1" dirty="0"/>
              <a:t>s</a:t>
            </a:r>
            <a:r>
              <a:rPr lang="cs-CZ" sz="2800" b="1" dirty="0" smtClean="0"/>
              <a:t>nahy </a:t>
            </a:r>
            <a:r>
              <a:rPr lang="cs-CZ" sz="2800" b="1" dirty="0"/>
              <a:t>o </a:t>
            </a:r>
            <a:r>
              <a:rPr lang="cs-CZ" sz="2800" b="1" dirty="0" smtClean="0"/>
              <a:t>zvýšení životní úrovně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91630"/>
            <a:ext cx="318848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Zvyšující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sociální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neodpovídaly produktivitě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přezaměstnanosti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ČSSR zaostávala co do nabídky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kvality zboží i služeb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Problémy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31590"/>
            <a:ext cx="3657917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1948-1951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zavedeno národní pojištění připravované po II. světové válce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 léta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přebudování sociální politiky podle sovětského vzoru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 léta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reformní snahy v rámci stávajícího systému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Normalizace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snahy o zvýšení životní úrovně vykoupená nadměrným růstem sociálních nákladů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Přiblížení změny </a:t>
            </a:r>
            <a:r>
              <a:rPr lang="cs-CZ" sz="2800" i="1" dirty="0">
                <a:solidFill>
                  <a:srgbClr val="307871"/>
                </a:solidFill>
              </a:rPr>
              <a:t>sociální politiky v Československu po roce </a:t>
            </a:r>
            <a:r>
              <a:rPr lang="cs-CZ" sz="2800" i="1" dirty="0" smtClean="0">
                <a:solidFill>
                  <a:srgbClr val="307871"/>
                </a:solidFill>
              </a:rPr>
              <a:t>1945</a:t>
            </a: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Představení specifika </a:t>
            </a:r>
            <a:r>
              <a:rPr lang="cs-CZ" sz="2800" i="1" dirty="0">
                <a:solidFill>
                  <a:srgbClr val="307871"/>
                </a:solidFill>
              </a:rPr>
              <a:t>sociálního systému </a:t>
            </a:r>
            <a:r>
              <a:rPr lang="cs-CZ" sz="2800" i="1" dirty="0" smtClean="0">
                <a:solidFill>
                  <a:srgbClr val="307871"/>
                </a:solidFill>
              </a:rPr>
              <a:t/>
            </a:r>
            <a:br>
              <a:rPr lang="cs-CZ" sz="2800" i="1" dirty="0" smtClean="0">
                <a:solidFill>
                  <a:srgbClr val="307871"/>
                </a:solidFill>
              </a:rPr>
            </a:br>
            <a:r>
              <a:rPr lang="cs-CZ" sz="2800" i="1" dirty="0" smtClean="0">
                <a:solidFill>
                  <a:srgbClr val="307871"/>
                </a:solidFill>
              </a:rPr>
              <a:t>v </a:t>
            </a:r>
            <a:r>
              <a:rPr lang="cs-CZ" sz="2800" i="1" dirty="0">
                <a:solidFill>
                  <a:srgbClr val="307871"/>
                </a:solidFill>
              </a:rPr>
              <a:t>komunistickém období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Odklon od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liberalismu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národního státu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Čechů 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Slováků.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Přebudování politické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scény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(systém Národní fronty bez pravicových stran, nárůst moci KSČ).</a:t>
            </a: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oblasti zahraniční politiky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orientace na SSSR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Vlastnické změny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(znárodňování těžkého průmyslu, pojišťoven a bank).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Změny po II. světové válce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Československo po roce 1945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719188"/>
            <a:ext cx="3144831" cy="4424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19187"/>
            <a:ext cx="3168352" cy="44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>
              <a:spcBef>
                <a:spcPts val="1200"/>
              </a:spcBef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připravovaný od konce války byl přijat v r. 1948</a:t>
            </a:r>
          </a:p>
          <a:p>
            <a:pPr indent="373063">
              <a:spcBef>
                <a:spcPts val="1200"/>
              </a:spcBef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sjednoceny různé pojistné systémy a rozšířeno pojištění na všechny skupiny obyvatelstva</a:t>
            </a:r>
          </a:p>
          <a:p>
            <a:pPr indent="373063">
              <a:spcBef>
                <a:spcPts val="1200"/>
              </a:spcBef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sjednocena administrativa - vytvořena Ústřední národní pojišťovna</a:t>
            </a:r>
          </a:p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Národní pojištění v ČSR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81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KSČ v roce 1946 vyhrála volby – </a:t>
            </a:r>
            <a:b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pokračovala vláda Národní fronty</a:t>
            </a:r>
          </a:p>
          <a:p>
            <a:pPr indent="0">
              <a:spcBef>
                <a:spcPts val="1200"/>
              </a:spcBef>
              <a:buNone/>
            </a:pP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Komunisté se otevřeně chopili moci </a:t>
            </a:r>
            <a:b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únoru 1948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Nástup komunistického režimu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35" y="1491630"/>
            <a:ext cx="3151905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ústava z 9. května 1948 poprvé deklarovala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práva („právo na léčebnou péči, na zaopatření ve stáří, při nezpůsobilosti k práci, při nemožnosti obživy“)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Nová ústava a vymezení sociálních práv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nastoleno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centrálně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řízené hospodářství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jež mělo být podřízeno pětiletým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plánům. 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politika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začala být budována podle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sovětského vzoru.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ěla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přispět k podpoře růstu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(zvláště těžkého průmyslu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Obrat v hospodářské a sociální politice po roce 1949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635646"/>
            <a:ext cx="2232248" cy="30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Ústřední národní pojišťovna byla zrušena, stejně jako Ministerstvo práce a sociální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péče.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Důchodové pojištění bylo převedeno na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Správou nemocenského pojištění a rodinných přídavků byla pověřena Ústřední rada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odborů.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Pojistné bylo formálně zrušeno a bylo sloučeno s daní ze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mzdy.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Přebudování národního pojištění (1951)</a:t>
            </a:r>
          </a:p>
        </p:txBody>
      </p:sp>
    </p:spTree>
    <p:extLst>
      <p:ext uri="{BB962C8B-B14F-4D97-AF65-F5344CB8AC3E}">
        <p14:creationId xmlns:p14="http://schemas.microsoft.com/office/powerpoint/2010/main" val="1321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661</Words>
  <Application>Microsoft Office PowerPoint</Application>
  <PresentationFormat>Předvádění na obrazovce (16:9)</PresentationFormat>
  <Paragraphs>104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Sociální politika komunistického Československa    </vt:lpstr>
      <vt:lpstr>Cíle přednášky</vt:lpstr>
      <vt:lpstr>Změny po II. světové válce</vt:lpstr>
      <vt:lpstr>Československo po roce 1945</vt:lpstr>
      <vt:lpstr>Národní pojištění v ČSR</vt:lpstr>
      <vt:lpstr>Nástup komunistického režimu</vt:lpstr>
      <vt:lpstr>Nová ústava a vymezení sociálních práv</vt:lpstr>
      <vt:lpstr>Obrat v hospodářské a sociální politice po roce 1949</vt:lpstr>
      <vt:lpstr>Přebudování národního pojištění (1951)</vt:lpstr>
      <vt:lpstr>Změny sociální politiky v druhé polovině 50. let</vt:lpstr>
      <vt:lpstr>Sociální péče a zdravotnictví</vt:lpstr>
      <vt:lpstr>Snahy o reformy v 60. letech</vt:lpstr>
      <vt:lpstr>21. srpen 1968 – konec reforem </vt:lpstr>
      <vt:lpstr>Snahy o zvýšení populačního růstu </vt:lpstr>
      <vt:lpstr>Další snahy o zvýšení životní úrovně </vt:lpstr>
      <vt:lpstr>Problémy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84</cp:revision>
  <dcterms:created xsi:type="dcterms:W3CDTF">2016-07-06T15:42:34Z</dcterms:created>
  <dcterms:modified xsi:type="dcterms:W3CDTF">2020-11-03T08:27:59Z</dcterms:modified>
</cp:coreProperties>
</file>