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65" r:id="rId4"/>
    <p:sldId id="282" r:id="rId5"/>
    <p:sldId id="266" r:id="rId6"/>
    <p:sldId id="280" r:id="rId7"/>
    <p:sldId id="283" r:id="rId8"/>
    <p:sldId id="284" r:id="rId9"/>
    <p:sldId id="269" r:id="rId10"/>
    <p:sldId id="267" r:id="rId11"/>
    <p:sldId id="285" r:id="rId12"/>
    <p:sldId id="286" r:id="rId13"/>
    <p:sldId id="287" r:id="rId14"/>
    <p:sldId id="290" r:id="rId15"/>
    <p:sldId id="288" r:id="rId16"/>
    <p:sldId id="289" r:id="rId17"/>
    <p:sldId id="27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110" d="100"/>
          <a:sy n="110" d="100"/>
        </p:scale>
        <p:origin x="70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91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27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963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5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5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486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82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1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0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3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65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0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reforma po roce 1989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říjnu 1990 ustavena </a:t>
            </a:r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sociální dohody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ujednání mezi vládou, odborovou konfederací a svazy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zaměstnavatelů.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Vznikla tak tripartita podle skandinávského vzoru – její první konkrétní dohodou bylo rozhodnutí nezvyšovat mzdy nad hranicí 5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Vznik tripartity </a:t>
            </a:r>
            <a:br>
              <a:rPr lang="cs-CZ" sz="3200" b="1" dirty="0" smtClean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66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zrušeny osobní důchody pro vedoucí funkcionáře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KSČ.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zrušena sociální diskriminace osob samostatně výdělečně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činných.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zrušena správa státních dávek (nemocenské a rodinných dávek)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Zrušení deformací předchozího systému</a:t>
            </a:r>
            <a:br>
              <a:rPr lang="cs-CZ" sz="3200" b="1" dirty="0" smtClean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501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vybudována síť úřadů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práce.</a:t>
            </a: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Začal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 zdůrazňován význam aktivní politiky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zaměstnanosti.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snížení nezaměstnanosti mělo přispět také zavedení rodičovského příspěvku do 3 let dítěte a institut předčasného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důchodu.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Malá privatizace přinesla možnosti uplatnění pro 600 000 osob samostatně výdělečně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činných.</a:t>
            </a:r>
          </a:p>
          <a:p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2011 byl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ustaven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centralizovaný Úřad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ČR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jenž zastřešuje 14 krajských poboček a pod ně spadající kontaktní pracoviště. 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Opatření proti nezaměstnanosti </a:t>
            </a:r>
            <a:br>
              <a:rPr lang="cs-CZ" sz="3200" b="1" dirty="0" smtClean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491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Reformovat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penzijní systém – oslabit vazby na předchozí výdělek a posílit význam soukromého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Zavést příjmové testování při poskytování sociálních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dávek.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oblasti zdravotní péče posílit princip pojištění a individuální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zodpovědnosti.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Nové cíle sociální politiky po volbách z roku 1992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671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přijat zákon (č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463/91 Sb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životním minimu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  zákon (č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482/91)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potřebnosti.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1991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přijata koncepce sociálního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zavedeno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důchodové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bylo založeno na systému průběžného financování. 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penzijní systém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doplněn III. pilířem (důchodové připojištění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Zhruba v polovině 90. let byl ustaven nový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státních podpor rodinám s dětmi.</a:t>
            </a:r>
            <a:endParaRPr lang="cs-CZ" alt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Legislativní změny v 90. letech</a:t>
            </a:r>
            <a:br>
              <a:rPr lang="cs-CZ" sz="3200" b="1" dirty="0" smtClean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420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systém tvoří tři základní pilíře:</a:t>
            </a:r>
          </a:p>
          <a:p>
            <a:pPr marL="0" indent="0">
              <a:buNone/>
            </a:pPr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Povinné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sociální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pomoc (sociální služby, sociálněprávní ochrana a dávky sociální pomoci)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sv-SE" sz="2800" b="1" dirty="0"/>
              <a:t>Obecná charakteristika sociální </a:t>
            </a:r>
            <a:r>
              <a:rPr lang="sv-SE" sz="2800" b="1" dirty="0" smtClean="0"/>
              <a:t>politik</a:t>
            </a:r>
            <a:r>
              <a:rPr lang="cs-CZ" sz="2800" b="1" smtClean="0"/>
              <a:t>y</a:t>
            </a:r>
            <a:r>
              <a:rPr lang="sv-SE" sz="2800" b="1" smtClean="0"/>
              <a:t> </a:t>
            </a:r>
            <a:r>
              <a:rPr lang="sv-SE" sz="2800" b="1" dirty="0"/>
              <a:t>v ČR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90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Nově je definuje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</a:t>
            </a:r>
            <a:r>
              <a:rPr lang="pt-BR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pt-BR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108/2006 o sociálních </a:t>
            </a:r>
            <a:r>
              <a:rPr lang="pt-BR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službách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Vymezuje mj. základní druhy sociálních služeb: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poradenství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péče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prevence 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ákon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definuje formy poskytování sociálních služeb, mezi něž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patří služby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pobytové, ambulantní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terénní.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Nové vymezení sociálních služeb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0152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podoba sociální politiky po pádu komunismu souvisela úzce s ekonomickou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transformací.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Prioritou sociální reformy po roce 1989 bylo vytvoření sociální „záchranné sítě“ zmírňující negativní dopady přechodů k tržní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ekonomice.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tři relativně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samostatné systémy: systému sociálního pojištění, státní sociální podpory a sociální pomoci.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Shrnutí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Pád komunistického režimu – příčiny a důsledky</a:t>
            </a: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Počátky </a:t>
            </a:r>
            <a:r>
              <a:rPr lang="cs-CZ" sz="2800" i="1" dirty="0">
                <a:solidFill>
                  <a:srgbClr val="307871"/>
                </a:solidFill>
              </a:rPr>
              <a:t>sociální </a:t>
            </a:r>
            <a:r>
              <a:rPr lang="cs-CZ" sz="2800" i="1" dirty="0" smtClean="0">
                <a:solidFill>
                  <a:srgbClr val="307871"/>
                </a:solidFill>
              </a:rPr>
              <a:t>reformy – cíle a výsledky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Proměny sociální politiky od 90. let 20. století</a:t>
            </a: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 smtClean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Nedošlo ke zlepšení nízké kvality mnoha výrobků a nepodařilo se odstranit chudou nabídku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zboží. 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ČSSR zaostávala za Západem v řadě ohledů (nabídka spotřebního zboží a služeb, kvalita veřejné dopravy a bydlení, životní prostředí atd.) </a:t>
            </a:r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Situace v Československu v 80. letech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listopadu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komunistická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 tvrdě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potlačila studentskou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demonstraci</a:t>
            </a:r>
          </a:p>
          <a:p>
            <a:pPr marL="685800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Federální shromáždění ještě v roce 1989 zrušilo </a:t>
            </a:r>
            <a:b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ústavní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články o vedoucí úloze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KSČ. </a:t>
            </a:r>
          </a:p>
          <a:p>
            <a:pPr indent="373063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29.12.1989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Václav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Havel zvolen </a:t>
            </a:r>
            <a:b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prezidentem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ČSSR.</a:t>
            </a:r>
          </a:p>
          <a:p>
            <a:pPr indent="373063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volbách v roce 1990 zvítězilo </a:t>
            </a:r>
            <a:b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Občanské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fórum (53 % ve volbách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českých zemích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„Sametová revoluce“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010" y="267494"/>
            <a:ext cx="2536177" cy="14401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497550"/>
            <a:ext cx="4030271" cy="264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Federálním ministrem práce a sociálních věcí </a:t>
            </a:r>
            <a:r>
              <a:rPr lang="pt-BR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nové vládě</a:t>
            </a:r>
            <a:r>
              <a:rPr lang="pt-BR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 </a:t>
            </a:r>
            <a:r>
              <a:rPr lang="pt-BR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 </a:t>
            </a:r>
            <a:r>
              <a:rPr lang="pt-BR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Miller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scénář sociální reformy byl vypracován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t-BR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listopadu 1990, jeho hlavním autorem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</a:t>
            </a:r>
            <a:r>
              <a:rPr lang="pt-BR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náměstek federálního ministerstva práce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sociálních věcí </a:t>
            </a:r>
            <a:r>
              <a:rPr lang="pt-BR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Igor </a:t>
            </a:r>
            <a:r>
              <a:rPr lang="pt-BR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Tomeš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 reagovala na důsledky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ekonomických změn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Počátky sociální reformy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501898"/>
            <a:ext cx="1827279" cy="24997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680093"/>
            <a:ext cx="1944216" cy="202649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60032" y="463107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Igor Tomeš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236296" y="400164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Petr Miller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scénáře ekonomické reformy se shodovaly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přesvědčení o nutnosti obnovení tržní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ekonomiky.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koncepce reformy se lišily v otázce tempa cenové liberalizace a transformace vlastnických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vztahů.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Počátky ekonomické reformy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684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zahájena privatizace - použity různé metody (aukce, veřejná soutěž, přímý prodej, transformace do akciové společnosti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restitučního zákona měl být vrácen původním vlastníků majetek zabavený po   25. únoru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přijaty zákony o soukromém podnikání a akciových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společnostech.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Ekonomická transformace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215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Změnila se struktura a objem průmyslové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Znovu se objevila nezaměstnanost (zpočátku byla nízká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Klesly mzdy a zvýšily se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Sociální dopady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88" y="2355726"/>
            <a:ext cx="3138783" cy="18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Pluralizace zdrojů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Zmírnění sociálních dopadů ekonomické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transformace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Dílčí privatizace sociální ochrany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Demokratizace správy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Obecné cíle sociální reformy</a:t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31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779</Words>
  <Application>Microsoft Office PowerPoint</Application>
  <PresentationFormat>Předvádění na obrazovce (16:9)</PresentationFormat>
  <Paragraphs>120</Paragraphs>
  <Slides>17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Sociální reforma po roce 1989    </vt:lpstr>
      <vt:lpstr>Cíle přednášky</vt:lpstr>
      <vt:lpstr>Situace v Československu v 80. letech</vt:lpstr>
      <vt:lpstr>„Sametová revoluce“</vt:lpstr>
      <vt:lpstr>Počátky sociální reformy</vt:lpstr>
      <vt:lpstr>Počátky ekonomické reformy</vt:lpstr>
      <vt:lpstr>Ekonomická transformace</vt:lpstr>
      <vt:lpstr>Sociální dopady</vt:lpstr>
      <vt:lpstr>Obecné cíle sociální reformy  </vt:lpstr>
      <vt:lpstr>Vznik tripartity  </vt:lpstr>
      <vt:lpstr>Zrušení deformací předchozího systému </vt:lpstr>
      <vt:lpstr>Opatření proti nezaměstnanosti  </vt:lpstr>
      <vt:lpstr>Nové cíle sociální politiky po volbách z roku 1992 </vt:lpstr>
      <vt:lpstr>Legislativní změny v 90. letech </vt:lpstr>
      <vt:lpstr>Obecná charakteristika sociální politiky v ČR </vt:lpstr>
      <vt:lpstr>Nové vymezení sociálních služeb 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nen0001</cp:lastModifiedBy>
  <cp:revision>84</cp:revision>
  <dcterms:created xsi:type="dcterms:W3CDTF">2016-07-06T15:42:34Z</dcterms:created>
  <dcterms:modified xsi:type="dcterms:W3CDTF">2020-11-10T08:27:01Z</dcterms:modified>
</cp:coreProperties>
</file>