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93" r:id="rId4"/>
    <p:sldId id="299" r:id="rId5"/>
    <p:sldId id="294" r:id="rId6"/>
    <p:sldId id="265" r:id="rId7"/>
    <p:sldId id="296" r:id="rId8"/>
    <p:sldId id="266" r:id="rId9"/>
    <p:sldId id="291" r:id="rId10"/>
    <p:sldId id="292" r:id="rId11"/>
    <p:sldId id="283" r:id="rId12"/>
    <p:sldId id="301" r:id="rId13"/>
    <p:sldId id="297" r:id="rId14"/>
    <p:sldId id="298" r:id="rId15"/>
    <p:sldId id="284" r:id="rId16"/>
    <p:sldId id="300" r:id="rId17"/>
    <p:sldId id="27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19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75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52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3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954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3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72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5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5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490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494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10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200150"/>
            <a:ext cx="38100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200150"/>
            <a:ext cx="38100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3F645-8C6D-49AF-BB7E-DA69768B64C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1376-760F-41B8-B06A-E90C3C20FBD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6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sociálního státu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 podstatou je zpochybňování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morální oprávněnosti společenské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redistribuce.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stát začal být považován za nespravedlivý vzhledem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přesvědčení o zvýhodňování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určitých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vrstev společnosti.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t-BR" sz="2800" dirty="0"/>
              <a:t>Problémy sociálního státu </a:t>
            </a:r>
            <a:r>
              <a:rPr lang="pt-BR" sz="2800" dirty="0" smtClean="0"/>
              <a:t>I</a:t>
            </a:r>
            <a:r>
              <a:rPr lang="cs-CZ" sz="2800" dirty="0" smtClean="0"/>
              <a:t>II </a:t>
            </a:r>
            <a:r>
              <a:rPr lang="cs-CZ" sz="2800" b="1" dirty="0" smtClean="0"/>
              <a:t>– </a:t>
            </a:r>
            <a:r>
              <a:rPr lang="pt-BR" sz="2800" b="1" dirty="0" smtClean="0"/>
              <a:t>Krize</a:t>
            </a:r>
            <a:r>
              <a:rPr lang="cs-CZ" sz="2800" b="1" dirty="0" smtClean="0"/>
              <a:t> legitimity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646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 podstatou je snaha snížit míru sociálních výdajů a zefektivnit jejich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Častý je důraz na posílení role soukromého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pojištění.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Tzv. </a:t>
            </a:r>
            <a:r>
              <a:rPr lang="cs-CZ" sz="2800" b="1" dirty="0"/>
              <a:t>m</a:t>
            </a:r>
            <a:r>
              <a:rPr lang="cs-CZ" sz="2800" b="1" dirty="0" smtClean="0"/>
              <a:t>odernizace sociálního státu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713" y="2427734"/>
            <a:ext cx="2995063" cy="23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Snižování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objemu nároků občanů sociálního státu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Přesouvání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povinnosti financovat zbylé nároky na samotné zaměstnance.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Typické rysy tzv. modernizace sociálního státu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466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prosazeny zákony, které omezovaly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odborů organizovat protestní stávky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Začal se podporovat částečný převod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péče na soukromý sektor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zpřísněny podmínky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některých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sociálních dávek</a:t>
            </a: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podniky byly privatizovány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000" b="1" dirty="0"/>
              <a:t>Změny ve Velké </a:t>
            </a:r>
            <a:r>
              <a:rPr lang="cs-CZ" sz="2000" b="1" dirty="0" smtClean="0"/>
              <a:t>Británii za vlády </a:t>
            </a:r>
            <a:r>
              <a:rPr lang="cs-CZ" sz="2000" b="1" dirty="0"/>
              <a:t>Margaret Thatcherové (1979-1990)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851670"/>
            <a:ext cx="209577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 </a:t>
            </a:r>
            <a:r>
              <a:rPr lang="cs-CZ" sz="2400" dirty="0" smtClean="0"/>
              <a:t>                                          </a:t>
            </a:r>
            <a:br>
              <a:rPr lang="cs-CZ" sz="2400" dirty="0" smtClean="0"/>
            </a:br>
            <a:r>
              <a:rPr lang="cs-CZ" sz="2400" dirty="0"/>
              <a:t> </a:t>
            </a:r>
            <a:r>
              <a:rPr lang="cs-CZ" sz="2400" dirty="0" smtClean="0"/>
              <a:t>                                                                                                                Odkaz „železné lady“</a:t>
            </a:r>
            <a:endParaRPr lang="cs-CZ" sz="24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5616" y="1113588"/>
            <a:ext cx="3272104" cy="4029912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71975" y="1113588"/>
            <a:ext cx="3286125" cy="19622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904" y="3075807"/>
            <a:ext cx="3286125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Reforma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stávajících sociálních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programů.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„třetí cesty“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(Velká Británie – sociolog Anthony </a:t>
            </a:r>
            <a:r>
              <a:rPr lang="cs-CZ" altLang="cs-CZ" sz="28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Giddens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rozvinutí alternativních forem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solidarity.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Možná východiska problémů sociálního státu </a:t>
            </a:r>
          </a:p>
        </p:txBody>
      </p:sp>
    </p:spTree>
    <p:extLst>
      <p:ext uri="{BB962C8B-B14F-4D97-AF65-F5344CB8AC3E}">
        <p14:creationId xmlns:p14="http://schemas.microsoft.com/office/powerpoint/2010/main" val="28103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Spojení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tržní ekonomiky se </a:t>
            </a: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státními </a:t>
            </a:r>
            <a:b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intervencemi a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 občanskou společností,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která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měla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zajišťovat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část sociálních služeb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program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předpokládal posílení </a:t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zodpovědnosti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samotných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občanů. </a:t>
            </a:r>
          </a:p>
          <a:p>
            <a:endParaRPr lang="cs-CZ" altLang="cs-CZ" sz="20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stát měl být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reformován na stát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sociálních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investic,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 měly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primárně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směřovat </a:t>
            </a:r>
            <a:b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oblasti vzdělávání, </a:t>
            </a:r>
            <a:r>
              <a:rPr lang="cs-CZ" altLang="cs-CZ" sz="20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komunikace a infrastruktury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Koncept „třetí cesty“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"/>
            <a:ext cx="3203848" cy="228371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3" y="2283719"/>
            <a:ext cx="3203848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784976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hlavní příčiny problémů sociálního státu patří demografický vývoj, jehož typickým rysem na Západě se stává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stárnutí </a:t>
            </a: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populace.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důsledku těchto a dalších změn se začala prosazovat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kritika sociálního státu, která se primárně zaměřuje na tři roviny: financování, efektivitu a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legitimitu.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souvislosti s problémy sociálního státu se mluví o potřebě jeho modernizace.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792088"/>
          </a:xfrm>
        </p:spPr>
        <p:txBody>
          <a:bodyPr/>
          <a:lstStyle/>
          <a:p>
            <a:r>
              <a:rPr lang="cs-CZ" sz="2800" b="1" dirty="0" smtClean="0"/>
              <a:t>Shrnutí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522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Objasnění historického </a:t>
            </a:r>
            <a:r>
              <a:rPr lang="cs-CZ" sz="2800" i="1" dirty="0">
                <a:solidFill>
                  <a:srgbClr val="307871"/>
                </a:solidFill>
              </a:rPr>
              <a:t>pozadí problémů moderní sociální politiky</a:t>
            </a: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Přiblížení kritiky </a:t>
            </a:r>
            <a:r>
              <a:rPr lang="cs-CZ" sz="2800" i="1" dirty="0">
                <a:solidFill>
                  <a:srgbClr val="307871"/>
                </a:solidFill>
              </a:rPr>
              <a:t>sociálního státu </a:t>
            </a:r>
          </a:p>
          <a:p>
            <a:pPr>
              <a:defRPr/>
            </a:pPr>
            <a:endParaRPr lang="cs-CZ" sz="2800" i="1" dirty="0" smtClean="0">
              <a:solidFill>
                <a:srgbClr val="307871"/>
              </a:solidFill>
            </a:endParaRPr>
          </a:p>
          <a:p>
            <a:pPr>
              <a:defRPr/>
            </a:pPr>
            <a:r>
              <a:rPr lang="cs-CZ" sz="2800" i="1" dirty="0" smtClean="0">
                <a:solidFill>
                  <a:srgbClr val="307871"/>
                </a:solidFill>
              </a:rPr>
              <a:t>Představení některých východisek z krize sociálního státu</a:t>
            </a: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sz="2800" i="1" dirty="0">
              <a:solidFill>
                <a:srgbClr val="307871"/>
              </a:solidFill>
            </a:endParaRPr>
          </a:p>
          <a:p>
            <a:pPr>
              <a:defRPr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l-PL" sz="3200" b="1" dirty="0" smtClean="0"/>
              <a:t>Cíle přednášky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300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Populační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pokles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oslabování rodinných vazeb</a:t>
            </a: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problémy (hospodářské krize)</a:t>
            </a: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Působení globalizace</a:t>
            </a: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Proměny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struktury hospodářství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Faktory spojené s problémy sociálního státu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0656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 </a:t>
            </a:r>
            <a:r>
              <a:rPr lang="cs-CZ" sz="2400" dirty="0" smtClean="0"/>
              <a:t>                                                                                                            Proměny práce 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735796" y="555526"/>
            <a:ext cx="3294367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 terciárního sektoru s sebou nesl pokles produktivity a nárůst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výdajů.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Řada služeb musí být dotována a tím se zvýšila finanční nákladnost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systému.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Ekonomika služeb a její specifika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721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Státy OPEC v roce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 omezily 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vývoz ropy do západních zemí 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 předchozí podporu Izraele).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cen ropy se odrazilo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 cenách mnoha průmyslových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výrobků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vedlo ke zvýšení inflace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mezinárodních měn.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 smtClean="0"/>
              <a:t>Návrat hospodářské krize – „ropný šok“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958" y="1059582"/>
            <a:ext cx="2566201" cy="33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87574"/>
            <a:ext cx="8064896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800" dirty="0" smtClean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70. let se začíná zpochybňovat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dosavadní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směřování hospodářské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politiky     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duchu keynesiánského učení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 smtClean="0"/>
              <a:t>Nástup neoliberalismu </a:t>
            </a:r>
            <a:endParaRPr lang="cs-CZ" sz="32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071" y="1347614"/>
            <a:ext cx="229567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Důsledek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stárnutí populace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 náklady spojené s penzijním systémem, prodlužováním studia a vyššími nároky na zdravotní péče</a:t>
            </a: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Důsledek změn hospodářské situace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 náklady spojené s vyšší </a:t>
            </a: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nezaměstnaností</a:t>
            </a:r>
          </a:p>
          <a:p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 náklady spojené s posilováním sektoru obchodu </a:t>
            </a:r>
            <a:b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služeb</a:t>
            </a: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t-BR" sz="2800" dirty="0"/>
              <a:t>Problémy sociálního státu </a:t>
            </a:r>
            <a:r>
              <a:rPr lang="pt-BR" sz="2800" dirty="0" smtClean="0"/>
              <a:t>I</a:t>
            </a:r>
            <a:r>
              <a:rPr lang="cs-CZ" sz="2800" dirty="0" smtClean="0"/>
              <a:t> </a:t>
            </a:r>
            <a:r>
              <a:rPr lang="cs-CZ" sz="2800" b="1" dirty="0" smtClean="0"/>
              <a:t>- </a:t>
            </a:r>
            <a:r>
              <a:rPr lang="pt-BR" sz="2800" b="1" dirty="0" smtClean="0"/>
              <a:t>Krize </a:t>
            </a:r>
            <a:r>
              <a:rPr lang="pt-BR" sz="2800" b="1" dirty="0"/>
              <a:t>financování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Kritika nízké účinnosti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politiky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spojené </a:t>
            </a:r>
            <a:b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nadměrnou </a:t>
            </a:r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byrokracií.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Kritika posilování pasivního přístupu příjemců sociální podpory.</a:t>
            </a: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t-BR" sz="2800" dirty="0"/>
              <a:t>Problémy sociálního státu </a:t>
            </a:r>
            <a:r>
              <a:rPr lang="pt-BR" sz="2800" dirty="0" smtClean="0"/>
              <a:t>I</a:t>
            </a:r>
            <a:r>
              <a:rPr lang="cs-CZ" sz="2800" dirty="0" smtClean="0"/>
              <a:t>I </a:t>
            </a:r>
            <a:r>
              <a:rPr lang="cs-CZ" sz="2800" b="1" dirty="0" smtClean="0"/>
              <a:t>– </a:t>
            </a:r>
            <a:r>
              <a:rPr lang="pt-BR" sz="2800" b="1" dirty="0" smtClean="0"/>
              <a:t>Krize</a:t>
            </a:r>
            <a:r>
              <a:rPr lang="cs-CZ" sz="2800" b="1" dirty="0" smtClean="0"/>
              <a:t> efektivity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5184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559</Words>
  <Application>Microsoft Office PowerPoint</Application>
  <PresentationFormat>Předvádění na obrazovce (16:9)</PresentationFormat>
  <Paragraphs>98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SLU</vt:lpstr>
      <vt:lpstr>Krize sociálního státu    </vt:lpstr>
      <vt:lpstr>Cíle přednášky</vt:lpstr>
      <vt:lpstr>Faktory spojené s problémy sociálního státu</vt:lpstr>
      <vt:lpstr>                                                                                                             Proměny práce </vt:lpstr>
      <vt:lpstr>Ekonomika služeb a její specifika</vt:lpstr>
      <vt:lpstr>Návrat hospodářské krize – „ropný šok“</vt:lpstr>
      <vt:lpstr>Nástup neoliberalismu </vt:lpstr>
      <vt:lpstr>Problémy sociálního státu I - Krize financování</vt:lpstr>
      <vt:lpstr>Problémy sociálního státu II – Krize efektivity</vt:lpstr>
      <vt:lpstr>Problémy sociálního státu III – Krize legitimity</vt:lpstr>
      <vt:lpstr>Tzv. modernizace sociálního státu</vt:lpstr>
      <vt:lpstr>Typické rysy tzv. modernizace sociálního státu</vt:lpstr>
      <vt:lpstr>Změny ve Velké Británii za vlády Margaret Thatcherové (1979-1990) </vt:lpstr>
      <vt:lpstr>                                                                                                                                                             Odkaz „železné lady“</vt:lpstr>
      <vt:lpstr>Možná východiska problémů sociálního státu </vt:lpstr>
      <vt:lpstr>Koncept „třetí cesty“</vt:lpstr>
      <vt:lpstr>Shrnutí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nen0001</cp:lastModifiedBy>
  <cp:revision>93</cp:revision>
  <dcterms:created xsi:type="dcterms:W3CDTF">2016-07-06T15:42:34Z</dcterms:created>
  <dcterms:modified xsi:type="dcterms:W3CDTF">2020-11-24T08:30:41Z</dcterms:modified>
</cp:coreProperties>
</file>