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75" r:id="rId13"/>
    <p:sldId id="276" r:id="rId14"/>
    <p:sldId id="277" r:id="rId15"/>
    <p:sldId id="278" r:id="rId16"/>
    <p:sldId id="279" r:id="rId17"/>
    <p:sldId id="266" r:id="rId18"/>
    <p:sldId id="267" r:id="rId19"/>
    <p:sldId id="268" r:id="rId20"/>
    <p:sldId id="269" r:id="rId21"/>
    <p:sldId id="270" r:id="rId22"/>
    <p:sldId id="271" r:id="rId23"/>
    <p:sldId id="273" r:id="rId24"/>
    <p:sldId id="274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2"/>
    <p:restoredTop sz="96327"/>
  </p:normalViewPr>
  <p:slideViewPr>
    <p:cSldViewPr snapToGrid="0" snapToObjects="1">
      <p:cViewPr varScale="1">
        <p:scale>
          <a:sx n="122" d="100"/>
          <a:sy n="122" d="100"/>
        </p:scale>
        <p:origin x="224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Gongol" userId="6004f809-8ea5-41b2-b378-ad4f0af6f059" providerId="ADAL" clId="{BFD66EF9-D7C4-FE47-90D1-5C908D82F29E}"/>
    <pc:docChg chg="modShowInfo">
      <pc:chgData name="Tomáš Gongol" userId="6004f809-8ea5-41b2-b378-ad4f0af6f059" providerId="ADAL" clId="{BFD66EF9-D7C4-FE47-90D1-5C908D82F29E}" dt="2020-10-29T07:07:13.973" v="0" actId="2744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D4478D-5670-334A-8B54-C34AFBFD89D5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FF260F-5B77-E046-A809-1E3D80529C9A}">
      <dgm:prSet phldrT="[Text]"/>
      <dgm:spPr/>
      <dgm:t>
        <a:bodyPr/>
        <a:lstStyle/>
        <a:p>
          <a:r>
            <a:rPr lang="cs-CZ" dirty="0"/>
            <a:t>Internetové stránky</a:t>
          </a:r>
        </a:p>
      </dgm:t>
    </dgm:pt>
    <dgm:pt modelId="{5672CB57-1484-6942-934E-9CE4AF0C1066}" type="parTrans" cxnId="{306ACAAB-C729-3241-8B3F-17F8C71AF929}">
      <dgm:prSet/>
      <dgm:spPr/>
      <dgm:t>
        <a:bodyPr/>
        <a:lstStyle/>
        <a:p>
          <a:endParaRPr lang="cs-CZ"/>
        </a:p>
      </dgm:t>
    </dgm:pt>
    <dgm:pt modelId="{FCA0FC7D-0A94-DA4F-ACAE-BEA14E7DE354}" type="sibTrans" cxnId="{306ACAAB-C729-3241-8B3F-17F8C71AF929}">
      <dgm:prSet/>
      <dgm:spPr/>
      <dgm:t>
        <a:bodyPr/>
        <a:lstStyle/>
        <a:p>
          <a:endParaRPr lang="cs-CZ"/>
        </a:p>
      </dgm:t>
    </dgm:pt>
    <dgm:pt modelId="{7DA9D82B-DC29-FE41-AC58-37CD5CFF9835}">
      <dgm:prSet phldrT="[Text]"/>
      <dgm:spPr/>
      <dgm:t>
        <a:bodyPr/>
        <a:lstStyle/>
        <a:p>
          <a:r>
            <a:rPr lang="cs-CZ" dirty="0"/>
            <a:t>Obsah </a:t>
          </a:r>
        </a:p>
      </dgm:t>
    </dgm:pt>
    <dgm:pt modelId="{F1F58AD2-B214-DC49-B64D-FF692A338352}" type="parTrans" cxnId="{DFF51F7E-4955-8347-AE2D-167B8E855EE3}">
      <dgm:prSet/>
      <dgm:spPr/>
      <dgm:t>
        <a:bodyPr/>
        <a:lstStyle/>
        <a:p>
          <a:endParaRPr lang="cs-CZ"/>
        </a:p>
      </dgm:t>
    </dgm:pt>
    <dgm:pt modelId="{6D063097-3B15-0245-A0D9-FC9DB1DBACE5}" type="sibTrans" cxnId="{DFF51F7E-4955-8347-AE2D-167B8E855EE3}">
      <dgm:prSet/>
      <dgm:spPr/>
      <dgm:t>
        <a:bodyPr/>
        <a:lstStyle/>
        <a:p>
          <a:endParaRPr lang="cs-CZ"/>
        </a:p>
      </dgm:t>
    </dgm:pt>
    <dgm:pt modelId="{03F5D6A2-CF2B-1742-9581-5C64C0CDCB77}">
      <dgm:prSet phldrT="[Text]"/>
      <dgm:spPr/>
      <dgm:t>
        <a:bodyPr/>
        <a:lstStyle/>
        <a:p>
          <a:r>
            <a:rPr lang="cs-CZ" dirty="0"/>
            <a:t>Texty</a:t>
          </a:r>
        </a:p>
      </dgm:t>
    </dgm:pt>
    <dgm:pt modelId="{E7637160-9233-924B-854B-ABF3FCA9E268}" type="parTrans" cxnId="{DFDF7D0E-A25B-2F4A-A882-5355280C1BAD}">
      <dgm:prSet/>
      <dgm:spPr/>
      <dgm:t>
        <a:bodyPr/>
        <a:lstStyle/>
        <a:p>
          <a:endParaRPr lang="cs-CZ"/>
        </a:p>
      </dgm:t>
    </dgm:pt>
    <dgm:pt modelId="{A8C504A9-5AF1-CE43-9629-318D07C7D2A7}" type="sibTrans" cxnId="{DFDF7D0E-A25B-2F4A-A882-5355280C1BAD}">
      <dgm:prSet/>
      <dgm:spPr/>
      <dgm:t>
        <a:bodyPr/>
        <a:lstStyle/>
        <a:p>
          <a:endParaRPr lang="cs-CZ"/>
        </a:p>
      </dgm:t>
    </dgm:pt>
    <dgm:pt modelId="{87DDA0FA-EC48-1244-BCD9-6AD307ED661E}">
      <dgm:prSet phldrT="[Text]"/>
      <dgm:spPr/>
      <dgm:t>
        <a:bodyPr/>
        <a:lstStyle/>
        <a:p>
          <a:r>
            <a:rPr lang="cs-CZ" dirty="0"/>
            <a:t>Fotografie</a:t>
          </a:r>
        </a:p>
      </dgm:t>
    </dgm:pt>
    <dgm:pt modelId="{06636EED-B295-A643-800B-B122325D6C19}" type="parTrans" cxnId="{E6E9BC9B-D6FE-4147-9F0D-AEAEABB5A4F7}">
      <dgm:prSet/>
      <dgm:spPr/>
      <dgm:t>
        <a:bodyPr/>
        <a:lstStyle/>
        <a:p>
          <a:endParaRPr lang="cs-CZ"/>
        </a:p>
      </dgm:t>
    </dgm:pt>
    <dgm:pt modelId="{7BC52EBF-3530-D544-9C57-06BF1781896A}" type="sibTrans" cxnId="{E6E9BC9B-D6FE-4147-9F0D-AEAEABB5A4F7}">
      <dgm:prSet/>
      <dgm:spPr/>
      <dgm:t>
        <a:bodyPr/>
        <a:lstStyle/>
        <a:p>
          <a:endParaRPr lang="cs-CZ"/>
        </a:p>
      </dgm:t>
    </dgm:pt>
    <dgm:pt modelId="{A5025539-633B-6C40-9ED6-4D3AB9189524}">
      <dgm:prSet phldrT="[Text]"/>
      <dgm:spPr/>
      <dgm:t>
        <a:bodyPr/>
        <a:lstStyle/>
        <a:p>
          <a:r>
            <a:rPr lang="cs-CZ" dirty="0"/>
            <a:t>Funkcionalita</a:t>
          </a:r>
        </a:p>
      </dgm:t>
    </dgm:pt>
    <dgm:pt modelId="{26FE1D26-7D7B-6243-9691-87CF41540DBC}" type="parTrans" cxnId="{C0E751FD-2094-DC42-8091-72A8BC0C5EFF}">
      <dgm:prSet/>
      <dgm:spPr/>
      <dgm:t>
        <a:bodyPr/>
        <a:lstStyle/>
        <a:p>
          <a:endParaRPr lang="cs-CZ"/>
        </a:p>
      </dgm:t>
    </dgm:pt>
    <dgm:pt modelId="{8FD48403-F58E-B041-812A-273A883DD64C}" type="sibTrans" cxnId="{C0E751FD-2094-DC42-8091-72A8BC0C5EFF}">
      <dgm:prSet/>
      <dgm:spPr/>
      <dgm:t>
        <a:bodyPr/>
        <a:lstStyle/>
        <a:p>
          <a:endParaRPr lang="cs-CZ"/>
        </a:p>
      </dgm:t>
    </dgm:pt>
    <dgm:pt modelId="{48F4DB2A-6B80-9549-A9F0-841E52872FF2}">
      <dgm:prSet phldrT="[Text]"/>
      <dgm:spPr/>
      <dgm:t>
        <a:bodyPr/>
        <a:lstStyle/>
        <a:p>
          <a:r>
            <a:rPr lang="cs-CZ" dirty="0"/>
            <a:t>Zdrojový kód internetových stránek</a:t>
          </a:r>
        </a:p>
      </dgm:t>
    </dgm:pt>
    <dgm:pt modelId="{E9EDED84-4C4C-3547-82C3-08BDCF5D0071}" type="parTrans" cxnId="{CDC39504-E1BA-2848-9B3C-C749E24A621D}">
      <dgm:prSet/>
      <dgm:spPr/>
      <dgm:t>
        <a:bodyPr/>
        <a:lstStyle/>
        <a:p>
          <a:endParaRPr lang="cs-CZ"/>
        </a:p>
      </dgm:t>
    </dgm:pt>
    <dgm:pt modelId="{94456783-BFAE-0144-BFB0-801CF553B0C4}" type="sibTrans" cxnId="{CDC39504-E1BA-2848-9B3C-C749E24A621D}">
      <dgm:prSet/>
      <dgm:spPr/>
      <dgm:t>
        <a:bodyPr/>
        <a:lstStyle/>
        <a:p>
          <a:endParaRPr lang="cs-CZ"/>
        </a:p>
      </dgm:t>
    </dgm:pt>
    <dgm:pt modelId="{5DEC8D31-2867-8942-A89D-60C5E8A725A7}">
      <dgm:prSet phldrT="[Text]"/>
      <dgm:spPr/>
      <dgm:t>
        <a:bodyPr/>
        <a:lstStyle/>
        <a:p>
          <a:r>
            <a:rPr lang="cs-CZ" dirty="0"/>
            <a:t>Videa</a:t>
          </a:r>
        </a:p>
      </dgm:t>
    </dgm:pt>
    <dgm:pt modelId="{E098C6A6-073F-FF48-9993-0108986B46D2}" type="parTrans" cxnId="{804666B4-48A2-B046-ACEF-0AEBD01A2562}">
      <dgm:prSet/>
      <dgm:spPr/>
      <dgm:t>
        <a:bodyPr/>
        <a:lstStyle/>
        <a:p>
          <a:endParaRPr lang="cs-CZ"/>
        </a:p>
      </dgm:t>
    </dgm:pt>
    <dgm:pt modelId="{BCF8E180-9344-6240-B213-36841D9258C6}" type="sibTrans" cxnId="{804666B4-48A2-B046-ACEF-0AEBD01A2562}">
      <dgm:prSet/>
      <dgm:spPr/>
      <dgm:t>
        <a:bodyPr/>
        <a:lstStyle/>
        <a:p>
          <a:endParaRPr lang="cs-CZ"/>
        </a:p>
      </dgm:t>
    </dgm:pt>
    <dgm:pt modelId="{85251028-02AB-3B41-800B-809DBDCBFFFA}">
      <dgm:prSet phldrT="[Text]"/>
      <dgm:spPr/>
      <dgm:t>
        <a:bodyPr/>
        <a:lstStyle/>
        <a:p>
          <a:r>
            <a:rPr lang="cs-CZ" dirty="0"/>
            <a:t>Webdesign a grafické prvky (logo, </a:t>
          </a:r>
          <a:r>
            <a:rPr lang="cs-CZ" dirty="0" err="1"/>
            <a:t>graf.díla</a:t>
          </a:r>
          <a:r>
            <a:rPr lang="cs-CZ" dirty="0"/>
            <a:t>)</a:t>
          </a:r>
        </a:p>
      </dgm:t>
    </dgm:pt>
    <dgm:pt modelId="{65354094-E8E1-F74E-8A83-681F8635A340}" type="parTrans" cxnId="{5EC1D05A-2953-E34D-8326-A4E35587C694}">
      <dgm:prSet/>
      <dgm:spPr/>
      <dgm:t>
        <a:bodyPr/>
        <a:lstStyle/>
        <a:p>
          <a:endParaRPr lang="cs-CZ"/>
        </a:p>
      </dgm:t>
    </dgm:pt>
    <dgm:pt modelId="{612E4A2C-9ABC-6841-8A54-BC9664864DC9}" type="sibTrans" cxnId="{5EC1D05A-2953-E34D-8326-A4E35587C694}">
      <dgm:prSet/>
      <dgm:spPr/>
      <dgm:t>
        <a:bodyPr/>
        <a:lstStyle/>
        <a:p>
          <a:endParaRPr lang="cs-CZ"/>
        </a:p>
      </dgm:t>
    </dgm:pt>
    <dgm:pt modelId="{A476A572-DD88-7B43-8C7D-3A908263A8F7}">
      <dgm:prSet phldrT="[Text]"/>
      <dgm:spPr/>
      <dgm:t>
        <a:bodyPr/>
        <a:lstStyle/>
        <a:p>
          <a:r>
            <a:rPr lang="cs-CZ" dirty="0"/>
            <a:t>Autorské dílo</a:t>
          </a:r>
        </a:p>
        <a:p>
          <a:r>
            <a:rPr lang="cs-CZ" dirty="0"/>
            <a:t>Databáze</a:t>
          </a:r>
        </a:p>
        <a:p>
          <a:r>
            <a:rPr lang="cs-CZ" dirty="0"/>
            <a:t>Název firmy</a:t>
          </a:r>
        </a:p>
        <a:p>
          <a:r>
            <a:rPr lang="cs-CZ" dirty="0"/>
            <a:t>Osobní údaje</a:t>
          </a:r>
        </a:p>
      </dgm:t>
    </dgm:pt>
    <dgm:pt modelId="{5D3FE98B-75AB-D440-9D77-DB98101786C9}" type="parTrans" cxnId="{EAFED579-A59E-0547-B306-5E156E719363}">
      <dgm:prSet/>
      <dgm:spPr/>
      <dgm:t>
        <a:bodyPr/>
        <a:lstStyle/>
        <a:p>
          <a:endParaRPr lang="cs-CZ"/>
        </a:p>
      </dgm:t>
    </dgm:pt>
    <dgm:pt modelId="{6B82A350-95D0-1843-8FB4-ADF9202DD8D8}" type="sibTrans" cxnId="{EAFED579-A59E-0547-B306-5E156E719363}">
      <dgm:prSet/>
      <dgm:spPr/>
      <dgm:t>
        <a:bodyPr/>
        <a:lstStyle/>
        <a:p>
          <a:endParaRPr lang="cs-CZ"/>
        </a:p>
      </dgm:t>
    </dgm:pt>
    <dgm:pt modelId="{40AB7FE5-CFB3-9144-B27F-E88333B5BB09}">
      <dgm:prSet phldrT="[Text]"/>
      <dgm:spPr/>
      <dgm:t>
        <a:bodyPr/>
        <a:lstStyle/>
        <a:p>
          <a:r>
            <a:rPr lang="cs-CZ" dirty="0"/>
            <a:t>Autorské dílo</a:t>
          </a:r>
        </a:p>
        <a:p>
          <a:r>
            <a:rPr lang="cs-CZ" dirty="0"/>
            <a:t>Ochrana osobnosti zobrazených osob</a:t>
          </a:r>
        </a:p>
      </dgm:t>
    </dgm:pt>
    <dgm:pt modelId="{884AA37F-8060-9D43-A6F6-50807011E183}" type="parTrans" cxnId="{8804BC67-749B-F74C-9100-B740A6AFF829}">
      <dgm:prSet/>
      <dgm:spPr/>
      <dgm:t>
        <a:bodyPr/>
        <a:lstStyle/>
        <a:p>
          <a:endParaRPr lang="cs-CZ"/>
        </a:p>
      </dgm:t>
    </dgm:pt>
    <dgm:pt modelId="{9921AB66-B830-0C4D-B96C-D14B84C60FD4}" type="sibTrans" cxnId="{8804BC67-749B-F74C-9100-B740A6AFF829}">
      <dgm:prSet/>
      <dgm:spPr/>
      <dgm:t>
        <a:bodyPr/>
        <a:lstStyle/>
        <a:p>
          <a:endParaRPr lang="cs-CZ"/>
        </a:p>
      </dgm:t>
    </dgm:pt>
    <dgm:pt modelId="{6125306F-7F1E-2C42-8ADD-66973DDF793E}">
      <dgm:prSet phldrT="[Text]"/>
      <dgm:spPr/>
      <dgm:t>
        <a:bodyPr/>
        <a:lstStyle/>
        <a:p>
          <a:r>
            <a:rPr lang="cs-CZ" dirty="0"/>
            <a:t>audiovizuální dílo</a:t>
          </a:r>
        </a:p>
        <a:p>
          <a:r>
            <a:rPr lang="cs-CZ" dirty="0"/>
            <a:t>Ochrana osobnosti zobrazených osob </a:t>
          </a:r>
        </a:p>
      </dgm:t>
    </dgm:pt>
    <dgm:pt modelId="{66E682B8-2729-FD45-BFA1-96FE99057DAD}" type="parTrans" cxnId="{413B72AF-CAD3-AD4B-ABF2-1FE2774E32C9}">
      <dgm:prSet/>
      <dgm:spPr/>
      <dgm:t>
        <a:bodyPr/>
        <a:lstStyle/>
        <a:p>
          <a:endParaRPr lang="cs-CZ"/>
        </a:p>
      </dgm:t>
    </dgm:pt>
    <dgm:pt modelId="{1F62CA23-2996-B649-A7D4-1D3C8258B6D2}" type="sibTrans" cxnId="{413B72AF-CAD3-AD4B-ABF2-1FE2774E32C9}">
      <dgm:prSet/>
      <dgm:spPr/>
      <dgm:t>
        <a:bodyPr/>
        <a:lstStyle/>
        <a:p>
          <a:endParaRPr lang="cs-CZ"/>
        </a:p>
      </dgm:t>
    </dgm:pt>
    <dgm:pt modelId="{D44C4E69-1DC7-C340-BF5F-34154AD3CC46}">
      <dgm:prSet phldrT="[Text]"/>
      <dgm:spPr/>
      <dgm:t>
        <a:bodyPr/>
        <a:lstStyle/>
        <a:p>
          <a:r>
            <a:rPr lang="cs-CZ" dirty="0"/>
            <a:t>Autorské dílo</a:t>
          </a:r>
        </a:p>
        <a:p>
          <a:r>
            <a:rPr lang="cs-CZ" dirty="0"/>
            <a:t>Obchodní tajemství</a:t>
          </a:r>
        </a:p>
        <a:p>
          <a:r>
            <a:rPr lang="cs-CZ" dirty="0"/>
            <a:t>Nekalá soutěž</a:t>
          </a:r>
        </a:p>
      </dgm:t>
    </dgm:pt>
    <dgm:pt modelId="{01D7D7E5-0D6E-0A4A-BE16-44C9D845274D}" type="parTrans" cxnId="{E388EA3C-75F3-3146-9D07-88AFDB6CD06C}">
      <dgm:prSet/>
      <dgm:spPr/>
      <dgm:t>
        <a:bodyPr/>
        <a:lstStyle/>
        <a:p>
          <a:endParaRPr lang="cs-CZ"/>
        </a:p>
      </dgm:t>
    </dgm:pt>
    <dgm:pt modelId="{E0691AC6-F5FA-1A44-BAB4-C0F1CBE9AA81}" type="sibTrans" cxnId="{E388EA3C-75F3-3146-9D07-88AFDB6CD06C}">
      <dgm:prSet/>
      <dgm:spPr/>
      <dgm:t>
        <a:bodyPr/>
        <a:lstStyle/>
        <a:p>
          <a:endParaRPr lang="cs-CZ"/>
        </a:p>
      </dgm:t>
    </dgm:pt>
    <dgm:pt modelId="{4B33ACFC-E065-1848-9E47-B5E2424560D1}">
      <dgm:prSet phldrT="[Text]"/>
      <dgm:spPr/>
      <dgm:t>
        <a:bodyPr/>
        <a:lstStyle/>
        <a:p>
          <a:r>
            <a:rPr lang="cs-CZ" dirty="0"/>
            <a:t>Autorské dílo</a:t>
          </a:r>
        </a:p>
        <a:p>
          <a:r>
            <a:rPr lang="cs-CZ" dirty="0"/>
            <a:t>Obchodní tajemství</a:t>
          </a:r>
        </a:p>
        <a:p>
          <a:r>
            <a:rPr lang="cs-CZ" dirty="0"/>
            <a:t>Nekalá soutěž</a:t>
          </a:r>
        </a:p>
      </dgm:t>
    </dgm:pt>
    <dgm:pt modelId="{3FC2DC52-2A7C-8645-8B30-F5C067992983}" type="parTrans" cxnId="{29E8073F-FCA9-8242-A766-D48AE10B778A}">
      <dgm:prSet/>
      <dgm:spPr/>
      <dgm:t>
        <a:bodyPr/>
        <a:lstStyle/>
        <a:p>
          <a:endParaRPr lang="cs-CZ"/>
        </a:p>
      </dgm:t>
    </dgm:pt>
    <dgm:pt modelId="{C155CCF8-454D-3143-A3B5-ACEA2E7A1781}" type="sibTrans" cxnId="{29E8073F-FCA9-8242-A766-D48AE10B778A}">
      <dgm:prSet/>
      <dgm:spPr/>
      <dgm:t>
        <a:bodyPr/>
        <a:lstStyle/>
        <a:p>
          <a:endParaRPr lang="cs-CZ"/>
        </a:p>
      </dgm:t>
    </dgm:pt>
    <dgm:pt modelId="{A1962E37-07EB-E94F-92C3-57E89A704B3D}">
      <dgm:prSet phldrT="[Text]"/>
      <dgm:spPr/>
      <dgm:t>
        <a:bodyPr/>
        <a:lstStyle/>
        <a:p>
          <a:r>
            <a:rPr lang="cs-CZ" dirty="0"/>
            <a:t>Redakční systém</a:t>
          </a:r>
        </a:p>
      </dgm:t>
    </dgm:pt>
    <dgm:pt modelId="{B3FAC969-FA5D-8441-80D2-50EC02AC3422}" type="parTrans" cxnId="{0A86726B-6C59-5740-96D4-E003DB36D379}">
      <dgm:prSet/>
      <dgm:spPr/>
      <dgm:t>
        <a:bodyPr/>
        <a:lstStyle/>
        <a:p>
          <a:endParaRPr lang="cs-CZ"/>
        </a:p>
      </dgm:t>
    </dgm:pt>
    <dgm:pt modelId="{66C0C68F-4B6C-6D46-A4E2-A09C5147348A}" type="sibTrans" cxnId="{0A86726B-6C59-5740-96D4-E003DB36D379}">
      <dgm:prSet/>
      <dgm:spPr/>
      <dgm:t>
        <a:bodyPr/>
        <a:lstStyle/>
        <a:p>
          <a:endParaRPr lang="cs-CZ"/>
        </a:p>
      </dgm:t>
    </dgm:pt>
    <dgm:pt modelId="{BDEBE6F1-B613-4B40-A445-2C9839E57DAC}">
      <dgm:prSet phldrT="[Text]"/>
      <dgm:spPr/>
      <dgm:t>
        <a:bodyPr/>
        <a:lstStyle/>
        <a:p>
          <a:r>
            <a:rPr lang="cs-CZ" dirty="0"/>
            <a:t>Autorské dílo</a:t>
          </a:r>
        </a:p>
        <a:p>
          <a:r>
            <a:rPr lang="cs-CZ" dirty="0"/>
            <a:t>Obchodní tajemství</a:t>
          </a:r>
        </a:p>
      </dgm:t>
    </dgm:pt>
    <dgm:pt modelId="{952EC3C7-9F7A-3D4A-9595-B510C353908B}" type="parTrans" cxnId="{3F61F2E1-C1F6-4D49-A6F0-20FF0E49F459}">
      <dgm:prSet/>
      <dgm:spPr/>
      <dgm:t>
        <a:bodyPr/>
        <a:lstStyle/>
        <a:p>
          <a:endParaRPr lang="cs-CZ"/>
        </a:p>
      </dgm:t>
    </dgm:pt>
    <dgm:pt modelId="{CF7FF24D-9FEE-ED41-953F-8F3F77DE2C76}" type="sibTrans" cxnId="{3F61F2E1-C1F6-4D49-A6F0-20FF0E49F459}">
      <dgm:prSet/>
      <dgm:spPr/>
      <dgm:t>
        <a:bodyPr/>
        <a:lstStyle/>
        <a:p>
          <a:endParaRPr lang="cs-CZ"/>
        </a:p>
      </dgm:t>
    </dgm:pt>
    <dgm:pt modelId="{9FFC28CE-6605-6E41-B920-4E60C1756E1E}" type="pres">
      <dgm:prSet presAssocID="{AAD4478D-5670-334A-8B54-C34AFBFD89D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E8D39E-39DD-A249-AE6D-8BBA606318C9}" type="pres">
      <dgm:prSet presAssocID="{27FF260F-5B77-E046-A809-1E3D80529C9A}" presName="root1" presStyleCnt="0"/>
      <dgm:spPr/>
    </dgm:pt>
    <dgm:pt modelId="{386C6FA5-9577-8A4A-963D-91C3291C4B20}" type="pres">
      <dgm:prSet presAssocID="{27FF260F-5B77-E046-A809-1E3D80529C9A}" presName="LevelOneTextNode" presStyleLbl="node0" presStyleIdx="0" presStyleCnt="1">
        <dgm:presLayoutVars>
          <dgm:chPref val="3"/>
        </dgm:presLayoutVars>
      </dgm:prSet>
      <dgm:spPr/>
    </dgm:pt>
    <dgm:pt modelId="{79CC6204-DF0C-9B4D-9CBF-C5894B6F5461}" type="pres">
      <dgm:prSet presAssocID="{27FF260F-5B77-E046-A809-1E3D80529C9A}" presName="level2hierChild" presStyleCnt="0"/>
      <dgm:spPr/>
    </dgm:pt>
    <dgm:pt modelId="{13B52D53-A47C-9D40-806C-69AB4FFDB1EB}" type="pres">
      <dgm:prSet presAssocID="{F1F58AD2-B214-DC49-B64D-FF692A338352}" presName="conn2-1" presStyleLbl="parChTrans1D2" presStyleIdx="0" presStyleCnt="2"/>
      <dgm:spPr/>
    </dgm:pt>
    <dgm:pt modelId="{9A0EF875-DA15-304C-94F2-B17920E28206}" type="pres">
      <dgm:prSet presAssocID="{F1F58AD2-B214-DC49-B64D-FF692A338352}" presName="connTx" presStyleLbl="parChTrans1D2" presStyleIdx="0" presStyleCnt="2"/>
      <dgm:spPr/>
    </dgm:pt>
    <dgm:pt modelId="{A008219D-CC06-244D-9041-28037BE4C8B5}" type="pres">
      <dgm:prSet presAssocID="{7DA9D82B-DC29-FE41-AC58-37CD5CFF9835}" presName="root2" presStyleCnt="0"/>
      <dgm:spPr/>
    </dgm:pt>
    <dgm:pt modelId="{E7816E4C-6D73-3B43-BE51-32934787ABA5}" type="pres">
      <dgm:prSet presAssocID="{7DA9D82B-DC29-FE41-AC58-37CD5CFF9835}" presName="LevelTwoTextNode" presStyleLbl="node2" presStyleIdx="0" presStyleCnt="2">
        <dgm:presLayoutVars>
          <dgm:chPref val="3"/>
        </dgm:presLayoutVars>
      </dgm:prSet>
      <dgm:spPr/>
    </dgm:pt>
    <dgm:pt modelId="{BA5E6ED7-21A4-B241-9E70-C22E171217BD}" type="pres">
      <dgm:prSet presAssocID="{7DA9D82B-DC29-FE41-AC58-37CD5CFF9835}" presName="level3hierChild" presStyleCnt="0"/>
      <dgm:spPr/>
    </dgm:pt>
    <dgm:pt modelId="{E807754F-86CF-034A-9FDB-B6A2F5455E3F}" type="pres">
      <dgm:prSet presAssocID="{E7637160-9233-924B-854B-ABF3FCA9E268}" presName="conn2-1" presStyleLbl="parChTrans1D3" presStyleIdx="0" presStyleCnt="6"/>
      <dgm:spPr/>
    </dgm:pt>
    <dgm:pt modelId="{ABDDA960-1A16-5E41-ABDE-A4C56F47CBAE}" type="pres">
      <dgm:prSet presAssocID="{E7637160-9233-924B-854B-ABF3FCA9E268}" presName="connTx" presStyleLbl="parChTrans1D3" presStyleIdx="0" presStyleCnt="6"/>
      <dgm:spPr/>
    </dgm:pt>
    <dgm:pt modelId="{92A838E7-A091-D742-9620-4BA3005A5CE7}" type="pres">
      <dgm:prSet presAssocID="{03F5D6A2-CF2B-1742-9581-5C64C0CDCB77}" presName="root2" presStyleCnt="0"/>
      <dgm:spPr/>
    </dgm:pt>
    <dgm:pt modelId="{2FD4E1EF-A127-CB4B-92D5-0112641342AF}" type="pres">
      <dgm:prSet presAssocID="{03F5D6A2-CF2B-1742-9581-5C64C0CDCB77}" presName="LevelTwoTextNode" presStyleLbl="node3" presStyleIdx="0" presStyleCnt="6">
        <dgm:presLayoutVars>
          <dgm:chPref val="3"/>
        </dgm:presLayoutVars>
      </dgm:prSet>
      <dgm:spPr/>
    </dgm:pt>
    <dgm:pt modelId="{96C84121-7E3F-0B41-8025-9D088C3C7F29}" type="pres">
      <dgm:prSet presAssocID="{03F5D6A2-CF2B-1742-9581-5C64C0CDCB77}" presName="level3hierChild" presStyleCnt="0"/>
      <dgm:spPr/>
    </dgm:pt>
    <dgm:pt modelId="{674024CB-C4FA-C94B-A162-F3BF7421D08B}" type="pres">
      <dgm:prSet presAssocID="{5D3FE98B-75AB-D440-9D77-DB98101786C9}" presName="conn2-1" presStyleLbl="parChTrans1D4" presStyleIdx="0" presStyleCnt="6"/>
      <dgm:spPr/>
    </dgm:pt>
    <dgm:pt modelId="{39A8B0DE-2C51-1F47-934C-35E433EB3F9F}" type="pres">
      <dgm:prSet presAssocID="{5D3FE98B-75AB-D440-9D77-DB98101786C9}" presName="connTx" presStyleLbl="parChTrans1D4" presStyleIdx="0" presStyleCnt="6"/>
      <dgm:spPr/>
    </dgm:pt>
    <dgm:pt modelId="{6DB66F3C-74E4-5A42-998D-EB2B70038C59}" type="pres">
      <dgm:prSet presAssocID="{A476A572-DD88-7B43-8C7D-3A908263A8F7}" presName="root2" presStyleCnt="0"/>
      <dgm:spPr/>
    </dgm:pt>
    <dgm:pt modelId="{2C1BE993-676A-024A-A4EA-B35C364FE546}" type="pres">
      <dgm:prSet presAssocID="{A476A572-DD88-7B43-8C7D-3A908263A8F7}" presName="LevelTwoTextNode" presStyleLbl="node4" presStyleIdx="0" presStyleCnt="6">
        <dgm:presLayoutVars>
          <dgm:chPref val="3"/>
        </dgm:presLayoutVars>
      </dgm:prSet>
      <dgm:spPr/>
    </dgm:pt>
    <dgm:pt modelId="{5677724E-2F76-9348-A877-9DB7AA22D79D}" type="pres">
      <dgm:prSet presAssocID="{A476A572-DD88-7B43-8C7D-3A908263A8F7}" presName="level3hierChild" presStyleCnt="0"/>
      <dgm:spPr/>
    </dgm:pt>
    <dgm:pt modelId="{412D5866-9D47-F84A-AB30-A82E8FDFF8CF}" type="pres">
      <dgm:prSet presAssocID="{06636EED-B295-A643-800B-B122325D6C19}" presName="conn2-1" presStyleLbl="parChTrans1D3" presStyleIdx="1" presStyleCnt="6"/>
      <dgm:spPr/>
    </dgm:pt>
    <dgm:pt modelId="{E7408705-D7B3-004E-BEE1-6BBF4B401E8E}" type="pres">
      <dgm:prSet presAssocID="{06636EED-B295-A643-800B-B122325D6C19}" presName="connTx" presStyleLbl="parChTrans1D3" presStyleIdx="1" presStyleCnt="6"/>
      <dgm:spPr/>
    </dgm:pt>
    <dgm:pt modelId="{C1D0A600-CDD1-F64E-BFB9-50341D282C73}" type="pres">
      <dgm:prSet presAssocID="{87DDA0FA-EC48-1244-BCD9-6AD307ED661E}" presName="root2" presStyleCnt="0"/>
      <dgm:spPr/>
    </dgm:pt>
    <dgm:pt modelId="{E841D60F-91E2-DF4C-9F31-255464878BA0}" type="pres">
      <dgm:prSet presAssocID="{87DDA0FA-EC48-1244-BCD9-6AD307ED661E}" presName="LevelTwoTextNode" presStyleLbl="node3" presStyleIdx="1" presStyleCnt="6">
        <dgm:presLayoutVars>
          <dgm:chPref val="3"/>
        </dgm:presLayoutVars>
      </dgm:prSet>
      <dgm:spPr/>
    </dgm:pt>
    <dgm:pt modelId="{C5A8FB1F-1556-694A-A722-35EAF784549B}" type="pres">
      <dgm:prSet presAssocID="{87DDA0FA-EC48-1244-BCD9-6AD307ED661E}" presName="level3hierChild" presStyleCnt="0"/>
      <dgm:spPr/>
    </dgm:pt>
    <dgm:pt modelId="{6396B893-2CDB-AC48-BCBE-45626C4B5E0E}" type="pres">
      <dgm:prSet presAssocID="{884AA37F-8060-9D43-A6F6-50807011E183}" presName="conn2-1" presStyleLbl="parChTrans1D4" presStyleIdx="1" presStyleCnt="6"/>
      <dgm:spPr/>
    </dgm:pt>
    <dgm:pt modelId="{7EBA0560-3A7F-EF46-8F37-06468460BCCA}" type="pres">
      <dgm:prSet presAssocID="{884AA37F-8060-9D43-A6F6-50807011E183}" presName="connTx" presStyleLbl="parChTrans1D4" presStyleIdx="1" presStyleCnt="6"/>
      <dgm:spPr/>
    </dgm:pt>
    <dgm:pt modelId="{F7033919-E378-E447-8B55-BF0082D9C349}" type="pres">
      <dgm:prSet presAssocID="{40AB7FE5-CFB3-9144-B27F-E88333B5BB09}" presName="root2" presStyleCnt="0"/>
      <dgm:spPr/>
    </dgm:pt>
    <dgm:pt modelId="{69B8B843-54EF-4948-9BD7-1C73455B9091}" type="pres">
      <dgm:prSet presAssocID="{40AB7FE5-CFB3-9144-B27F-E88333B5BB09}" presName="LevelTwoTextNode" presStyleLbl="node4" presStyleIdx="1" presStyleCnt="6">
        <dgm:presLayoutVars>
          <dgm:chPref val="3"/>
        </dgm:presLayoutVars>
      </dgm:prSet>
      <dgm:spPr/>
    </dgm:pt>
    <dgm:pt modelId="{2CDE6423-4DE8-614F-A36F-AC8F655BFF83}" type="pres">
      <dgm:prSet presAssocID="{40AB7FE5-CFB3-9144-B27F-E88333B5BB09}" presName="level3hierChild" presStyleCnt="0"/>
      <dgm:spPr/>
    </dgm:pt>
    <dgm:pt modelId="{E8C8B87B-F7A9-DF4D-9113-D2121832261C}" type="pres">
      <dgm:prSet presAssocID="{E098C6A6-073F-FF48-9993-0108986B46D2}" presName="conn2-1" presStyleLbl="parChTrans1D3" presStyleIdx="2" presStyleCnt="6"/>
      <dgm:spPr/>
    </dgm:pt>
    <dgm:pt modelId="{43E68DD7-D5D7-A647-967D-B7BAE0F18006}" type="pres">
      <dgm:prSet presAssocID="{E098C6A6-073F-FF48-9993-0108986B46D2}" presName="connTx" presStyleLbl="parChTrans1D3" presStyleIdx="2" presStyleCnt="6"/>
      <dgm:spPr/>
    </dgm:pt>
    <dgm:pt modelId="{D9514437-CA61-1E4A-80B7-7E903A1F819B}" type="pres">
      <dgm:prSet presAssocID="{5DEC8D31-2867-8942-A89D-60C5E8A725A7}" presName="root2" presStyleCnt="0"/>
      <dgm:spPr/>
    </dgm:pt>
    <dgm:pt modelId="{E1F1F97D-F305-2646-9153-B5C509553CFA}" type="pres">
      <dgm:prSet presAssocID="{5DEC8D31-2867-8942-A89D-60C5E8A725A7}" presName="LevelTwoTextNode" presStyleLbl="node3" presStyleIdx="2" presStyleCnt="6">
        <dgm:presLayoutVars>
          <dgm:chPref val="3"/>
        </dgm:presLayoutVars>
      </dgm:prSet>
      <dgm:spPr/>
    </dgm:pt>
    <dgm:pt modelId="{87EBCD0C-EECA-6A41-AFEA-F645A993C60A}" type="pres">
      <dgm:prSet presAssocID="{5DEC8D31-2867-8942-A89D-60C5E8A725A7}" presName="level3hierChild" presStyleCnt="0"/>
      <dgm:spPr/>
    </dgm:pt>
    <dgm:pt modelId="{EDADFC08-08B2-074B-8EDD-53B393DD97EE}" type="pres">
      <dgm:prSet presAssocID="{66E682B8-2729-FD45-BFA1-96FE99057DAD}" presName="conn2-1" presStyleLbl="parChTrans1D4" presStyleIdx="2" presStyleCnt="6"/>
      <dgm:spPr/>
    </dgm:pt>
    <dgm:pt modelId="{FAD3F752-5277-F84F-84E3-F6AC385C8E89}" type="pres">
      <dgm:prSet presAssocID="{66E682B8-2729-FD45-BFA1-96FE99057DAD}" presName="connTx" presStyleLbl="parChTrans1D4" presStyleIdx="2" presStyleCnt="6"/>
      <dgm:spPr/>
    </dgm:pt>
    <dgm:pt modelId="{ED09E5D0-3D94-B647-931F-5F0CB1ABB72F}" type="pres">
      <dgm:prSet presAssocID="{6125306F-7F1E-2C42-8ADD-66973DDF793E}" presName="root2" presStyleCnt="0"/>
      <dgm:spPr/>
    </dgm:pt>
    <dgm:pt modelId="{D425122F-F50F-8A43-917E-3A081FB86953}" type="pres">
      <dgm:prSet presAssocID="{6125306F-7F1E-2C42-8ADD-66973DDF793E}" presName="LevelTwoTextNode" presStyleLbl="node4" presStyleIdx="2" presStyleCnt="6">
        <dgm:presLayoutVars>
          <dgm:chPref val="3"/>
        </dgm:presLayoutVars>
      </dgm:prSet>
      <dgm:spPr/>
    </dgm:pt>
    <dgm:pt modelId="{261BD3E7-70F2-0545-86F7-3BA95036070C}" type="pres">
      <dgm:prSet presAssocID="{6125306F-7F1E-2C42-8ADD-66973DDF793E}" presName="level3hierChild" presStyleCnt="0"/>
      <dgm:spPr/>
    </dgm:pt>
    <dgm:pt modelId="{84D4B94C-B812-9148-989D-32992261D9FD}" type="pres">
      <dgm:prSet presAssocID="{65354094-E8E1-F74E-8A83-681F8635A340}" presName="conn2-1" presStyleLbl="parChTrans1D3" presStyleIdx="3" presStyleCnt="6"/>
      <dgm:spPr/>
    </dgm:pt>
    <dgm:pt modelId="{68A2E407-51C3-E24E-8F01-BED1BD1DE30B}" type="pres">
      <dgm:prSet presAssocID="{65354094-E8E1-F74E-8A83-681F8635A340}" presName="connTx" presStyleLbl="parChTrans1D3" presStyleIdx="3" presStyleCnt="6"/>
      <dgm:spPr/>
    </dgm:pt>
    <dgm:pt modelId="{4F4BCE4F-FD45-1643-9220-72AFEDF825C5}" type="pres">
      <dgm:prSet presAssocID="{85251028-02AB-3B41-800B-809DBDCBFFFA}" presName="root2" presStyleCnt="0"/>
      <dgm:spPr/>
    </dgm:pt>
    <dgm:pt modelId="{4A637420-F061-C24A-89A1-00307663F930}" type="pres">
      <dgm:prSet presAssocID="{85251028-02AB-3B41-800B-809DBDCBFFFA}" presName="LevelTwoTextNode" presStyleLbl="node3" presStyleIdx="3" presStyleCnt="6">
        <dgm:presLayoutVars>
          <dgm:chPref val="3"/>
        </dgm:presLayoutVars>
      </dgm:prSet>
      <dgm:spPr/>
    </dgm:pt>
    <dgm:pt modelId="{2A0E7FC1-BADD-494E-BC6E-0E9DDF8B188B}" type="pres">
      <dgm:prSet presAssocID="{85251028-02AB-3B41-800B-809DBDCBFFFA}" presName="level3hierChild" presStyleCnt="0"/>
      <dgm:spPr/>
    </dgm:pt>
    <dgm:pt modelId="{F58C6C58-5D5F-244D-A7BE-8B9B39C32019}" type="pres">
      <dgm:prSet presAssocID="{01D7D7E5-0D6E-0A4A-BE16-44C9D845274D}" presName="conn2-1" presStyleLbl="parChTrans1D4" presStyleIdx="3" presStyleCnt="6"/>
      <dgm:spPr/>
    </dgm:pt>
    <dgm:pt modelId="{367CCFD3-0BE3-944F-A2BD-577D811FBE66}" type="pres">
      <dgm:prSet presAssocID="{01D7D7E5-0D6E-0A4A-BE16-44C9D845274D}" presName="connTx" presStyleLbl="parChTrans1D4" presStyleIdx="3" presStyleCnt="6"/>
      <dgm:spPr/>
    </dgm:pt>
    <dgm:pt modelId="{51369F80-0F68-9D49-84E6-AA82A0ADF7A9}" type="pres">
      <dgm:prSet presAssocID="{D44C4E69-1DC7-C340-BF5F-34154AD3CC46}" presName="root2" presStyleCnt="0"/>
      <dgm:spPr/>
    </dgm:pt>
    <dgm:pt modelId="{741436EE-0831-1E4A-9CDF-DFAF4AD89AD0}" type="pres">
      <dgm:prSet presAssocID="{D44C4E69-1DC7-C340-BF5F-34154AD3CC46}" presName="LevelTwoTextNode" presStyleLbl="node4" presStyleIdx="3" presStyleCnt="6">
        <dgm:presLayoutVars>
          <dgm:chPref val="3"/>
        </dgm:presLayoutVars>
      </dgm:prSet>
      <dgm:spPr/>
    </dgm:pt>
    <dgm:pt modelId="{88B6D4AB-F219-8444-A38C-2695DB654BC7}" type="pres">
      <dgm:prSet presAssocID="{D44C4E69-1DC7-C340-BF5F-34154AD3CC46}" presName="level3hierChild" presStyleCnt="0"/>
      <dgm:spPr/>
    </dgm:pt>
    <dgm:pt modelId="{A84F95EF-24B4-3247-B6A7-C2946210FB40}" type="pres">
      <dgm:prSet presAssocID="{26FE1D26-7D7B-6243-9691-87CF41540DBC}" presName="conn2-1" presStyleLbl="parChTrans1D2" presStyleIdx="1" presStyleCnt="2"/>
      <dgm:spPr/>
    </dgm:pt>
    <dgm:pt modelId="{99AB3B70-8E2B-8341-92DA-25F5110B0F7B}" type="pres">
      <dgm:prSet presAssocID="{26FE1D26-7D7B-6243-9691-87CF41540DBC}" presName="connTx" presStyleLbl="parChTrans1D2" presStyleIdx="1" presStyleCnt="2"/>
      <dgm:spPr/>
    </dgm:pt>
    <dgm:pt modelId="{5818D908-C481-024C-B8CA-2A8242BEEC33}" type="pres">
      <dgm:prSet presAssocID="{A5025539-633B-6C40-9ED6-4D3AB9189524}" presName="root2" presStyleCnt="0"/>
      <dgm:spPr/>
    </dgm:pt>
    <dgm:pt modelId="{9FA869D7-5831-F246-B04D-A3CB73C91DD1}" type="pres">
      <dgm:prSet presAssocID="{A5025539-633B-6C40-9ED6-4D3AB9189524}" presName="LevelTwoTextNode" presStyleLbl="node2" presStyleIdx="1" presStyleCnt="2">
        <dgm:presLayoutVars>
          <dgm:chPref val="3"/>
        </dgm:presLayoutVars>
      </dgm:prSet>
      <dgm:spPr/>
    </dgm:pt>
    <dgm:pt modelId="{D9E6195C-2962-BA47-9EAD-03B3CF23E4AF}" type="pres">
      <dgm:prSet presAssocID="{A5025539-633B-6C40-9ED6-4D3AB9189524}" presName="level3hierChild" presStyleCnt="0"/>
      <dgm:spPr/>
    </dgm:pt>
    <dgm:pt modelId="{F3272892-3B9F-8B40-ACBE-6297500C6FA5}" type="pres">
      <dgm:prSet presAssocID="{E9EDED84-4C4C-3547-82C3-08BDCF5D0071}" presName="conn2-1" presStyleLbl="parChTrans1D3" presStyleIdx="4" presStyleCnt="6"/>
      <dgm:spPr/>
    </dgm:pt>
    <dgm:pt modelId="{25989637-6187-6F4E-80A1-D7F02D8CA726}" type="pres">
      <dgm:prSet presAssocID="{E9EDED84-4C4C-3547-82C3-08BDCF5D0071}" presName="connTx" presStyleLbl="parChTrans1D3" presStyleIdx="4" presStyleCnt="6"/>
      <dgm:spPr/>
    </dgm:pt>
    <dgm:pt modelId="{0E17468A-530F-A343-932D-54E6431176C9}" type="pres">
      <dgm:prSet presAssocID="{48F4DB2A-6B80-9549-A9F0-841E52872FF2}" presName="root2" presStyleCnt="0"/>
      <dgm:spPr/>
    </dgm:pt>
    <dgm:pt modelId="{F7C827DF-2C0F-4A41-83CA-8B4027C7FB0A}" type="pres">
      <dgm:prSet presAssocID="{48F4DB2A-6B80-9549-A9F0-841E52872FF2}" presName="LevelTwoTextNode" presStyleLbl="node3" presStyleIdx="4" presStyleCnt="6">
        <dgm:presLayoutVars>
          <dgm:chPref val="3"/>
        </dgm:presLayoutVars>
      </dgm:prSet>
      <dgm:spPr/>
    </dgm:pt>
    <dgm:pt modelId="{25CBBAAA-6EDD-884D-A056-7581EAA43417}" type="pres">
      <dgm:prSet presAssocID="{48F4DB2A-6B80-9549-A9F0-841E52872FF2}" presName="level3hierChild" presStyleCnt="0"/>
      <dgm:spPr/>
    </dgm:pt>
    <dgm:pt modelId="{0F24173B-0612-AB4A-B15F-206FCA3A1564}" type="pres">
      <dgm:prSet presAssocID="{3FC2DC52-2A7C-8645-8B30-F5C067992983}" presName="conn2-1" presStyleLbl="parChTrans1D4" presStyleIdx="4" presStyleCnt="6"/>
      <dgm:spPr/>
    </dgm:pt>
    <dgm:pt modelId="{0C754856-8364-8A4E-9009-91C34EC2F1E7}" type="pres">
      <dgm:prSet presAssocID="{3FC2DC52-2A7C-8645-8B30-F5C067992983}" presName="connTx" presStyleLbl="parChTrans1D4" presStyleIdx="4" presStyleCnt="6"/>
      <dgm:spPr/>
    </dgm:pt>
    <dgm:pt modelId="{2ED07330-1B14-154D-812C-80E74E0FDD83}" type="pres">
      <dgm:prSet presAssocID="{4B33ACFC-E065-1848-9E47-B5E2424560D1}" presName="root2" presStyleCnt="0"/>
      <dgm:spPr/>
    </dgm:pt>
    <dgm:pt modelId="{3D1BBBDC-14EF-804C-99B5-014557AA93C9}" type="pres">
      <dgm:prSet presAssocID="{4B33ACFC-E065-1848-9E47-B5E2424560D1}" presName="LevelTwoTextNode" presStyleLbl="node4" presStyleIdx="4" presStyleCnt="6">
        <dgm:presLayoutVars>
          <dgm:chPref val="3"/>
        </dgm:presLayoutVars>
      </dgm:prSet>
      <dgm:spPr/>
    </dgm:pt>
    <dgm:pt modelId="{31503910-0921-7D41-8FB0-B8DF8B4D4B19}" type="pres">
      <dgm:prSet presAssocID="{4B33ACFC-E065-1848-9E47-B5E2424560D1}" presName="level3hierChild" presStyleCnt="0"/>
      <dgm:spPr/>
    </dgm:pt>
    <dgm:pt modelId="{E066BD7C-F71C-F64D-B909-6766D733AC0D}" type="pres">
      <dgm:prSet presAssocID="{B3FAC969-FA5D-8441-80D2-50EC02AC3422}" presName="conn2-1" presStyleLbl="parChTrans1D3" presStyleIdx="5" presStyleCnt="6"/>
      <dgm:spPr/>
    </dgm:pt>
    <dgm:pt modelId="{6CA89F27-D858-A640-99E3-A8D193141EBC}" type="pres">
      <dgm:prSet presAssocID="{B3FAC969-FA5D-8441-80D2-50EC02AC3422}" presName="connTx" presStyleLbl="parChTrans1D3" presStyleIdx="5" presStyleCnt="6"/>
      <dgm:spPr/>
    </dgm:pt>
    <dgm:pt modelId="{CEE5CFC5-1A80-6F4E-AB7A-F1A9BEDBBEBA}" type="pres">
      <dgm:prSet presAssocID="{A1962E37-07EB-E94F-92C3-57E89A704B3D}" presName="root2" presStyleCnt="0"/>
      <dgm:spPr/>
    </dgm:pt>
    <dgm:pt modelId="{93862DD1-8A45-C446-BE5D-383720468529}" type="pres">
      <dgm:prSet presAssocID="{A1962E37-07EB-E94F-92C3-57E89A704B3D}" presName="LevelTwoTextNode" presStyleLbl="node3" presStyleIdx="5" presStyleCnt="6">
        <dgm:presLayoutVars>
          <dgm:chPref val="3"/>
        </dgm:presLayoutVars>
      </dgm:prSet>
      <dgm:spPr/>
    </dgm:pt>
    <dgm:pt modelId="{A5E764B3-3F43-144A-B53E-622789865060}" type="pres">
      <dgm:prSet presAssocID="{A1962E37-07EB-E94F-92C3-57E89A704B3D}" presName="level3hierChild" presStyleCnt="0"/>
      <dgm:spPr/>
    </dgm:pt>
    <dgm:pt modelId="{8185F761-532B-B248-AF03-148FCE797326}" type="pres">
      <dgm:prSet presAssocID="{952EC3C7-9F7A-3D4A-9595-B510C353908B}" presName="conn2-1" presStyleLbl="parChTrans1D4" presStyleIdx="5" presStyleCnt="6"/>
      <dgm:spPr/>
    </dgm:pt>
    <dgm:pt modelId="{6E5907EB-4D84-C14F-B35C-C6B158385C4F}" type="pres">
      <dgm:prSet presAssocID="{952EC3C7-9F7A-3D4A-9595-B510C353908B}" presName="connTx" presStyleLbl="parChTrans1D4" presStyleIdx="5" presStyleCnt="6"/>
      <dgm:spPr/>
    </dgm:pt>
    <dgm:pt modelId="{FAD3372E-4F6E-444F-A5E4-F0D9E542A882}" type="pres">
      <dgm:prSet presAssocID="{BDEBE6F1-B613-4B40-A445-2C9839E57DAC}" presName="root2" presStyleCnt="0"/>
      <dgm:spPr/>
    </dgm:pt>
    <dgm:pt modelId="{15F6F082-3C01-8441-A845-6F744077FB88}" type="pres">
      <dgm:prSet presAssocID="{BDEBE6F1-B613-4B40-A445-2C9839E57DAC}" presName="LevelTwoTextNode" presStyleLbl="node4" presStyleIdx="5" presStyleCnt="6">
        <dgm:presLayoutVars>
          <dgm:chPref val="3"/>
        </dgm:presLayoutVars>
      </dgm:prSet>
      <dgm:spPr/>
    </dgm:pt>
    <dgm:pt modelId="{E2287947-1541-B04E-8172-A5A62352C3B5}" type="pres">
      <dgm:prSet presAssocID="{BDEBE6F1-B613-4B40-A445-2C9839E57DAC}" presName="level3hierChild" presStyleCnt="0"/>
      <dgm:spPr/>
    </dgm:pt>
  </dgm:ptLst>
  <dgm:cxnLst>
    <dgm:cxn modelId="{E77B4500-2F69-6949-B2F5-F5F1B04AE6F6}" type="presOf" srcId="{48F4DB2A-6B80-9549-A9F0-841E52872FF2}" destId="{F7C827DF-2C0F-4A41-83CA-8B4027C7FB0A}" srcOrd="0" destOrd="0" presId="urn:microsoft.com/office/officeart/2005/8/layout/hierarchy2"/>
    <dgm:cxn modelId="{AB029504-6A59-F240-AB33-F07FA9B4C327}" type="presOf" srcId="{D44C4E69-1DC7-C340-BF5F-34154AD3CC46}" destId="{741436EE-0831-1E4A-9CDF-DFAF4AD89AD0}" srcOrd="0" destOrd="0" presId="urn:microsoft.com/office/officeart/2005/8/layout/hierarchy2"/>
    <dgm:cxn modelId="{CDC39504-E1BA-2848-9B3C-C749E24A621D}" srcId="{A5025539-633B-6C40-9ED6-4D3AB9189524}" destId="{48F4DB2A-6B80-9549-A9F0-841E52872FF2}" srcOrd="0" destOrd="0" parTransId="{E9EDED84-4C4C-3547-82C3-08BDCF5D0071}" sibTransId="{94456783-BFAE-0144-BFB0-801CF553B0C4}"/>
    <dgm:cxn modelId="{19A10B0D-122D-BF4B-8D6D-3B1C540F9650}" type="presOf" srcId="{AAD4478D-5670-334A-8B54-C34AFBFD89D5}" destId="{9FFC28CE-6605-6E41-B920-4E60C1756E1E}" srcOrd="0" destOrd="0" presId="urn:microsoft.com/office/officeart/2005/8/layout/hierarchy2"/>
    <dgm:cxn modelId="{DFDF7D0E-A25B-2F4A-A882-5355280C1BAD}" srcId="{7DA9D82B-DC29-FE41-AC58-37CD5CFF9835}" destId="{03F5D6A2-CF2B-1742-9581-5C64C0CDCB77}" srcOrd="0" destOrd="0" parTransId="{E7637160-9233-924B-854B-ABF3FCA9E268}" sibTransId="{A8C504A9-5AF1-CE43-9629-318D07C7D2A7}"/>
    <dgm:cxn modelId="{1C227510-30D6-7D45-A72C-FA7436D826F8}" type="presOf" srcId="{E9EDED84-4C4C-3547-82C3-08BDCF5D0071}" destId="{25989637-6187-6F4E-80A1-D7F02D8CA726}" srcOrd="1" destOrd="0" presId="urn:microsoft.com/office/officeart/2005/8/layout/hierarchy2"/>
    <dgm:cxn modelId="{4E4C841A-CFD7-0741-A24F-FEF25284CF88}" type="presOf" srcId="{E7637160-9233-924B-854B-ABF3FCA9E268}" destId="{E807754F-86CF-034A-9FDB-B6A2F5455E3F}" srcOrd="0" destOrd="0" presId="urn:microsoft.com/office/officeart/2005/8/layout/hierarchy2"/>
    <dgm:cxn modelId="{7ABF4524-42DE-0D49-9AF4-710A5C31D413}" type="presOf" srcId="{952EC3C7-9F7A-3D4A-9595-B510C353908B}" destId="{8185F761-532B-B248-AF03-148FCE797326}" srcOrd="0" destOrd="0" presId="urn:microsoft.com/office/officeart/2005/8/layout/hierarchy2"/>
    <dgm:cxn modelId="{2F89552E-19A9-2840-AC69-909B64CA717C}" type="presOf" srcId="{85251028-02AB-3B41-800B-809DBDCBFFFA}" destId="{4A637420-F061-C24A-89A1-00307663F930}" srcOrd="0" destOrd="0" presId="urn:microsoft.com/office/officeart/2005/8/layout/hierarchy2"/>
    <dgm:cxn modelId="{153F6033-3295-D44D-AE52-C110633BA673}" type="presOf" srcId="{884AA37F-8060-9D43-A6F6-50807011E183}" destId="{6396B893-2CDB-AC48-BCBE-45626C4B5E0E}" srcOrd="0" destOrd="0" presId="urn:microsoft.com/office/officeart/2005/8/layout/hierarchy2"/>
    <dgm:cxn modelId="{D8DCBA36-F9CB-AB49-B644-9AE53ADC77E4}" type="presOf" srcId="{66E682B8-2729-FD45-BFA1-96FE99057DAD}" destId="{FAD3F752-5277-F84F-84E3-F6AC385C8E89}" srcOrd="1" destOrd="0" presId="urn:microsoft.com/office/officeart/2005/8/layout/hierarchy2"/>
    <dgm:cxn modelId="{EE427A38-F633-6548-BAF0-51C62898CEED}" type="presOf" srcId="{66E682B8-2729-FD45-BFA1-96FE99057DAD}" destId="{EDADFC08-08B2-074B-8EDD-53B393DD97EE}" srcOrd="0" destOrd="0" presId="urn:microsoft.com/office/officeart/2005/8/layout/hierarchy2"/>
    <dgm:cxn modelId="{EA31243C-AD6D-134B-95F2-8B89BDE4F800}" type="presOf" srcId="{A1962E37-07EB-E94F-92C3-57E89A704B3D}" destId="{93862DD1-8A45-C446-BE5D-383720468529}" srcOrd="0" destOrd="0" presId="urn:microsoft.com/office/officeart/2005/8/layout/hierarchy2"/>
    <dgm:cxn modelId="{E388EA3C-75F3-3146-9D07-88AFDB6CD06C}" srcId="{85251028-02AB-3B41-800B-809DBDCBFFFA}" destId="{D44C4E69-1DC7-C340-BF5F-34154AD3CC46}" srcOrd="0" destOrd="0" parTransId="{01D7D7E5-0D6E-0A4A-BE16-44C9D845274D}" sibTransId="{E0691AC6-F5FA-1A44-BAB4-C0F1CBE9AA81}"/>
    <dgm:cxn modelId="{29E8073F-FCA9-8242-A766-D48AE10B778A}" srcId="{48F4DB2A-6B80-9549-A9F0-841E52872FF2}" destId="{4B33ACFC-E065-1848-9E47-B5E2424560D1}" srcOrd="0" destOrd="0" parTransId="{3FC2DC52-2A7C-8645-8B30-F5C067992983}" sibTransId="{C155CCF8-454D-3143-A3B5-ACEA2E7A1781}"/>
    <dgm:cxn modelId="{82C60445-09B2-3545-B788-E7EF69D8742A}" type="presOf" srcId="{27FF260F-5B77-E046-A809-1E3D80529C9A}" destId="{386C6FA5-9577-8A4A-963D-91C3291C4B20}" srcOrd="0" destOrd="0" presId="urn:microsoft.com/office/officeart/2005/8/layout/hierarchy2"/>
    <dgm:cxn modelId="{58D61C4E-99CA-3C49-B56F-494B5E91E3CE}" type="presOf" srcId="{5DEC8D31-2867-8942-A89D-60C5E8A725A7}" destId="{E1F1F97D-F305-2646-9153-B5C509553CFA}" srcOrd="0" destOrd="0" presId="urn:microsoft.com/office/officeart/2005/8/layout/hierarchy2"/>
    <dgm:cxn modelId="{48519355-EEA1-E84E-87EF-A653C4962D70}" type="presOf" srcId="{884AA37F-8060-9D43-A6F6-50807011E183}" destId="{7EBA0560-3A7F-EF46-8F37-06468460BCCA}" srcOrd="1" destOrd="0" presId="urn:microsoft.com/office/officeart/2005/8/layout/hierarchy2"/>
    <dgm:cxn modelId="{23AA7D5A-ADD8-BA4C-A16B-A24F7DF199D6}" type="presOf" srcId="{B3FAC969-FA5D-8441-80D2-50EC02AC3422}" destId="{6CA89F27-D858-A640-99E3-A8D193141EBC}" srcOrd="1" destOrd="0" presId="urn:microsoft.com/office/officeart/2005/8/layout/hierarchy2"/>
    <dgm:cxn modelId="{5EC1D05A-2953-E34D-8326-A4E35587C694}" srcId="{7DA9D82B-DC29-FE41-AC58-37CD5CFF9835}" destId="{85251028-02AB-3B41-800B-809DBDCBFFFA}" srcOrd="3" destOrd="0" parTransId="{65354094-E8E1-F74E-8A83-681F8635A340}" sibTransId="{612E4A2C-9ABC-6841-8A54-BC9664864DC9}"/>
    <dgm:cxn modelId="{1B5F565B-FE43-A44F-B7E6-44CAB41418D2}" type="presOf" srcId="{E098C6A6-073F-FF48-9993-0108986B46D2}" destId="{43E68DD7-D5D7-A647-967D-B7BAE0F18006}" srcOrd="1" destOrd="0" presId="urn:microsoft.com/office/officeart/2005/8/layout/hierarchy2"/>
    <dgm:cxn modelId="{4CFAFD5B-C066-7943-8D47-63CADD03C756}" type="presOf" srcId="{01D7D7E5-0D6E-0A4A-BE16-44C9D845274D}" destId="{367CCFD3-0BE3-944F-A2BD-577D811FBE66}" srcOrd="1" destOrd="0" presId="urn:microsoft.com/office/officeart/2005/8/layout/hierarchy2"/>
    <dgm:cxn modelId="{6AE55A64-335F-7843-8E31-C494CB67FD37}" type="presOf" srcId="{3FC2DC52-2A7C-8645-8B30-F5C067992983}" destId="{0F24173B-0612-AB4A-B15F-206FCA3A1564}" srcOrd="0" destOrd="0" presId="urn:microsoft.com/office/officeart/2005/8/layout/hierarchy2"/>
    <dgm:cxn modelId="{8804BC67-749B-F74C-9100-B740A6AFF829}" srcId="{87DDA0FA-EC48-1244-BCD9-6AD307ED661E}" destId="{40AB7FE5-CFB3-9144-B27F-E88333B5BB09}" srcOrd="0" destOrd="0" parTransId="{884AA37F-8060-9D43-A6F6-50807011E183}" sibTransId="{9921AB66-B830-0C4D-B96C-D14B84C60FD4}"/>
    <dgm:cxn modelId="{0A86726B-6C59-5740-96D4-E003DB36D379}" srcId="{A5025539-633B-6C40-9ED6-4D3AB9189524}" destId="{A1962E37-07EB-E94F-92C3-57E89A704B3D}" srcOrd="1" destOrd="0" parTransId="{B3FAC969-FA5D-8441-80D2-50EC02AC3422}" sibTransId="{66C0C68F-4B6C-6D46-A4E2-A09C5147348A}"/>
    <dgm:cxn modelId="{F94F3771-A086-1D48-8138-C23B8CFD16F6}" type="presOf" srcId="{06636EED-B295-A643-800B-B122325D6C19}" destId="{E7408705-D7B3-004E-BEE1-6BBF4B401E8E}" srcOrd="1" destOrd="0" presId="urn:microsoft.com/office/officeart/2005/8/layout/hierarchy2"/>
    <dgm:cxn modelId="{0053C073-FB26-4844-9718-0B2D66CDD7BA}" type="presOf" srcId="{E9EDED84-4C4C-3547-82C3-08BDCF5D0071}" destId="{F3272892-3B9F-8B40-ACBE-6297500C6FA5}" srcOrd="0" destOrd="0" presId="urn:microsoft.com/office/officeart/2005/8/layout/hierarchy2"/>
    <dgm:cxn modelId="{63BE3776-D372-F548-99E8-D0F689A008D6}" type="presOf" srcId="{B3FAC969-FA5D-8441-80D2-50EC02AC3422}" destId="{E066BD7C-F71C-F64D-B909-6766D733AC0D}" srcOrd="0" destOrd="0" presId="urn:microsoft.com/office/officeart/2005/8/layout/hierarchy2"/>
    <dgm:cxn modelId="{EAFED579-A59E-0547-B306-5E156E719363}" srcId="{03F5D6A2-CF2B-1742-9581-5C64C0CDCB77}" destId="{A476A572-DD88-7B43-8C7D-3A908263A8F7}" srcOrd="0" destOrd="0" parTransId="{5D3FE98B-75AB-D440-9D77-DB98101786C9}" sibTransId="{6B82A350-95D0-1843-8FB4-ADF9202DD8D8}"/>
    <dgm:cxn modelId="{DFF51F7E-4955-8347-AE2D-167B8E855EE3}" srcId="{27FF260F-5B77-E046-A809-1E3D80529C9A}" destId="{7DA9D82B-DC29-FE41-AC58-37CD5CFF9835}" srcOrd="0" destOrd="0" parTransId="{F1F58AD2-B214-DC49-B64D-FF692A338352}" sibTransId="{6D063097-3B15-0245-A0D9-FC9DB1DBACE5}"/>
    <dgm:cxn modelId="{0216498B-8601-4D4D-A02D-9F01201A4F25}" type="presOf" srcId="{E098C6A6-073F-FF48-9993-0108986B46D2}" destId="{E8C8B87B-F7A9-DF4D-9113-D2121832261C}" srcOrd="0" destOrd="0" presId="urn:microsoft.com/office/officeart/2005/8/layout/hierarchy2"/>
    <dgm:cxn modelId="{8E331193-9830-5A45-B2A1-FEAD427B34AE}" type="presOf" srcId="{5D3FE98B-75AB-D440-9D77-DB98101786C9}" destId="{39A8B0DE-2C51-1F47-934C-35E433EB3F9F}" srcOrd="1" destOrd="0" presId="urn:microsoft.com/office/officeart/2005/8/layout/hierarchy2"/>
    <dgm:cxn modelId="{34AEAE93-97D0-454D-93F2-360311B17FE7}" type="presOf" srcId="{40AB7FE5-CFB3-9144-B27F-E88333B5BB09}" destId="{69B8B843-54EF-4948-9BD7-1C73455B9091}" srcOrd="0" destOrd="0" presId="urn:microsoft.com/office/officeart/2005/8/layout/hierarchy2"/>
    <dgm:cxn modelId="{E6E9BC9B-D6FE-4147-9F0D-AEAEABB5A4F7}" srcId="{7DA9D82B-DC29-FE41-AC58-37CD5CFF9835}" destId="{87DDA0FA-EC48-1244-BCD9-6AD307ED661E}" srcOrd="1" destOrd="0" parTransId="{06636EED-B295-A643-800B-B122325D6C19}" sibTransId="{7BC52EBF-3530-D544-9C57-06BF1781896A}"/>
    <dgm:cxn modelId="{7304C7A6-AFAC-5842-AAD3-C5B7B9EFA57D}" type="presOf" srcId="{5D3FE98B-75AB-D440-9D77-DB98101786C9}" destId="{674024CB-C4FA-C94B-A162-F3BF7421D08B}" srcOrd="0" destOrd="0" presId="urn:microsoft.com/office/officeart/2005/8/layout/hierarchy2"/>
    <dgm:cxn modelId="{39C4E4AA-5556-954A-94AD-A3238E1BB46A}" type="presOf" srcId="{A476A572-DD88-7B43-8C7D-3A908263A8F7}" destId="{2C1BE993-676A-024A-A4EA-B35C364FE546}" srcOrd="0" destOrd="0" presId="urn:microsoft.com/office/officeart/2005/8/layout/hierarchy2"/>
    <dgm:cxn modelId="{306ACAAB-C729-3241-8B3F-17F8C71AF929}" srcId="{AAD4478D-5670-334A-8B54-C34AFBFD89D5}" destId="{27FF260F-5B77-E046-A809-1E3D80529C9A}" srcOrd="0" destOrd="0" parTransId="{5672CB57-1484-6942-934E-9CE4AF0C1066}" sibTransId="{FCA0FC7D-0A94-DA4F-ACAE-BEA14E7DE354}"/>
    <dgm:cxn modelId="{8A51D2AD-EEA6-E844-81DD-24F22CBB7B8F}" type="presOf" srcId="{26FE1D26-7D7B-6243-9691-87CF41540DBC}" destId="{A84F95EF-24B4-3247-B6A7-C2946210FB40}" srcOrd="0" destOrd="0" presId="urn:microsoft.com/office/officeart/2005/8/layout/hierarchy2"/>
    <dgm:cxn modelId="{57D512AE-6912-004B-9D70-9C9816187791}" type="presOf" srcId="{65354094-E8E1-F74E-8A83-681F8635A340}" destId="{84D4B94C-B812-9148-989D-32992261D9FD}" srcOrd="0" destOrd="0" presId="urn:microsoft.com/office/officeart/2005/8/layout/hierarchy2"/>
    <dgm:cxn modelId="{413B72AF-CAD3-AD4B-ABF2-1FE2774E32C9}" srcId="{5DEC8D31-2867-8942-A89D-60C5E8A725A7}" destId="{6125306F-7F1E-2C42-8ADD-66973DDF793E}" srcOrd="0" destOrd="0" parTransId="{66E682B8-2729-FD45-BFA1-96FE99057DAD}" sibTransId="{1F62CA23-2996-B649-A7D4-1D3C8258B6D2}"/>
    <dgm:cxn modelId="{804666B4-48A2-B046-ACEF-0AEBD01A2562}" srcId="{7DA9D82B-DC29-FE41-AC58-37CD5CFF9835}" destId="{5DEC8D31-2867-8942-A89D-60C5E8A725A7}" srcOrd="2" destOrd="0" parTransId="{E098C6A6-073F-FF48-9993-0108986B46D2}" sibTransId="{BCF8E180-9344-6240-B213-36841D9258C6}"/>
    <dgm:cxn modelId="{83EF38B8-25F9-B243-90AD-3046A3A0B2AC}" type="presOf" srcId="{26FE1D26-7D7B-6243-9691-87CF41540DBC}" destId="{99AB3B70-8E2B-8341-92DA-25F5110B0F7B}" srcOrd="1" destOrd="0" presId="urn:microsoft.com/office/officeart/2005/8/layout/hierarchy2"/>
    <dgm:cxn modelId="{673D50BE-A683-2847-BC83-7748B750F7F2}" type="presOf" srcId="{87DDA0FA-EC48-1244-BCD9-6AD307ED661E}" destId="{E841D60F-91E2-DF4C-9F31-255464878BA0}" srcOrd="0" destOrd="0" presId="urn:microsoft.com/office/officeart/2005/8/layout/hierarchy2"/>
    <dgm:cxn modelId="{D827E7C7-EFD3-3244-8797-2C27A5D85FCA}" type="presOf" srcId="{E7637160-9233-924B-854B-ABF3FCA9E268}" destId="{ABDDA960-1A16-5E41-ABDE-A4C56F47CBAE}" srcOrd="1" destOrd="0" presId="urn:microsoft.com/office/officeart/2005/8/layout/hierarchy2"/>
    <dgm:cxn modelId="{612D06CA-D1AF-0C44-81F9-5E60B68F441B}" type="presOf" srcId="{01D7D7E5-0D6E-0A4A-BE16-44C9D845274D}" destId="{F58C6C58-5D5F-244D-A7BE-8B9B39C32019}" srcOrd="0" destOrd="0" presId="urn:microsoft.com/office/officeart/2005/8/layout/hierarchy2"/>
    <dgm:cxn modelId="{75876CD1-B263-0B4A-8D62-9DB23F0210C0}" type="presOf" srcId="{BDEBE6F1-B613-4B40-A445-2C9839E57DAC}" destId="{15F6F082-3C01-8441-A845-6F744077FB88}" srcOrd="0" destOrd="0" presId="urn:microsoft.com/office/officeart/2005/8/layout/hierarchy2"/>
    <dgm:cxn modelId="{4B92CED6-33AF-F24F-8332-B2FF6908360F}" type="presOf" srcId="{3FC2DC52-2A7C-8645-8B30-F5C067992983}" destId="{0C754856-8364-8A4E-9009-91C34EC2F1E7}" srcOrd="1" destOrd="0" presId="urn:microsoft.com/office/officeart/2005/8/layout/hierarchy2"/>
    <dgm:cxn modelId="{B8101ADD-9118-4144-9510-40EE3F2C758F}" type="presOf" srcId="{06636EED-B295-A643-800B-B122325D6C19}" destId="{412D5866-9D47-F84A-AB30-A82E8FDFF8CF}" srcOrd="0" destOrd="0" presId="urn:microsoft.com/office/officeart/2005/8/layout/hierarchy2"/>
    <dgm:cxn modelId="{EF90F2DE-7D4B-4347-BD6A-F8A2A4431027}" type="presOf" srcId="{F1F58AD2-B214-DC49-B64D-FF692A338352}" destId="{9A0EF875-DA15-304C-94F2-B17920E28206}" srcOrd="1" destOrd="0" presId="urn:microsoft.com/office/officeart/2005/8/layout/hierarchy2"/>
    <dgm:cxn modelId="{162526E0-0C3D-5947-9657-0440EC1054CF}" type="presOf" srcId="{65354094-E8E1-F74E-8A83-681F8635A340}" destId="{68A2E407-51C3-E24E-8F01-BED1BD1DE30B}" srcOrd="1" destOrd="0" presId="urn:microsoft.com/office/officeart/2005/8/layout/hierarchy2"/>
    <dgm:cxn modelId="{3F61F2E1-C1F6-4D49-A6F0-20FF0E49F459}" srcId="{A1962E37-07EB-E94F-92C3-57E89A704B3D}" destId="{BDEBE6F1-B613-4B40-A445-2C9839E57DAC}" srcOrd="0" destOrd="0" parTransId="{952EC3C7-9F7A-3D4A-9595-B510C353908B}" sibTransId="{CF7FF24D-9FEE-ED41-953F-8F3F77DE2C76}"/>
    <dgm:cxn modelId="{BAF968E2-0D05-DE46-825E-CB395042E652}" type="presOf" srcId="{F1F58AD2-B214-DC49-B64D-FF692A338352}" destId="{13B52D53-A47C-9D40-806C-69AB4FFDB1EB}" srcOrd="0" destOrd="0" presId="urn:microsoft.com/office/officeart/2005/8/layout/hierarchy2"/>
    <dgm:cxn modelId="{59BB5FE5-7632-EE46-9C3E-EB647CBCDB5E}" type="presOf" srcId="{7DA9D82B-DC29-FE41-AC58-37CD5CFF9835}" destId="{E7816E4C-6D73-3B43-BE51-32934787ABA5}" srcOrd="0" destOrd="0" presId="urn:microsoft.com/office/officeart/2005/8/layout/hierarchy2"/>
    <dgm:cxn modelId="{65D321E6-6068-4E4D-8584-77F9DABC132D}" type="presOf" srcId="{4B33ACFC-E065-1848-9E47-B5E2424560D1}" destId="{3D1BBBDC-14EF-804C-99B5-014557AA93C9}" srcOrd="0" destOrd="0" presId="urn:microsoft.com/office/officeart/2005/8/layout/hierarchy2"/>
    <dgm:cxn modelId="{1B61DBEA-AF7B-DD41-B2DE-E506203A368D}" type="presOf" srcId="{03F5D6A2-CF2B-1742-9581-5C64C0CDCB77}" destId="{2FD4E1EF-A127-CB4B-92D5-0112641342AF}" srcOrd="0" destOrd="0" presId="urn:microsoft.com/office/officeart/2005/8/layout/hierarchy2"/>
    <dgm:cxn modelId="{B44273F8-417F-4340-9E50-BB2B4409C843}" type="presOf" srcId="{A5025539-633B-6C40-9ED6-4D3AB9189524}" destId="{9FA869D7-5831-F246-B04D-A3CB73C91DD1}" srcOrd="0" destOrd="0" presId="urn:microsoft.com/office/officeart/2005/8/layout/hierarchy2"/>
    <dgm:cxn modelId="{C0E751FD-2094-DC42-8091-72A8BC0C5EFF}" srcId="{27FF260F-5B77-E046-A809-1E3D80529C9A}" destId="{A5025539-633B-6C40-9ED6-4D3AB9189524}" srcOrd="1" destOrd="0" parTransId="{26FE1D26-7D7B-6243-9691-87CF41540DBC}" sibTransId="{8FD48403-F58E-B041-812A-273A883DD64C}"/>
    <dgm:cxn modelId="{C3D4D4FD-6C26-C24E-A803-00920D2642BE}" type="presOf" srcId="{952EC3C7-9F7A-3D4A-9595-B510C353908B}" destId="{6E5907EB-4D84-C14F-B35C-C6B158385C4F}" srcOrd="1" destOrd="0" presId="urn:microsoft.com/office/officeart/2005/8/layout/hierarchy2"/>
    <dgm:cxn modelId="{5DF115FF-1170-344C-B3CE-F639AE6B5132}" type="presOf" srcId="{6125306F-7F1E-2C42-8ADD-66973DDF793E}" destId="{D425122F-F50F-8A43-917E-3A081FB86953}" srcOrd="0" destOrd="0" presId="urn:microsoft.com/office/officeart/2005/8/layout/hierarchy2"/>
    <dgm:cxn modelId="{686AF499-4735-D047-856C-F36E0ED0667C}" type="presParOf" srcId="{9FFC28CE-6605-6E41-B920-4E60C1756E1E}" destId="{E8E8D39E-39DD-A249-AE6D-8BBA606318C9}" srcOrd="0" destOrd="0" presId="urn:microsoft.com/office/officeart/2005/8/layout/hierarchy2"/>
    <dgm:cxn modelId="{8884B057-B463-BC4D-966C-618EFDA96B9A}" type="presParOf" srcId="{E8E8D39E-39DD-A249-AE6D-8BBA606318C9}" destId="{386C6FA5-9577-8A4A-963D-91C3291C4B20}" srcOrd="0" destOrd="0" presId="urn:microsoft.com/office/officeart/2005/8/layout/hierarchy2"/>
    <dgm:cxn modelId="{24BAAC5B-144A-5C43-BC58-43AC5EF05BA9}" type="presParOf" srcId="{E8E8D39E-39DD-A249-AE6D-8BBA606318C9}" destId="{79CC6204-DF0C-9B4D-9CBF-C5894B6F5461}" srcOrd="1" destOrd="0" presId="urn:microsoft.com/office/officeart/2005/8/layout/hierarchy2"/>
    <dgm:cxn modelId="{1F268A0D-828F-FE4F-A591-5A7C67A61D67}" type="presParOf" srcId="{79CC6204-DF0C-9B4D-9CBF-C5894B6F5461}" destId="{13B52D53-A47C-9D40-806C-69AB4FFDB1EB}" srcOrd="0" destOrd="0" presId="urn:microsoft.com/office/officeart/2005/8/layout/hierarchy2"/>
    <dgm:cxn modelId="{3F356D87-83E4-E047-BDDE-09548277840C}" type="presParOf" srcId="{13B52D53-A47C-9D40-806C-69AB4FFDB1EB}" destId="{9A0EF875-DA15-304C-94F2-B17920E28206}" srcOrd="0" destOrd="0" presId="urn:microsoft.com/office/officeart/2005/8/layout/hierarchy2"/>
    <dgm:cxn modelId="{D8BEAEE1-7931-DA4D-B3AC-558149A79B8A}" type="presParOf" srcId="{79CC6204-DF0C-9B4D-9CBF-C5894B6F5461}" destId="{A008219D-CC06-244D-9041-28037BE4C8B5}" srcOrd="1" destOrd="0" presId="urn:microsoft.com/office/officeart/2005/8/layout/hierarchy2"/>
    <dgm:cxn modelId="{62D6F863-781F-0245-A70C-BDCF9063BBEB}" type="presParOf" srcId="{A008219D-CC06-244D-9041-28037BE4C8B5}" destId="{E7816E4C-6D73-3B43-BE51-32934787ABA5}" srcOrd="0" destOrd="0" presId="urn:microsoft.com/office/officeart/2005/8/layout/hierarchy2"/>
    <dgm:cxn modelId="{32F0B9D0-41AB-D843-A0CD-9D5FBCA553F5}" type="presParOf" srcId="{A008219D-CC06-244D-9041-28037BE4C8B5}" destId="{BA5E6ED7-21A4-B241-9E70-C22E171217BD}" srcOrd="1" destOrd="0" presId="urn:microsoft.com/office/officeart/2005/8/layout/hierarchy2"/>
    <dgm:cxn modelId="{C53AA0C4-A843-8E47-B76E-D38CAB383300}" type="presParOf" srcId="{BA5E6ED7-21A4-B241-9E70-C22E171217BD}" destId="{E807754F-86CF-034A-9FDB-B6A2F5455E3F}" srcOrd="0" destOrd="0" presId="urn:microsoft.com/office/officeart/2005/8/layout/hierarchy2"/>
    <dgm:cxn modelId="{0D685A86-2F3D-FB4D-BB9E-1BDF62C3A929}" type="presParOf" srcId="{E807754F-86CF-034A-9FDB-B6A2F5455E3F}" destId="{ABDDA960-1A16-5E41-ABDE-A4C56F47CBAE}" srcOrd="0" destOrd="0" presId="urn:microsoft.com/office/officeart/2005/8/layout/hierarchy2"/>
    <dgm:cxn modelId="{7CB082F5-64C9-8645-91C4-DB04B65FD5E9}" type="presParOf" srcId="{BA5E6ED7-21A4-B241-9E70-C22E171217BD}" destId="{92A838E7-A091-D742-9620-4BA3005A5CE7}" srcOrd="1" destOrd="0" presId="urn:microsoft.com/office/officeart/2005/8/layout/hierarchy2"/>
    <dgm:cxn modelId="{E6A8D0EC-9992-1F4A-A40A-543D0BC48151}" type="presParOf" srcId="{92A838E7-A091-D742-9620-4BA3005A5CE7}" destId="{2FD4E1EF-A127-CB4B-92D5-0112641342AF}" srcOrd="0" destOrd="0" presId="urn:microsoft.com/office/officeart/2005/8/layout/hierarchy2"/>
    <dgm:cxn modelId="{A767FF61-916F-7D41-A732-5E92AD4696B3}" type="presParOf" srcId="{92A838E7-A091-D742-9620-4BA3005A5CE7}" destId="{96C84121-7E3F-0B41-8025-9D088C3C7F29}" srcOrd="1" destOrd="0" presId="urn:microsoft.com/office/officeart/2005/8/layout/hierarchy2"/>
    <dgm:cxn modelId="{C30B1977-828B-E84E-A606-9E8BC5ECF5C0}" type="presParOf" srcId="{96C84121-7E3F-0B41-8025-9D088C3C7F29}" destId="{674024CB-C4FA-C94B-A162-F3BF7421D08B}" srcOrd="0" destOrd="0" presId="urn:microsoft.com/office/officeart/2005/8/layout/hierarchy2"/>
    <dgm:cxn modelId="{4490FF21-DC72-ED40-BE23-5E03A891AF82}" type="presParOf" srcId="{674024CB-C4FA-C94B-A162-F3BF7421D08B}" destId="{39A8B0DE-2C51-1F47-934C-35E433EB3F9F}" srcOrd="0" destOrd="0" presId="urn:microsoft.com/office/officeart/2005/8/layout/hierarchy2"/>
    <dgm:cxn modelId="{06235BAF-9B8C-844E-A3CB-9CC94B135F2F}" type="presParOf" srcId="{96C84121-7E3F-0B41-8025-9D088C3C7F29}" destId="{6DB66F3C-74E4-5A42-998D-EB2B70038C59}" srcOrd="1" destOrd="0" presId="urn:microsoft.com/office/officeart/2005/8/layout/hierarchy2"/>
    <dgm:cxn modelId="{86B94518-9E35-6947-A6FA-B5E823DD32F4}" type="presParOf" srcId="{6DB66F3C-74E4-5A42-998D-EB2B70038C59}" destId="{2C1BE993-676A-024A-A4EA-B35C364FE546}" srcOrd="0" destOrd="0" presId="urn:microsoft.com/office/officeart/2005/8/layout/hierarchy2"/>
    <dgm:cxn modelId="{48F61BFF-8046-F74D-8177-C9D2C30CC480}" type="presParOf" srcId="{6DB66F3C-74E4-5A42-998D-EB2B70038C59}" destId="{5677724E-2F76-9348-A877-9DB7AA22D79D}" srcOrd="1" destOrd="0" presId="urn:microsoft.com/office/officeart/2005/8/layout/hierarchy2"/>
    <dgm:cxn modelId="{60A68305-E2FF-7E4F-A948-74F8EB7C064D}" type="presParOf" srcId="{BA5E6ED7-21A4-B241-9E70-C22E171217BD}" destId="{412D5866-9D47-F84A-AB30-A82E8FDFF8CF}" srcOrd="2" destOrd="0" presId="urn:microsoft.com/office/officeart/2005/8/layout/hierarchy2"/>
    <dgm:cxn modelId="{04C6EFF7-F9A5-D349-ADB1-D7677B1BF07A}" type="presParOf" srcId="{412D5866-9D47-F84A-AB30-A82E8FDFF8CF}" destId="{E7408705-D7B3-004E-BEE1-6BBF4B401E8E}" srcOrd="0" destOrd="0" presId="urn:microsoft.com/office/officeart/2005/8/layout/hierarchy2"/>
    <dgm:cxn modelId="{D50AFE1B-9C1E-0545-9E7E-E66AAEAE180F}" type="presParOf" srcId="{BA5E6ED7-21A4-B241-9E70-C22E171217BD}" destId="{C1D0A600-CDD1-F64E-BFB9-50341D282C73}" srcOrd="3" destOrd="0" presId="urn:microsoft.com/office/officeart/2005/8/layout/hierarchy2"/>
    <dgm:cxn modelId="{9AE45163-BFDD-7246-BA96-5ACD075E6522}" type="presParOf" srcId="{C1D0A600-CDD1-F64E-BFB9-50341D282C73}" destId="{E841D60F-91E2-DF4C-9F31-255464878BA0}" srcOrd="0" destOrd="0" presId="urn:microsoft.com/office/officeart/2005/8/layout/hierarchy2"/>
    <dgm:cxn modelId="{A280A7A0-B64E-6D48-AE6F-F18FD9433DB8}" type="presParOf" srcId="{C1D0A600-CDD1-F64E-BFB9-50341D282C73}" destId="{C5A8FB1F-1556-694A-A722-35EAF784549B}" srcOrd="1" destOrd="0" presId="urn:microsoft.com/office/officeart/2005/8/layout/hierarchy2"/>
    <dgm:cxn modelId="{CF08687D-73E0-2E43-8BD6-FBF24FC26083}" type="presParOf" srcId="{C5A8FB1F-1556-694A-A722-35EAF784549B}" destId="{6396B893-2CDB-AC48-BCBE-45626C4B5E0E}" srcOrd="0" destOrd="0" presId="urn:microsoft.com/office/officeart/2005/8/layout/hierarchy2"/>
    <dgm:cxn modelId="{DA474C5F-FE3F-C94E-BAFB-BFE8E38062C8}" type="presParOf" srcId="{6396B893-2CDB-AC48-BCBE-45626C4B5E0E}" destId="{7EBA0560-3A7F-EF46-8F37-06468460BCCA}" srcOrd="0" destOrd="0" presId="urn:microsoft.com/office/officeart/2005/8/layout/hierarchy2"/>
    <dgm:cxn modelId="{E084D9D8-5A20-D944-998B-F9A8BCBBF080}" type="presParOf" srcId="{C5A8FB1F-1556-694A-A722-35EAF784549B}" destId="{F7033919-E378-E447-8B55-BF0082D9C349}" srcOrd="1" destOrd="0" presId="urn:microsoft.com/office/officeart/2005/8/layout/hierarchy2"/>
    <dgm:cxn modelId="{62E784CA-11DF-4749-96E4-A3DBC54B55CD}" type="presParOf" srcId="{F7033919-E378-E447-8B55-BF0082D9C349}" destId="{69B8B843-54EF-4948-9BD7-1C73455B9091}" srcOrd="0" destOrd="0" presId="urn:microsoft.com/office/officeart/2005/8/layout/hierarchy2"/>
    <dgm:cxn modelId="{05C60CEB-ED1A-E444-9ECC-207E5FF616E7}" type="presParOf" srcId="{F7033919-E378-E447-8B55-BF0082D9C349}" destId="{2CDE6423-4DE8-614F-A36F-AC8F655BFF83}" srcOrd="1" destOrd="0" presId="urn:microsoft.com/office/officeart/2005/8/layout/hierarchy2"/>
    <dgm:cxn modelId="{618A5EF9-7F7D-3B44-81B5-5A3DA8A1EC08}" type="presParOf" srcId="{BA5E6ED7-21A4-B241-9E70-C22E171217BD}" destId="{E8C8B87B-F7A9-DF4D-9113-D2121832261C}" srcOrd="4" destOrd="0" presId="urn:microsoft.com/office/officeart/2005/8/layout/hierarchy2"/>
    <dgm:cxn modelId="{41B2ED63-8A63-8742-B5C2-7E3B7B48B20D}" type="presParOf" srcId="{E8C8B87B-F7A9-DF4D-9113-D2121832261C}" destId="{43E68DD7-D5D7-A647-967D-B7BAE0F18006}" srcOrd="0" destOrd="0" presId="urn:microsoft.com/office/officeart/2005/8/layout/hierarchy2"/>
    <dgm:cxn modelId="{FEE0332D-1D46-CD41-A345-BCCF14120DBF}" type="presParOf" srcId="{BA5E6ED7-21A4-B241-9E70-C22E171217BD}" destId="{D9514437-CA61-1E4A-80B7-7E903A1F819B}" srcOrd="5" destOrd="0" presId="urn:microsoft.com/office/officeart/2005/8/layout/hierarchy2"/>
    <dgm:cxn modelId="{BCEBAE07-7758-E643-AD34-4FA186E907B8}" type="presParOf" srcId="{D9514437-CA61-1E4A-80B7-7E903A1F819B}" destId="{E1F1F97D-F305-2646-9153-B5C509553CFA}" srcOrd="0" destOrd="0" presId="urn:microsoft.com/office/officeart/2005/8/layout/hierarchy2"/>
    <dgm:cxn modelId="{426FAE12-ED3F-7C41-A2DF-404E2D536AFD}" type="presParOf" srcId="{D9514437-CA61-1E4A-80B7-7E903A1F819B}" destId="{87EBCD0C-EECA-6A41-AFEA-F645A993C60A}" srcOrd="1" destOrd="0" presId="urn:microsoft.com/office/officeart/2005/8/layout/hierarchy2"/>
    <dgm:cxn modelId="{970DCD79-185D-A54B-874B-E36FF6E3DC03}" type="presParOf" srcId="{87EBCD0C-EECA-6A41-AFEA-F645A993C60A}" destId="{EDADFC08-08B2-074B-8EDD-53B393DD97EE}" srcOrd="0" destOrd="0" presId="urn:microsoft.com/office/officeart/2005/8/layout/hierarchy2"/>
    <dgm:cxn modelId="{10E187F0-27C6-B34E-877E-0580094AFE90}" type="presParOf" srcId="{EDADFC08-08B2-074B-8EDD-53B393DD97EE}" destId="{FAD3F752-5277-F84F-84E3-F6AC385C8E89}" srcOrd="0" destOrd="0" presId="urn:microsoft.com/office/officeart/2005/8/layout/hierarchy2"/>
    <dgm:cxn modelId="{6F0489FC-6F03-064B-AA18-2ADBE3DDE193}" type="presParOf" srcId="{87EBCD0C-EECA-6A41-AFEA-F645A993C60A}" destId="{ED09E5D0-3D94-B647-931F-5F0CB1ABB72F}" srcOrd="1" destOrd="0" presId="urn:microsoft.com/office/officeart/2005/8/layout/hierarchy2"/>
    <dgm:cxn modelId="{D0338095-DB9B-E242-8537-A707F082CB26}" type="presParOf" srcId="{ED09E5D0-3D94-B647-931F-5F0CB1ABB72F}" destId="{D425122F-F50F-8A43-917E-3A081FB86953}" srcOrd="0" destOrd="0" presId="urn:microsoft.com/office/officeart/2005/8/layout/hierarchy2"/>
    <dgm:cxn modelId="{0D5BBD41-36CC-0C4B-A1C0-363B9A030F16}" type="presParOf" srcId="{ED09E5D0-3D94-B647-931F-5F0CB1ABB72F}" destId="{261BD3E7-70F2-0545-86F7-3BA95036070C}" srcOrd="1" destOrd="0" presId="urn:microsoft.com/office/officeart/2005/8/layout/hierarchy2"/>
    <dgm:cxn modelId="{AFAFCEFE-CA4B-784E-8BD5-F71A075F3B77}" type="presParOf" srcId="{BA5E6ED7-21A4-B241-9E70-C22E171217BD}" destId="{84D4B94C-B812-9148-989D-32992261D9FD}" srcOrd="6" destOrd="0" presId="urn:microsoft.com/office/officeart/2005/8/layout/hierarchy2"/>
    <dgm:cxn modelId="{C1F82795-F634-974B-976B-6DA674B8BC8B}" type="presParOf" srcId="{84D4B94C-B812-9148-989D-32992261D9FD}" destId="{68A2E407-51C3-E24E-8F01-BED1BD1DE30B}" srcOrd="0" destOrd="0" presId="urn:microsoft.com/office/officeart/2005/8/layout/hierarchy2"/>
    <dgm:cxn modelId="{DB912261-42AA-8748-968D-1775EB7F0A6F}" type="presParOf" srcId="{BA5E6ED7-21A4-B241-9E70-C22E171217BD}" destId="{4F4BCE4F-FD45-1643-9220-72AFEDF825C5}" srcOrd="7" destOrd="0" presId="urn:microsoft.com/office/officeart/2005/8/layout/hierarchy2"/>
    <dgm:cxn modelId="{6125E322-9908-1F47-8B4B-739EF717FC0E}" type="presParOf" srcId="{4F4BCE4F-FD45-1643-9220-72AFEDF825C5}" destId="{4A637420-F061-C24A-89A1-00307663F930}" srcOrd="0" destOrd="0" presId="urn:microsoft.com/office/officeart/2005/8/layout/hierarchy2"/>
    <dgm:cxn modelId="{F7B0EC10-BB65-384B-9F53-E5525CAA7E95}" type="presParOf" srcId="{4F4BCE4F-FD45-1643-9220-72AFEDF825C5}" destId="{2A0E7FC1-BADD-494E-BC6E-0E9DDF8B188B}" srcOrd="1" destOrd="0" presId="urn:microsoft.com/office/officeart/2005/8/layout/hierarchy2"/>
    <dgm:cxn modelId="{C17D7B75-B15A-BD40-B892-CA8A1919CE41}" type="presParOf" srcId="{2A0E7FC1-BADD-494E-BC6E-0E9DDF8B188B}" destId="{F58C6C58-5D5F-244D-A7BE-8B9B39C32019}" srcOrd="0" destOrd="0" presId="urn:microsoft.com/office/officeart/2005/8/layout/hierarchy2"/>
    <dgm:cxn modelId="{ED6CFD3E-369A-4247-9FE8-62BCF05507BE}" type="presParOf" srcId="{F58C6C58-5D5F-244D-A7BE-8B9B39C32019}" destId="{367CCFD3-0BE3-944F-A2BD-577D811FBE66}" srcOrd="0" destOrd="0" presId="urn:microsoft.com/office/officeart/2005/8/layout/hierarchy2"/>
    <dgm:cxn modelId="{FAF20F91-3F93-1841-95E5-24768DCFC8B5}" type="presParOf" srcId="{2A0E7FC1-BADD-494E-BC6E-0E9DDF8B188B}" destId="{51369F80-0F68-9D49-84E6-AA82A0ADF7A9}" srcOrd="1" destOrd="0" presId="urn:microsoft.com/office/officeart/2005/8/layout/hierarchy2"/>
    <dgm:cxn modelId="{9A155632-0BA8-324A-A119-D53BCF593D35}" type="presParOf" srcId="{51369F80-0F68-9D49-84E6-AA82A0ADF7A9}" destId="{741436EE-0831-1E4A-9CDF-DFAF4AD89AD0}" srcOrd="0" destOrd="0" presId="urn:microsoft.com/office/officeart/2005/8/layout/hierarchy2"/>
    <dgm:cxn modelId="{4883BB4B-772D-BC44-AC4E-DFAB18E642E6}" type="presParOf" srcId="{51369F80-0F68-9D49-84E6-AA82A0ADF7A9}" destId="{88B6D4AB-F219-8444-A38C-2695DB654BC7}" srcOrd="1" destOrd="0" presId="urn:microsoft.com/office/officeart/2005/8/layout/hierarchy2"/>
    <dgm:cxn modelId="{D1741DBE-989B-174A-B796-BFCD99BB1440}" type="presParOf" srcId="{79CC6204-DF0C-9B4D-9CBF-C5894B6F5461}" destId="{A84F95EF-24B4-3247-B6A7-C2946210FB40}" srcOrd="2" destOrd="0" presId="urn:microsoft.com/office/officeart/2005/8/layout/hierarchy2"/>
    <dgm:cxn modelId="{473715D6-8F51-1D46-97D0-1C8EDD4EFE0B}" type="presParOf" srcId="{A84F95EF-24B4-3247-B6A7-C2946210FB40}" destId="{99AB3B70-8E2B-8341-92DA-25F5110B0F7B}" srcOrd="0" destOrd="0" presId="urn:microsoft.com/office/officeart/2005/8/layout/hierarchy2"/>
    <dgm:cxn modelId="{242208AA-4472-8E4F-B7E2-BF2C2E8F2C04}" type="presParOf" srcId="{79CC6204-DF0C-9B4D-9CBF-C5894B6F5461}" destId="{5818D908-C481-024C-B8CA-2A8242BEEC33}" srcOrd="3" destOrd="0" presId="urn:microsoft.com/office/officeart/2005/8/layout/hierarchy2"/>
    <dgm:cxn modelId="{9BD21EBB-C2D5-6049-A6B0-803A2F71BBCD}" type="presParOf" srcId="{5818D908-C481-024C-B8CA-2A8242BEEC33}" destId="{9FA869D7-5831-F246-B04D-A3CB73C91DD1}" srcOrd="0" destOrd="0" presId="urn:microsoft.com/office/officeart/2005/8/layout/hierarchy2"/>
    <dgm:cxn modelId="{968345E8-9304-D346-B616-0ABACFBA7790}" type="presParOf" srcId="{5818D908-C481-024C-B8CA-2A8242BEEC33}" destId="{D9E6195C-2962-BA47-9EAD-03B3CF23E4AF}" srcOrd="1" destOrd="0" presId="urn:microsoft.com/office/officeart/2005/8/layout/hierarchy2"/>
    <dgm:cxn modelId="{2475A617-EF68-B54C-8AB9-701C7EE306EE}" type="presParOf" srcId="{D9E6195C-2962-BA47-9EAD-03B3CF23E4AF}" destId="{F3272892-3B9F-8B40-ACBE-6297500C6FA5}" srcOrd="0" destOrd="0" presId="urn:microsoft.com/office/officeart/2005/8/layout/hierarchy2"/>
    <dgm:cxn modelId="{45A9477A-FD08-8B4A-A81D-9B59AE025126}" type="presParOf" srcId="{F3272892-3B9F-8B40-ACBE-6297500C6FA5}" destId="{25989637-6187-6F4E-80A1-D7F02D8CA726}" srcOrd="0" destOrd="0" presId="urn:microsoft.com/office/officeart/2005/8/layout/hierarchy2"/>
    <dgm:cxn modelId="{2EC9D3FF-C65E-AE4C-94F5-05905AB6E3AC}" type="presParOf" srcId="{D9E6195C-2962-BA47-9EAD-03B3CF23E4AF}" destId="{0E17468A-530F-A343-932D-54E6431176C9}" srcOrd="1" destOrd="0" presId="urn:microsoft.com/office/officeart/2005/8/layout/hierarchy2"/>
    <dgm:cxn modelId="{EFBDC3A4-1169-2349-B5DD-37663A1DE79C}" type="presParOf" srcId="{0E17468A-530F-A343-932D-54E6431176C9}" destId="{F7C827DF-2C0F-4A41-83CA-8B4027C7FB0A}" srcOrd="0" destOrd="0" presId="urn:microsoft.com/office/officeart/2005/8/layout/hierarchy2"/>
    <dgm:cxn modelId="{DE1B1F59-3E75-8444-8580-F2B5AAB20F92}" type="presParOf" srcId="{0E17468A-530F-A343-932D-54E6431176C9}" destId="{25CBBAAA-6EDD-884D-A056-7581EAA43417}" srcOrd="1" destOrd="0" presId="urn:microsoft.com/office/officeart/2005/8/layout/hierarchy2"/>
    <dgm:cxn modelId="{6395CF0E-EE65-3E44-B0DF-225E5340EF23}" type="presParOf" srcId="{25CBBAAA-6EDD-884D-A056-7581EAA43417}" destId="{0F24173B-0612-AB4A-B15F-206FCA3A1564}" srcOrd="0" destOrd="0" presId="urn:microsoft.com/office/officeart/2005/8/layout/hierarchy2"/>
    <dgm:cxn modelId="{DAB79618-4355-A441-83CB-732C5506E087}" type="presParOf" srcId="{0F24173B-0612-AB4A-B15F-206FCA3A1564}" destId="{0C754856-8364-8A4E-9009-91C34EC2F1E7}" srcOrd="0" destOrd="0" presId="urn:microsoft.com/office/officeart/2005/8/layout/hierarchy2"/>
    <dgm:cxn modelId="{C5D2D682-8CBE-3942-B3B1-FEBE5A3DE6AF}" type="presParOf" srcId="{25CBBAAA-6EDD-884D-A056-7581EAA43417}" destId="{2ED07330-1B14-154D-812C-80E74E0FDD83}" srcOrd="1" destOrd="0" presId="urn:microsoft.com/office/officeart/2005/8/layout/hierarchy2"/>
    <dgm:cxn modelId="{088A1108-EB8E-FF45-B84A-07172D30530C}" type="presParOf" srcId="{2ED07330-1B14-154D-812C-80E74E0FDD83}" destId="{3D1BBBDC-14EF-804C-99B5-014557AA93C9}" srcOrd="0" destOrd="0" presId="urn:microsoft.com/office/officeart/2005/8/layout/hierarchy2"/>
    <dgm:cxn modelId="{9754A346-D558-B64F-A02B-47BA933CC06B}" type="presParOf" srcId="{2ED07330-1B14-154D-812C-80E74E0FDD83}" destId="{31503910-0921-7D41-8FB0-B8DF8B4D4B19}" srcOrd="1" destOrd="0" presId="urn:microsoft.com/office/officeart/2005/8/layout/hierarchy2"/>
    <dgm:cxn modelId="{0E6979E4-5F65-5D4E-844F-CAF48C5BF003}" type="presParOf" srcId="{D9E6195C-2962-BA47-9EAD-03B3CF23E4AF}" destId="{E066BD7C-F71C-F64D-B909-6766D733AC0D}" srcOrd="2" destOrd="0" presId="urn:microsoft.com/office/officeart/2005/8/layout/hierarchy2"/>
    <dgm:cxn modelId="{20B12956-0EB1-9D4C-BE55-ED0402937ED9}" type="presParOf" srcId="{E066BD7C-F71C-F64D-B909-6766D733AC0D}" destId="{6CA89F27-D858-A640-99E3-A8D193141EBC}" srcOrd="0" destOrd="0" presId="urn:microsoft.com/office/officeart/2005/8/layout/hierarchy2"/>
    <dgm:cxn modelId="{C0928344-5787-2A4A-8BAD-4CDD380245C4}" type="presParOf" srcId="{D9E6195C-2962-BA47-9EAD-03B3CF23E4AF}" destId="{CEE5CFC5-1A80-6F4E-AB7A-F1A9BEDBBEBA}" srcOrd="3" destOrd="0" presId="urn:microsoft.com/office/officeart/2005/8/layout/hierarchy2"/>
    <dgm:cxn modelId="{64A66A81-3CCA-5640-B84D-82119F11E89D}" type="presParOf" srcId="{CEE5CFC5-1A80-6F4E-AB7A-F1A9BEDBBEBA}" destId="{93862DD1-8A45-C446-BE5D-383720468529}" srcOrd="0" destOrd="0" presId="urn:microsoft.com/office/officeart/2005/8/layout/hierarchy2"/>
    <dgm:cxn modelId="{C1FE5299-1939-994B-969C-CC4546A7DCC4}" type="presParOf" srcId="{CEE5CFC5-1A80-6F4E-AB7A-F1A9BEDBBEBA}" destId="{A5E764B3-3F43-144A-B53E-622789865060}" srcOrd="1" destOrd="0" presId="urn:microsoft.com/office/officeart/2005/8/layout/hierarchy2"/>
    <dgm:cxn modelId="{8C177F6F-94CA-7049-9F41-71B8D9300577}" type="presParOf" srcId="{A5E764B3-3F43-144A-B53E-622789865060}" destId="{8185F761-532B-B248-AF03-148FCE797326}" srcOrd="0" destOrd="0" presId="urn:microsoft.com/office/officeart/2005/8/layout/hierarchy2"/>
    <dgm:cxn modelId="{E2DAE3F3-E13A-0E4A-B547-A1E01E2912D5}" type="presParOf" srcId="{8185F761-532B-B248-AF03-148FCE797326}" destId="{6E5907EB-4D84-C14F-B35C-C6B158385C4F}" srcOrd="0" destOrd="0" presId="urn:microsoft.com/office/officeart/2005/8/layout/hierarchy2"/>
    <dgm:cxn modelId="{44385C1C-0512-8B47-873F-50551A69BB9B}" type="presParOf" srcId="{A5E764B3-3F43-144A-B53E-622789865060}" destId="{FAD3372E-4F6E-444F-A5E4-F0D9E542A882}" srcOrd="1" destOrd="0" presId="urn:microsoft.com/office/officeart/2005/8/layout/hierarchy2"/>
    <dgm:cxn modelId="{AE0952EA-A2D2-564C-B1AA-5BFE22610BB6}" type="presParOf" srcId="{FAD3372E-4F6E-444F-A5E4-F0D9E542A882}" destId="{15F6F082-3C01-8441-A845-6F744077FB88}" srcOrd="0" destOrd="0" presId="urn:microsoft.com/office/officeart/2005/8/layout/hierarchy2"/>
    <dgm:cxn modelId="{E740814B-9668-B14E-BF10-DFF038CD87BE}" type="presParOf" srcId="{FAD3372E-4F6E-444F-A5E4-F0D9E542A882}" destId="{E2287947-1541-B04E-8172-A5A62352C3B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6FA5-9577-8A4A-963D-91C3291C4B20}">
      <dsp:nvSpPr>
        <dsp:cNvPr id="0" name=""/>
        <dsp:cNvSpPr/>
      </dsp:nvSpPr>
      <dsp:spPr>
        <a:xfrm>
          <a:off x="905218" y="3076246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Internetové stránky</a:t>
          </a:r>
        </a:p>
      </dsp:txBody>
      <dsp:txXfrm>
        <a:off x="931300" y="3102328"/>
        <a:ext cx="1728824" cy="838330"/>
      </dsp:txXfrm>
    </dsp:sp>
    <dsp:sp modelId="{13B52D53-A47C-9D40-806C-69AB4FFDB1EB}">
      <dsp:nvSpPr>
        <dsp:cNvPr id="0" name=""/>
        <dsp:cNvSpPr/>
      </dsp:nvSpPr>
      <dsp:spPr>
        <a:xfrm rot="17692822">
          <a:off x="2195776" y="2740126"/>
          <a:ext cx="169325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693256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000073" y="2711110"/>
        <a:ext cx="84662" cy="84662"/>
      </dsp:txXfrm>
    </dsp:sp>
    <dsp:sp modelId="{E7816E4C-6D73-3B43-BE51-32934787ABA5}">
      <dsp:nvSpPr>
        <dsp:cNvPr id="0" name=""/>
        <dsp:cNvSpPr/>
      </dsp:nvSpPr>
      <dsp:spPr>
        <a:xfrm>
          <a:off x="3398603" y="1540143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Obsah </a:t>
          </a:r>
        </a:p>
      </dsp:txBody>
      <dsp:txXfrm>
        <a:off x="3424685" y="1566225"/>
        <a:ext cx="1728824" cy="838330"/>
      </dsp:txXfrm>
    </dsp:sp>
    <dsp:sp modelId="{E807754F-86CF-034A-9FDB-B6A2F5455E3F}">
      <dsp:nvSpPr>
        <dsp:cNvPr id="0" name=""/>
        <dsp:cNvSpPr/>
      </dsp:nvSpPr>
      <dsp:spPr>
        <a:xfrm rot="17692822">
          <a:off x="4689161" y="1204024"/>
          <a:ext cx="169325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693256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5493458" y="1175008"/>
        <a:ext cx="84662" cy="84662"/>
      </dsp:txXfrm>
    </dsp:sp>
    <dsp:sp modelId="{2FD4E1EF-A127-CB4B-92D5-0112641342AF}">
      <dsp:nvSpPr>
        <dsp:cNvPr id="0" name=""/>
        <dsp:cNvSpPr/>
      </dsp:nvSpPr>
      <dsp:spPr>
        <a:xfrm>
          <a:off x="5891987" y="4041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Texty</a:t>
          </a:r>
        </a:p>
      </dsp:txBody>
      <dsp:txXfrm>
        <a:off x="5918069" y="30123"/>
        <a:ext cx="1728824" cy="838330"/>
      </dsp:txXfrm>
    </dsp:sp>
    <dsp:sp modelId="{674024CB-C4FA-C94B-A162-F3BF7421D08B}">
      <dsp:nvSpPr>
        <dsp:cNvPr id="0" name=""/>
        <dsp:cNvSpPr/>
      </dsp:nvSpPr>
      <dsp:spPr>
        <a:xfrm>
          <a:off x="7672975" y="435972"/>
          <a:ext cx="71239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12395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011363" y="431478"/>
        <a:ext cx="35619" cy="35619"/>
      </dsp:txXfrm>
    </dsp:sp>
    <dsp:sp modelId="{2C1BE993-676A-024A-A4EA-B35C364FE546}">
      <dsp:nvSpPr>
        <dsp:cNvPr id="0" name=""/>
        <dsp:cNvSpPr/>
      </dsp:nvSpPr>
      <dsp:spPr>
        <a:xfrm>
          <a:off x="8385371" y="4041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Autorské dílo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Databáze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Název firmy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Osobní údaje</a:t>
          </a:r>
        </a:p>
      </dsp:txBody>
      <dsp:txXfrm>
        <a:off x="8411453" y="30123"/>
        <a:ext cx="1728824" cy="838330"/>
      </dsp:txXfrm>
    </dsp:sp>
    <dsp:sp modelId="{412D5866-9D47-F84A-AB30-A82E8FDFF8CF}">
      <dsp:nvSpPr>
        <dsp:cNvPr id="0" name=""/>
        <dsp:cNvSpPr/>
      </dsp:nvSpPr>
      <dsp:spPr>
        <a:xfrm rot="19457599">
          <a:off x="5097130" y="1716058"/>
          <a:ext cx="87731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77317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513856" y="1707440"/>
        <a:ext cx="43865" cy="43865"/>
      </dsp:txXfrm>
    </dsp:sp>
    <dsp:sp modelId="{E841D60F-91E2-DF4C-9F31-255464878BA0}">
      <dsp:nvSpPr>
        <dsp:cNvPr id="0" name=""/>
        <dsp:cNvSpPr/>
      </dsp:nvSpPr>
      <dsp:spPr>
        <a:xfrm>
          <a:off x="5891987" y="1028109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Fotografie</a:t>
          </a:r>
        </a:p>
      </dsp:txBody>
      <dsp:txXfrm>
        <a:off x="5918069" y="1054191"/>
        <a:ext cx="1728824" cy="838330"/>
      </dsp:txXfrm>
    </dsp:sp>
    <dsp:sp modelId="{6396B893-2CDB-AC48-BCBE-45626C4B5E0E}">
      <dsp:nvSpPr>
        <dsp:cNvPr id="0" name=""/>
        <dsp:cNvSpPr/>
      </dsp:nvSpPr>
      <dsp:spPr>
        <a:xfrm>
          <a:off x="7672975" y="1460041"/>
          <a:ext cx="71239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12395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011363" y="1455546"/>
        <a:ext cx="35619" cy="35619"/>
      </dsp:txXfrm>
    </dsp:sp>
    <dsp:sp modelId="{69B8B843-54EF-4948-9BD7-1C73455B9091}">
      <dsp:nvSpPr>
        <dsp:cNvPr id="0" name=""/>
        <dsp:cNvSpPr/>
      </dsp:nvSpPr>
      <dsp:spPr>
        <a:xfrm>
          <a:off x="8385371" y="1028109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Autorské dílo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Ochrana osobnosti zobrazených osob</a:t>
          </a:r>
        </a:p>
      </dsp:txBody>
      <dsp:txXfrm>
        <a:off x="8411453" y="1054191"/>
        <a:ext cx="1728824" cy="838330"/>
      </dsp:txXfrm>
    </dsp:sp>
    <dsp:sp modelId="{E8C8B87B-F7A9-DF4D-9113-D2121832261C}">
      <dsp:nvSpPr>
        <dsp:cNvPr id="0" name=""/>
        <dsp:cNvSpPr/>
      </dsp:nvSpPr>
      <dsp:spPr>
        <a:xfrm rot="2142401">
          <a:off x="5097130" y="2228092"/>
          <a:ext cx="87731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77317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513856" y="2219475"/>
        <a:ext cx="43865" cy="43865"/>
      </dsp:txXfrm>
    </dsp:sp>
    <dsp:sp modelId="{E1F1F97D-F305-2646-9153-B5C509553CFA}">
      <dsp:nvSpPr>
        <dsp:cNvPr id="0" name=""/>
        <dsp:cNvSpPr/>
      </dsp:nvSpPr>
      <dsp:spPr>
        <a:xfrm>
          <a:off x="5891987" y="2052178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Videa</a:t>
          </a:r>
        </a:p>
      </dsp:txBody>
      <dsp:txXfrm>
        <a:off x="5918069" y="2078260"/>
        <a:ext cx="1728824" cy="838330"/>
      </dsp:txXfrm>
    </dsp:sp>
    <dsp:sp modelId="{EDADFC08-08B2-074B-8EDD-53B393DD97EE}">
      <dsp:nvSpPr>
        <dsp:cNvPr id="0" name=""/>
        <dsp:cNvSpPr/>
      </dsp:nvSpPr>
      <dsp:spPr>
        <a:xfrm>
          <a:off x="7672975" y="2484109"/>
          <a:ext cx="71239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12395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011363" y="2479615"/>
        <a:ext cx="35619" cy="35619"/>
      </dsp:txXfrm>
    </dsp:sp>
    <dsp:sp modelId="{D425122F-F50F-8A43-917E-3A081FB86953}">
      <dsp:nvSpPr>
        <dsp:cNvPr id="0" name=""/>
        <dsp:cNvSpPr/>
      </dsp:nvSpPr>
      <dsp:spPr>
        <a:xfrm>
          <a:off x="8385371" y="2052178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audiovizuální dílo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Ochrana osobnosti zobrazených osob </a:t>
          </a:r>
        </a:p>
      </dsp:txBody>
      <dsp:txXfrm>
        <a:off x="8411453" y="2078260"/>
        <a:ext cx="1728824" cy="838330"/>
      </dsp:txXfrm>
    </dsp:sp>
    <dsp:sp modelId="{84D4B94C-B812-9148-989D-32992261D9FD}">
      <dsp:nvSpPr>
        <dsp:cNvPr id="0" name=""/>
        <dsp:cNvSpPr/>
      </dsp:nvSpPr>
      <dsp:spPr>
        <a:xfrm rot="3907178">
          <a:off x="4689161" y="2740126"/>
          <a:ext cx="169325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693256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5493458" y="2711110"/>
        <a:ext cx="84662" cy="84662"/>
      </dsp:txXfrm>
    </dsp:sp>
    <dsp:sp modelId="{4A637420-F061-C24A-89A1-00307663F930}">
      <dsp:nvSpPr>
        <dsp:cNvPr id="0" name=""/>
        <dsp:cNvSpPr/>
      </dsp:nvSpPr>
      <dsp:spPr>
        <a:xfrm>
          <a:off x="5891987" y="3076246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Webdesign a grafické prvky (logo, </a:t>
          </a:r>
          <a:r>
            <a:rPr lang="cs-CZ" sz="1100" kern="1200" dirty="0" err="1"/>
            <a:t>graf.díla</a:t>
          </a:r>
          <a:r>
            <a:rPr lang="cs-CZ" sz="1100" kern="1200" dirty="0"/>
            <a:t>)</a:t>
          </a:r>
        </a:p>
      </dsp:txBody>
      <dsp:txXfrm>
        <a:off x="5918069" y="3102328"/>
        <a:ext cx="1728824" cy="838330"/>
      </dsp:txXfrm>
    </dsp:sp>
    <dsp:sp modelId="{F58C6C58-5D5F-244D-A7BE-8B9B39C32019}">
      <dsp:nvSpPr>
        <dsp:cNvPr id="0" name=""/>
        <dsp:cNvSpPr/>
      </dsp:nvSpPr>
      <dsp:spPr>
        <a:xfrm>
          <a:off x="7672975" y="3508178"/>
          <a:ext cx="71239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12395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011363" y="3503683"/>
        <a:ext cx="35619" cy="35619"/>
      </dsp:txXfrm>
    </dsp:sp>
    <dsp:sp modelId="{741436EE-0831-1E4A-9CDF-DFAF4AD89AD0}">
      <dsp:nvSpPr>
        <dsp:cNvPr id="0" name=""/>
        <dsp:cNvSpPr/>
      </dsp:nvSpPr>
      <dsp:spPr>
        <a:xfrm>
          <a:off x="8385371" y="3076246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Autorské dílo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Obchodní tajemství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Nekalá soutěž</a:t>
          </a:r>
        </a:p>
      </dsp:txBody>
      <dsp:txXfrm>
        <a:off x="8411453" y="3102328"/>
        <a:ext cx="1728824" cy="838330"/>
      </dsp:txXfrm>
    </dsp:sp>
    <dsp:sp modelId="{A84F95EF-24B4-3247-B6A7-C2946210FB40}">
      <dsp:nvSpPr>
        <dsp:cNvPr id="0" name=""/>
        <dsp:cNvSpPr/>
      </dsp:nvSpPr>
      <dsp:spPr>
        <a:xfrm rot="3907178">
          <a:off x="2195776" y="4276229"/>
          <a:ext cx="169325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693256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000073" y="4247213"/>
        <a:ext cx="84662" cy="84662"/>
      </dsp:txXfrm>
    </dsp:sp>
    <dsp:sp modelId="{9FA869D7-5831-F246-B04D-A3CB73C91DD1}">
      <dsp:nvSpPr>
        <dsp:cNvPr id="0" name=""/>
        <dsp:cNvSpPr/>
      </dsp:nvSpPr>
      <dsp:spPr>
        <a:xfrm>
          <a:off x="3398603" y="4612349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Funkcionalita</a:t>
          </a:r>
        </a:p>
      </dsp:txBody>
      <dsp:txXfrm>
        <a:off x="3424685" y="4638431"/>
        <a:ext cx="1728824" cy="838330"/>
      </dsp:txXfrm>
    </dsp:sp>
    <dsp:sp modelId="{F3272892-3B9F-8B40-ACBE-6297500C6FA5}">
      <dsp:nvSpPr>
        <dsp:cNvPr id="0" name=""/>
        <dsp:cNvSpPr/>
      </dsp:nvSpPr>
      <dsp:spPr>
        <a:xfrm rot="19457599">
          <a:off x="5097130" y="4788263"/>
          <a:ext cx="87731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77317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513856" y="4779646"/>
        <a:ext cx="43865" cy="43865"/>
      </dsp:txXfrm>
    </dsp:sp>
    <dsp:sp modelId="{F7C827DF-2C0F-4A41-83CA-8B4027C7FB0A}">
      <dsp:nvSpPr>
        <dsp:cNvPr id="0" name=""/>
        <dsp:cNvSpPr/>
      </dsp:nvSpPr>
      <dsp:spPr>
        <a:xfrm>
          <a:off x="5891987" y="4100315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Zdrojový kód internetových stránek</a:t>
          </a:r>
        </a:p>
      </dsp:txBody>
      <dsp:txXfrm>
        <a:off x="5918069" y="4126397"/>
        <a:ext cx="1728824" cy="838330"/>
      </dsp:txXfrm>
    </dsp:sp>
    <dsp:sp modelId="{0F24173B-0612-AB4A-B15F-206FCA3A1564}">
      <dsp:nvSpPr>
        <dsp:cNvPr id="0" name=""/>
        <dsp:cNvSpPr/>
      </dsp:nvSpPr>
      <dsp:spPr>
        <a:xfrm>
          <a:off x="7672975" y="4532246"/>
          <a:ext cx="71239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12395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011363" y="4527752"/>
        <a:ext cx="35619" cy="35619"/>
      </dsp:txXfrm>
    </dsp:sp>
    <dsp:sp modelId="{3D1BBBDC-14EF-804C-99B5-014557AA93C9}">
      <dsp:nvSpPr>
        <dsp:cNvPr id="0" name=""/>
        <dsp:cNvSpPr/>
      </dsp:nvSpPr>
      <dsp:spPr>
        <a:xfrm>
          <a:off x="8385371" y="4100315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Autorské dílo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Obchodní tajemství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Nekalá soutěž</a:t>
          </a:r>
        </a:p>
      </dsp:txBody>
      <dsp:txXfrm>
        <a:off x="8411453" y="4126397"/>
        <a:ext cx="1728824" cy="838330"/>
      </dsp:txXfrm>
    </dsp:sp>
    <dsp:sp modelId="{E066BD7C-F71C-F64D-B909-6766D733AC0D}">
      <dsp:nvSpPr>
        <dsp:cNvPr id="0" name=""/>
        <dsp:cNvSpPr/>
      </dsp:nvSpPr>
      <dsp:spPr>
        <a:xfrm rot="2142401">
          <a:off x="5097130" y="5300298"/>
          <a:ext cx="87731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77317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513856" y="5291680"/>
        <a:ext cx="43865" cy="43865"/>
      </dsp:txXfrm>
    </dsp:sp>
    <dsp:sp modelId="{93862DD1-8A45-C446-BE5D-383720468529}">
      <dsp:nvSpPr>
        <dsp:cNvPr id="0" name=""/>
        <dsp:cNvSpPr/>
      </dsp:nvSpPr>
      <dsp:spPr>
        <a:xfrm>
          <a:off x="5891987" y="5124383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Redakční systém</a:t>
          </a:r>
        </a:p>
      </dsp:txBody>
      <dsp:txXfrm>
        <a:off x="5918069" y="5150465"/>
        <a:ext cx="1728824" cy="838330"/>
      </dsp:txXfrm>
    </dsp:sp>
    <dsp:sp modelId="{8185F761-532B-B248-AF03-148FCE797326}">
      <dsp:nvSpPr>
        <dsp:cNvPr id="0" name=""/>
        <dsp:cNvSpPr/>
      </dsp:nvSpPr>
      <dsp:spPr>
        <a:xfrm>
          <a:off x="7672975" y="5556315"/>
          <a:ext cx="71239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12395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011363" y="5551820"/>
        <a:ext cx="35619" cy="35619"/>
      </dsp:txXfrm>
    </dsp:sp>
    <dsp:sp modelId="{15F6F082-3C01-8441-A845-6F744077FB88}">
      <dsp:nvSpPr>
        <dsp:cNvPr id="0" name=""/>
        <dsp:cNvSpPr/>
      </dsp:nvSpPr>
      <dsp:spPr>
        <a:xfrm>
          <a:off x="8385371" y="5124383"/>
          <a:ext cx="1780988" cy="890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Autorské dílo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Obchodní tajemství</a:t>
          </a:r>
        </a:p>
      </dsp:txBody>
      <dsp:txXfrm>
        <a:off x="8411453" y="5150465"/>
        <a:ext cx="1728824" cy="838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794FC-8E36-4640-9862-C2CA1AA68E31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F612D-6B88-A24C-A434-912229AB9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36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043A42-AA89-FF42-A4FE-869E35BF14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7405A-E5DA-0845-ABD2-2453CC30990B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55AA961-7079-2241-9287-9440221C9E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C7C52B1-9745-B143-942D-5A5FAA5D7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127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D8ED9-B905-1C44-8A90-D159463DD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B21CF0-8452-AE45-84D6-C2B7E4C47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7B7F61-6AE7-4C42-B431-3EC29A5F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353AC1-D030-114C-BE5B-BDB91DBCA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79D42C-8A35-5341-B344-E48EF984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6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27483-9DC3-7A42-9AEB-39DB32126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B6F290-0153-D245-AA90-8E7E1F309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315630-80F8-FA4F-828F-3C932557F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F22DD7-A914-424C-9420-C5ED5CDD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A5E516-F712-E94F-A2FB-6123CB32C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54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0581C33-3C45-D143-8970-ACC3FDBC7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E91480-6FE5-684D-BEF1-9013D991B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1455FC-260B-914D-85D4-1709F5BCB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EEC6F3-0CBD-1C4C-8AD1-0D02917C8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3ECFA2-451F-5B43-A9D7-39D71E70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39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A542A-17ED-B542-9C9D-AAC4CA979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ECB1AE-31E0-E94C-8452-9BCB3C6A2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A72114-0107-7348-A323-7F224463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B677FF-5962-F345-A94D-C0F796E3A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B50A56-4A20-E940-803E-5556B516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1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04D1C-B3D0-2049-B5E9-DB49EE9B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224C931-B971-574A-8A60-086451CB7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1357B5-8506-9940-989E-E62D68C9F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758E40-7FFF-D247-BD99-CDEB7B6BE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D0EB8-411F-D048-B461-74CE72E6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47478-CF48-2C4A-BA68-9A1E3727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2B9A8A-9EE3-4746-AE4B-7CA61019B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DD932D3-91C6-9544-AE8A-BA9535F42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C05ABA-51CC-BC4B-BA7F-CBFB0E7DB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5D73D1-3524-9049-95C2-BC3E9C2C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680178-AA00-1442-8981-DB1ADA179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34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23388-A4E0-D442-B2DB-22456225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FEE32F0-6DA6-3446-A042-3046795E7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F96A9F4-9361-9E49-8872-35335AF5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84577D4-0D32-2448-AED2-B3FF4B11C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45BBF8D-9F6E-8449-B407-B3C9C26860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61B458-4F13-4746-A909-126AAB2B4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AE1E9F-4D24-D244-AD74-46FE359A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C975794-687D-0640-916F-5943DA1D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59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39D28-C4F2-BE42-AA01-4AA8A0068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2B0936-26AB-0647-8075-AD640E6F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DDB218-C521-BF4D-8FE7-B42A77AC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90CF135-4C94-0048-8A5B-89BE42B0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9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44E2414-7BD3-9945-B745-3A316399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1A6C87B-D079-C84D-94F2-844173ED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D6DE30-8D3F-5C46-B578-85CCEBE5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55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20683-A590-EF4C-96A5-63332DA0A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F1D91B-A608-C044-A071-D921AE029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67D3482-B01B-D94D-B2E3-8BCFC53A2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B04930-2C1A-7244-A205-F93CEFEAE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B25F4D-504B-9445-B6BE-29299F3F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7B38CA-06A6-1247-B47C-67D367AE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14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A27D6-211D-A847-9AA3-423EE0C48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B8D44E-4398-7544-845E-602B0E413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FCCF15-AB69-8445-872B-246BE3BB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D6ECC7-1572-A144-90D7-D73D5124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EEAEFF-24C6-C548-AEE7-81EA18CCF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4136F5-8D85-A549-9F60-24FA86917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76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5C5FA07-8AD5-7F4E-ACAF-3DE5C55D1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0B816C-75D4-FA4F-944B-2270374F1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703F39-7A2A-CE44-BED8-653315CF6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8E6AC-7CE0-1F4D-907C-57FFF62169C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A884FD-1D0F-1F4A-B999-5F2D931D6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6722AA-E771-DB4E-A88A-EF6D7C7E6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5C6ED-1D9D-364B-9E9B-06C2A680F7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04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creativecommons.org/licens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42C56-70DA-DD42-A6E5-246AFF72B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Internetové právo</a:t>
            </a:r>
            <a:br>
              <a:rPr lang="cs-CZ" dirty="0"/>
            </a:br>
            <a:r>
              <a:rPr lang="cs-CZ" sz="2800" dirty="0"/>
              <a:t>Internetové stránky</a:t>
            </a:r>
            <a:br>
              <a:rPr lang="cs-CZ" sz="2800" dirty="0"/>
            </a:br>
            <a:r>
              <a:rPr lang="cs-CZ" sz="2800" dirty="0"/>
              <a:t>Licenční smlouva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31F4F9-1D88-1E4F-A3C5-4874441A5E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Mgr. Tomáš Gongol, Ph.D.</a:t>
            </a:r>
          </a:p>
        </p:txBody>
      </p:sp>
    </p:spTree>
    <p:extLst>
      <p:ext uri="{BB962C8B-B14F-4D97-AF65-F5344CB8AC3E}">
        <p14:creationId xmlns:p14="http://schemas.microsoft.com/office/powerpoint/2010/main" val="812836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C7A24-2B03-5247-8CA5-05720B5D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obsahové náležitosti licenční smlouvy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ED7EB0-8154-B243-9D7E-01038B16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Specifikace chráněných prvků (předmět licence)</a:t>
            </a:r>
          </a:p>
          <a:p>
            <a:r>
              <a:rPr lang="cs-CZ" dirty="0"/>
              <a:t>Účel užití chráněných prvků (zejm. komerční internetová prezentace)</a:t>
            </a:r>
          </a:p>
          <a:p>
            <a:r>
              <a:rPr lang="cs-CZ" dirty="0"/>
              <a:t>Právo a způsob užití chráněných prvků</a:t>
            </a:r>
          </a:p>
          <a:p>
            <a:pPr lvl="1"/>
            <a:r>
              <a:rPr lang="cs-CZ" dirty="0"/>
              <a:t>V původní nebo zpracované podobě</a:t>
            </a:r>
          </a:p>
          <a:p>
            <a:pPr lvl="1"/>
            <a:r>
              <a:rPr lang="cs-CZ" dirty="0"/>
              <a:t>Určitý způsob nebo všechny způsoby užití – např. právo nabyvatele autorská díla měnit, spojovat, rozmnožovat, dále distribuovat</a:t>
            </a:r>
          </a:p>
          <a:p>
            <a:r>
              <a:rPr lang="cs-CZ" dirty="0"/>
              <a:t>Rozsah licence (územní, časový, množstevní) – ideálně neomezené</a:t>
            </a:r>
          </a:p>
          <a:p>
            <a:r>
              <a:rPr lang="cs-CZ" dirty="0"/>
              <a:t>Odměna za licenci, resp. její </a:t>
            </a:r>
            <a:r>
              <a:rPr lang="cs-CZ" dirty="0" err="1"/>
              <a:t>bezúplatnost</a:t>
            </a:r>
            <a:endParaRPr lang="cs-CZ" dirty="0"/>
          </a:p>
          <a:p>
            <a:pPr lvl="2"/>
            <a:r>
              <a:rPr lang="cs-CZ" dirty="0"/>
              <a:t>§ 2374 Přiměřená dodatečná odměna (určuje soud)</a:t>
            </a:r>
          </a:p>
          <a:p>
            <a:r>
              <a:rPr lang="cs-CZ" dirty="0"/>
              <a:t>Další náležitosti</a:t>
            </a:r>
          </a:p>
          <a:p>
            <a:pPr lvl="1"/>
            <a:r>
              <a:rPr lang="cs-CZ" dirty="0"/>
              <a:t>Odpovědnost za právní vady (zejm. za nelegální obsah stažený z internetu)</a:t>
            </a:r>
          </a:p>
          <a:p>
            <a:pPr lvl="1"/>
            <a:r>
              <a:rPr lang="cs-CZ" dirty="0"/>
              <a:t>Výhradnost/nevýhradnost</a:t>
            </a:r>
          </a:p>
          <a:p>
            <a:pPr lvl="1"/>
            <a:r>
              <a:rPr lang="cs-CZ" dirty="0"/>
              <a:t>Právo udílet podlicence</a:t>
            </a:r>
          </a:p>
        </p:txBody>
      </p:sp>
    </p:spTree>
    <p:extLst>
      <p:ext uri="{BB962C8B-B14F-4D97-AF65-F5344CB8AC3E}">
        <p14:creationId xmlns:p14="http://schemas.microsoft.com/office/powerpoint/2010/main" val="1197795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79C69-9F51-C34F-994E-F2F3A635D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licenční smlouvy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54FA3B-849E-A540-A420-56D71CFB6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Odstoupení od smlouvy</a:t>
            </a:r>
          </a:p>
          <a:p>
            <a:pPr lvl="1"/>
            <a:r>
              <a:rPr lang="cs-CZ" dirty="0"/>
              <a:t>Odstoupení od smlouvy pro nečinnost nabyvatele</a:t>
            </a:r>
          </a:p>
          <a:p>
            <a:pPr lvl="2"/>
            <a:r>
              <a:rPr lang="cs-CZ" dirty="0"/>
              <a:t>Nevyužívá-li nabyvatel výhradní licenci vůbec nebo využívá-li ji nedostatečně a jsou-li tím značně nepříznivě dotčeny oprávněné zájmy autora, může autor od smlouvy odstoupit </a:t>
            </a:r>
          </a:p>
          <a:p>
            <a:pPr lvl="1"/>
            <a:r>
              <a:rPr lang="cs-CZ" dirty="0"/>
              <a:t>Odstoupení od smlouvy pro změnu přesvědčení autora</a:t>
            </a:r>
          </a:p>
          <a:p>
            <a:pPr lvl="2"/>
            <a:r>
              <a:rPr lang="cs-CZ" dirty="0"/>
              <a:t>Autor může odstoupit od smlouvy tehdy, neodpovídá-li již autorské dílo, které dosud nebylo zveřejněno, jeho přesvědčení a zveřejněním autorského díla by byly značně nepříznivě dotčeny jeho oprávněné osobní zájmy. 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Výpověď </a:t>
            </a:r>
          </a:p>
          <a:p>
            <a:pPr lvl="1"/>
            <a:r>
              <a:rPr lang="cs-CZ" dirty="0"/>
              <a:t>Je-li smlouva uzavřena na dobu neurčitou, nabývá výpověď účinnosti </a:t>
            </a:r>
            <a:r>
              <a:rPr lang="cs-CZ" u="sng" dirty="0"/>
              <a:t>uplynutím jednoho roku </a:t>
            </a:r>
            <a:r>
              <a:rPr lang="cs-CZ" dirty="0"/>
              <a:t>od konce kalendářního měsíce, v němž výpověď došla druhé straně.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659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205DD-1A65-334E-A6A1-3E2E0AD8B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Licenční smlouva k redakčnímu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A32437-B1C3-BF4C-BAE4-718024A19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 všechny stránky dodány s redakčním systémem</a:t>
            </a:r>
          </a:p>
          <a:p>
            <a:r>
              <a:rPr lang="cs-CZ" dirty="0"/>
              <a:t>Může být zhotoven na míru nebo dodán v předem dané podobě (</a:t>
            </a:r>
            <a:r>
              <a:rPr lang="cs-CZ" dirty="0" err="1"/>
              <a:t>customizované</a:t>
            </a:r>
            <a:r>
              <a:rPr lang="cs-CZ" dirty="0"/>
              <a:t>)</a:t>
            </a:r>
          </a:p>
          <a:p>
            <a:r>
              <a:rPr lang="cs-CZ" dirty="0"/>
              <a:t>upravit licenčním ustanovením ve </a:t>
            </a:r>
            <a:r>
              <a:rPr lang="cs-CZ" dirty="0" err="1"/>
              <a:t>sml.o</a:t>
            </a:r>
            <a:r>
              <a:rPr lang="cs-CZ" dirty="0"/>
              <a:t> vytvoření internetových stránek nebo samostatně</a:t>
            </a:r>
          </a:p>
          <a:p>
            <a:pPr lvl="1"/>
            <a:r>
              <a:rPr lang="cs-CZ" dirty="0"/>
              <a:t>Vymezit požadavky na funkcionalitu (zejm. neomezená editace)</a:t>
            </a:r>
          </a:p>
          <a:p>
            <a:r>
              <a:rPr lang="cs-CZ" dirty="0"/>
              <a:t>Zpravidla nevýhradní licence</a:t>
            </a:r>
          </a:p>
          <a:p>
            <a:r>
              <a:rPr lang="cs-CZ" dirty="0"/>
              <a:t>Úzce souvisí se smlouvu o servisu a údržbě licenčního systému</a:t>
            </a:r>
          </a:p>
          <a:p>
            <a:r>
              <a:rPr lang="cs-CZ" dirty="0"/>
              <a:t>Ve smlouvě sjednat i školení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974870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DD2947-E31C-0E4B-9E52-80CB546B0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servisu a údržbě redakčního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77E1A4-3E4F-8446-93ED-8943EA22B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Zejm. u webů, kde jsou časté změny a  doplňování obsahu (např. velké </a:t>
            </a:r>
            <a:r>
              <a:rPr lang="cs-CZ" dirty="0" err="1"/>
              <a:t>eshopy</a:t>
            </a:r>
            <a:r>
              <a:rPr lang="cs-CZ" dirty="0"/>
              <a:t>, zpravodajské portály)</a:t>
            </a:r>
          </a:p>
          <a:p>
            <a:r>
              <a:rPr lang="cs-CZ" dirty="0"/>
              <a:t>Incidenty a vady – klíčové pro činnost provozovatele</a:t>
            </a:r>
          </a:p>
          <a:p>
            <a:pPr lvl="1"/>
            <a:r>
              <a:rPr lang="cs-CZ" dirty="0"/>
              <a:t>Určit, které vady spadají do odpovědnosti dodavatele</a:t>
            </a:r>
          </a:p>
          <a:p>
            <a:pPr lvl="1"/>
            <a:r>
              <a:rPr lang="cs-CZ" dirty="0"/>
              <a:t>Incidenty mohou vzniknout </a:t>
            </a:r>
            <a:r>
              <a:rPr lang="cs-CZ" dirty="0" err="1"/>
              <a:t>nepředpovídatelnou</a:t>
            </a:r>
            <a:r>
              <a:rPr lang="cs-CZ" dirty="0"/>
              <a:t> činností provozovatele</a:t>
            </a:r>
          </a:p>
          <a:p>
            <a:pPr lvl="2"/>
            <a:r>
              <a:rPr lang="cs-CZ" dirty="0"/>
              <a:t>Potřeba zajistit bezproblémový chod systému – širší význam než jen odstranění chyb</a:t>
            </a:r>
          </a:p>
          <a:p>
            <a:r>
              <a:rPr lang="cs-CZ" dirty="0"/>
              <a:t>Servis, údržba, </a:t>
            </a:r>
            <a:r>
              <a:rPr lang="cs-CZ" dirty="0" err="1"/>
              <a:t>customizace</a:t>
            </a:r>
            <a:endParaRPr lang="cs-CZ" dirty="0"/>
          </a:p>
          <a:p>
            <a:pPr lvl="1"/>
            <a:r>
              <a:rPr lang="cs-CZ" dirty="0"/>
              <a:t>Účel servisu – zajistit bezvadný chod redakčního systému (včetně řešení incidentů), hot-line,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Desk</a:t>
            </a:r>
            <a:r>
              <a:rPr lang="cs-CZ" dirty="0"/>
              <a:t>, on-line dozorování, správa problémů</a:t>
            </a:r>
          </a:p>
          <a:p>
            <a:pPr lvl="1"/>
            <a:r>
              <a:rPr lang="cs-CZ" dirty="0"/>
              <a:t>Údržba - update systému</a:t>
            </a:r>
          </a:p>
          <a:p>
            <a:pPr lvl="1"/>
            <a:r>
              <a:rPr lang="cs-CZ" dirty="0" err="1"/>
              <a:t>Customizace</a:t>
            </a:r>
            <a:r>
              <a:rPr lang="cs-CZ" dirty="0"/>
              <a:t> – přizpůsobení redakčního systému požadavkům objednatele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19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88F54-2422-B44E-B48F-A3551FC69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Obsahové náležitosti smlouvy o servisu a údržbě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176243-F9B2-7844-B738-C15D3E04C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Specifikace redakčního systému</a:t>
            </a:r>
          </a:p>
          <a:p>
            <a:r>
              <a:rPr lang="cs-CZ" dirty="0"/>
              <a:t>Specifikace servisní činnosti</a:t>
            </a:r>
          </a:p>
          <a:p>
            <a:r>
              <a:rPr lang="cs-CZ" dirty="0"/>
              <a:t>Specifikace služby</a:t>
            </a:r>
          </a:p>
          <a:p>
            <a:r>
              <a:rPr lang="cs-CZ" dirty="0"/>
              <a:t>Servisní odměna a platební podmínky</a:t>
            </a:r>
          </a:p>
          <a:p>
            <a:r>
              <a:rPr lang="cs-CZ" dirty="0"/>
              <a:t>Definice vad (incidentů), reakční doby a doby odstranění a sankcí</a:t>
            </a:r>
          </a:p>
          <a:p>
            <a:pPr lvl="1"/>
            <a:r>
              <a:rPr lang="cs-CZ" dirty="0"/>
              <a:t>Např. Kritická chyba (odstranění 4h), Významná chyba (8h), Nepodstatná vada (1 týden)</a:t>
            </a:r>
          </a:p>
          <a:p>
            <a:r>
              <a:rPr lang="cs-CZ" dirty="0"/>
              <a:t>Způsob notifikace vad</a:t>
            </a:r>
          </a:p>
          <a:p>
            <a:r>
              <a:rPr lang="cs-CZ" dirty="0"/>
              <a:t>Součinnost a způsob komunikace smluvních stran</a:t>
            </a:r>
          </a:p>
          <a:p>
            <a:r>
              <a:rPr lang="cs-CZ" dirty="0"/>
              <a:t>Změnové řízení</a:t>
            </a:r>
          </a:p>
          <a:p>
            <a:r>
              <a:rPr lang="cs-CZ" dirty="0"/>
              <a:t>Odpovědnost za škodu a sankce</a:t>
            </a:r>
          </a:p>
          <a:p>
            <a:r>
              <a:rPr lang="cs-CZ" dirty="0"/>
              <a:t>Mlčenlivost</a:t>
            </a:r>
          </a:p>
          <a:p>
            <a:r>
              <a:rPr lang="cs-CZ" dirty="0"/>
              <a:t>Doba trvání smlouvy a způsob ukončení</a:t>
            </a:r>
          </a:p>
        </p:txBody>
      </p:sp>
    </p:spTree>
    <p:extLst>
      <p:ext uri="{BB962C8B-B14F-4D97-AF65-F5344CB8AC3E}">
        <p14:creationId xmlns:p14="http://schemas.microsoft.com/office/powerpoint/2010/main" val="144492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AF3C2-9C14-AF41-9608-12FC677E2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správě internetových stránek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E598C9-425A-F14C-80F4-812FD13A0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Jde o smlouvu o dílo (§2586 a </a:t>
            </a:r>
            <a:r>
              <a:rPr lang="cs-CZ" dirty="0" err="1"/>
              <a:t>násl.ObčZ</a:t>
            </a:r>
            <a:r>
              <a:rPr lang="cs-CZ" dirty="0"/>
              <a:t>)</a:t>
            </a:r>
          </a:p>
          <a:p>
            <a:r>
              <a:rPr lang="cs-CZ" dirty="0"/>
              <a:t>Dodavatel se zavazuje zejm. k následujícím činnostem</a:t>
            </a:r>
          </a:p>
          <a:p>
            <a:pPr lvl="1"/>
            <a:r>
              <a:rPr lang="cs-CZ" dirty="0"/>
              <a:t>Monitorování návštěv a vyhodnocení</a:t>
            </a:r>
          </a:p>
          <a:p>
            <a:pPr lvl="1"/>
            <a:r>
              <a:rPr lang="cs-CZ" dirty="0"/>
              <a:t>SEM (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Engine</a:t>
            </a:r>
            <a:r>
              <a:rPr lang="cs-CZ" dirty="0"/>
              <a:t> Marketing) </a:t>
            </a:r>
          </a:p>
          <a:p>
            <a:pPr lvl="2"/>
            <a:r>
              <a:rPr lang="cs-CZ" dirty="0"/>
              <a:t>Zvýšení návštěvnost přes placené reklamy (PPC, Google </a:t>
            </a:r>
            <a:r>
              <a:rPr lang="cs-CZ" dirty="0" err="1"/>
              <a:t>Adwords</a:t>
            </a:r>
            <a:r>
              <a:rPr lang="cs-CZ" dirty="0"/>
              <a:t>, </a:t>
            </a:r>
            <a:r>
              <a:rPr lang="cs-CZ" dirty="0" err="1"/>
              <a:t>Sklik</a:t>
            </a:r>
            <a:r>
              <a:rPr lang="cs-CZ" dirty="0"/>
              <a:t>…)</a:t>
            </a:r>
          </a:p>
          <a:p>
            <a:pPr lvl="2"/>
            <a:r>
              <a:rPr lang="cs-CZ" dirty="0"/>
              <a:t>Placené zápisy v katalozích</a:t>
            </a:r>
          </a:p>
          <a:p>
            <a:pPr lvl="1"/>
            <a:r>
              <a:rPr lang="cs-CZ" dirty="0"/>
              <a:t>SEO (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Engine</a:t>
            </a:r>
            <a:r>
              <a:rPr lang="cs-CZ" dirty="0"/>
              <a:t> </a:t>
            </a:r>
            <a:r>
              <a:rPr lang="cs-CZ" dirty="0" err="1"/>
              <a:t>Optimalization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Optimalizace pro vyhledávače</a:t>
            </a:r>
          </a:p>
          <a:p>
            <a:pPr lvl="1"/>
            <a:r>
              <a:rPr lang="cs-CZ" dirty="0"/>
              <a:t>Změna obsahu internetových stránek</a:t>
            </a:r>
          </a:p>
          <a:p>
            <a:pPr lvl="1"/>
            <a:r>
              <a:rPr lang="cs-CZ" dirty="0"/>
              <a:t>Obnovování doménového jména</a:t>
            </a:r>
          </a:p>
          <a:p>
            <a:pPr lvl="1"/>
            <a:r>
              <a:rPr lang="cs-CZ" dirty="0"/>
              <a:t>Odměna za správu</a:t>
            </a:r>
          </a:p>
        </p:txBody>
      </p:sp>
    </p:spTree>
    <p:extLst>
      <p:ext uri="{BB962C8B-B14F-4D97-AF65-F5344CB8AC3E}">
        <p14:creationId xmlns:p14="http://schemas.microsoft.com/office/powerpoint/2010/main" val="3700536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ACA32-1461-8D45-A9E5-665AE5E6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poskytování </a:t>
            </a:r>
            <a:r>
              <a:rPr lang="cs-CZ" dirty="0" err="1"/>
              <a:t>webhostingových</a:t>
            </a:r>
            <a:r>
              <a:rPr lang="cs-CZ" dirty="0"/>
              <a:t> služeb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A29187-1790-9D45-BFF6-AACED93D2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Většinou sjednána jako </a:t>
            </a:r>
            <a:r>
              <a:rPr lang="cs-CZ" dirty="0" err="1"/>
              <a:t>hostingová</a:t>
            </a:r>
            <a:r>
              <a:rPr lang="cs-CZ" dirty="0"/>
              <a:t> smlouva + obchodní podmínky</a:t>
            </a:r>
          </a:p>
          <a:p>
            <a:pPr lvl="1"/>
            <a:r>
              <a:rPr lang="cs-CZ" dirty="0"/>
              <a:t>Mezi datovým centrem a provozovatelem stránek</a:t>
            </a:r>
          </a:p>
          <a:p>
            <a:pPr lvl="1"/>
            <a:r>
              <a:rPr lang="cs-CZ" dirty="0"/>
              <a:t>Bývá spojeno i s </a:t>
            </a:r>
            <a:r>
              <a:rPr lang="cs-CZ" dirty="0" err="1"/>
              <a:t>mailhostingem</a:t>
            </a:r>
            <a:endParaRPr lang="cs-CZ" dirty="0"/>
          </a:p>
          <a:p>
            <a:pPr lvl="1"/>
            <a:r>
              <a:rPr lang="cs-CZ" dirty="0"/>
              <a:t>Bývá navázáno na poptávku doménového jména</a:t>
            </a:r>
          </a:p>
          <a:p>
            <a:r>
              <a:rPr lang="cs-CZ" dirty="0"/>
              <a:t>Obsah:</a:t>
            </a:r>
          </a:p>
          <a:p>
            <a:pPr lvl="1"/>
            <a:r>
              <a:rPr lang="cs-CZ" dirty="0"/>
              <a:t>Definice předmětu smlouvy (pronájem serveru nebo datového prostoru)</a:t>
            </a:r>
          </a:p>
          <a:p>
            <a:pPr lvl="1"/>
            <a:r>
              <a:rPr lang="cs-CZ" dirty="0"/>
              <a:t>SLA (</a:t>
            </a:r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) – garantovaná úroveň služeb (dostupnost)</a:t>
            </a:r>
          </a:p>
          <a:p>
            <a:pPr lvl="2"/>
            <a:r>
              <a:rPr lang="cs-CZ" dirty="0"/>
              <a:t>Stanoví se v % (např. 99,95%)</a:t>
            </a:r>
          </a:p>
          <a:p>
            <a:pPr lvl="1"/>
            <a:r>
              <a:rPr lang="cs-CZ" dirty="0"/>
              <a:t>Hlášení vad a jejich odstraňování</a:t>
            </a:r>
          </a:p>
          <a:p>
            <a:pPr lvl="1"/>
            <a:r>
              <a:rPr lang="cs-CZ" dirty="0"/>
              <a:t>Lokalizace dat a osobních údajů</a:t>
            </a:r>
          </a:p>
          <a:p>
            <a:pPr lvl="1"/>
            <a:r>
              <a:rPr lang="cs-CZ" dirty="0"/>
              <a:t>Zálohování a replikace dat</a:t>
            </a:r>
          </a:p>
          <a:p>
            <a:pPr lvl="1"/>
            <a:r>
              <a:rPr lang="cs-CZ" dirty="0"/>
              <a:t>Bezpečnost datového centra</a:t>
            </a:r>
          </a:p>
          <a:p>
            <a:pPr lvl="1"/>
            <a:r>
              <a:rPr lang="cs-CZ" dirty="0"/>
              <a:t>Změnové řízení </a:t>
            </a:r>
          </a:p>
          <a:p>
            <a:pPr lvl="1"/>
            <a:r>
              <a:rPr lang="cs-CZ" dirty="0"/>
              <a:t>Cena</a:t>
            </a:r>
          </a:p>
          <a:p>
            <a:pPr lvl="1"/>
            <a:r>
              <a:rPr lang="cs-CZ" dirty="0"/>
              <a:t>Odpovědnost za škodu, sankce</a:t>
            </a:r>
          </a:p>
          <a:p>
            <a:pPr lvl="1"/>
            <a:r>
              <a:rPr lang="cs-CZ" dirty="0"/>
              <a:t>Ukončení smlouvy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263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0AA52A4A-8DB5-9146-8843-F160C7885E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>
              <a:buClr>
                <a:schemeClr val="tx1"/>
              </a:buClr>
              <a:buFontTx/>
              <a:buChar char="•"/>
            </a:pPr>
            <a:r>
              <a:rPr lang="cs-CZ" altLang="cs-CZ" sz="2400" dirty="0"/>
              <a:t> poprvé představeny v roce 2002</a:t>
            </a:r>
          </a:p>
          <a:p>
            <a:pPr algn="l">
              <a:buClr>
                <a:schemeClr val="tx1"/>
              </a:buClr>
              <a:buFontTx/>
              <a:buChar char="•"/>
            </a:pPr>
            <a:r>
              <a:rPr lang="cs-CZ" altLang="cs-CZ" sz="2400" dirty="0"/>
              <a:t> vydány americkou neziskovou společností </a:t>
            </a:r>
            <a:r>
              <a:rPr lang="cs-CZ" altLang="cs-CZ" sz="2400" dirty="0" err="1"/>
              <a:t>Creative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Commons</a:t>
            </a:r>
            <a:endParaRPr lang="cs-CZ" altLang="cs-CZ" sz="2400" dirty="0"/>
          </a:p>
          <a:p>
            <a:pPr algn="l">
              <a:buClr>
                <a:schemeClr val="tx1"/>
              </a:buClr>
              <a:buFontTx/>
              <a:buChar char="•"/>
            </a:pPr>
            <a:r>
              <a:rPr lang="cs-CZ" altLang="cs-CZ" sz="2400" dirty="0"/>
              <a:t> autorem je prof. </a:t>
            </a:r>
            <a:r>
              <a:rPr lang="cs-CZ" altLang="cs-CZ" sz="2400" dirty="0" err="1"/>
              <a:t>Lawrence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Lessig</a:t>
            </a:r>
            <a:endParaRPr lang="cs-CZ" altLang="cs-CZ" sz="2400" dirty="0"/>
          </a:p>
          <a:p>
            <a:pPr algn="l">
              <a:buClr>
                <a:schemeClr val="tx1"/>
              </a:buClr>
              <a:buFontTx/>
              <a:buChar char="•"/>
            </a:pPr>
            <a:r>
              <a:rPr lang="cs-CZ" altLang="cs-CZ" sz="2400" dirty="0"/>
              <a:t>podpora kreativity</a:t>
            </a:r>
          </a:p>
          <a:p>
            <a:pPr algn="l">
              <a:buClr>
                <a:schemeClr val="tx1"/>
              </a:buClr>
              <a:buFontTx/>
              <a:buChar char="•"/>
            </a:pPr>
            <a:r>
              <a:rPr lang="cs-CZ" altLang="cs-CZ" sz="2400" dirty="0"/>
              <a:t> vycházejí z konceptu „</a:t>
            </a:r>
            <a:r>
              <a:rPr lang="cs-CZ" altLang="cs-CZ" sz="2400" dirty="0" err="1"/>
              <a:t>some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rights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reserved</a:t>
            </a:r>
            <a:r>
              <a:rPr lang="cs-CZ" altLang="cs-CZ" sz="2400" dirty="0"/>
              <a:t>“</a:t>
            </a:r>
          </a:p>
          <a:p>
            <a:pPr algn="l">
              <a:buClr>
                <a:schemeClr val="tx1"/>
              </a:buClr>
            </a:pPr>
            <a:endParaRPr lang="cs-CZ" altLang="cs-CZ" sz="2000" dirty="0"/>
          </a:p>
          <a:p>
            <a:pPr algn="l">
              <a:buClr>
                <a:schemeClr val="tx1"/>
              </a:buClr>
              <a:buFontTx/>
              <a:buChar char="•"/>
            </a:pPr>
            <a:endParaRPr lang="cs-CZ" altLang="cs-CZ" sz="2000" dirty="0"/>
          </a:p>
        </p:txBody>
      </p:sp>
      <p:pic>
        <p:nvPicPr>
          <p:cNvPr id="13320" name="Picture 8" descr="cc">
            <a:extLst>
              <a:ext uri="{FF2B5EF4-FFF2-40B4-BE49-F238E27FC236}">
                <a16:creationId xmlns:a16="http://schemas.microsoft.com/office/drawing/2014/main" id="{FCD81E61-C644-2C42-8C43-A9137DB25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62" y="270344"/>
            <a:ext cx="3960813" cy="94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9" descr="spectrum">
            <a:extLst>
              <a:ext uri="{FF2B5EF4-FFF2-40B4-BE49-F238E27FC236}">
                <a16:creationId xmlns:a16="http://schemas.microsoft.com/office/drawing/2014/main" id="{4D556049-D846-9D4A-A700-2797C6F39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508500"/>
            <a:ext cx="42164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31" name="Text Box 19">
            <a:extLst>
              <a:ext uri="{FF2B5EF4-FFF2-40B4-BE49-F238E27FC236}">
                <a16:creationId xmlns:a16="http://schemas.microsoft.com/office/drawing/2014/main" id="{39A37A6D-95E4-C543-BC5A-20F5321A1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157788"/>
            <a:ext cx="2087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/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36835A4E-E8FA-4E4B-B899-AB047BA88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5589588"/>
            <a:ext cx="26844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/>
              <a:t>Díla chráněná dle AutZ</a:t>
            </a:r>
          </a:p>
          <a:p>
            <a:endParaRPr lang="cs-CZ" altLang="cs-CZ"/>
          </a:p>
        </p:txBody>
      </p:sp>
      <p:sp>
        <p:nvSpPr>
          <p:cNvPr id="13333" name="Text Box 21">
            <a:extLst>
              <a:ext uri="{FF2B5EF4-FFF2-40B4-BE49-F238E27FC236}">
                <a16:creationId xmlns:a16="http://schemas.microsoft.com/office/drawing/2014/main" id="{7768459A-12C4-A34F-B9EE-15839473E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5667375"/>
            <a:ext cx="31686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dirty="0"/>
              <a:t>Volná díla (tj. po uplynutí 70 po smrti autora); </a:t>
            </a:r>
            <a:r>
              <a:rPr lang="cs-CZ" altLang="cs-CZ" dirty="0" err="1"/>
              <a:t>vyjímky</a:t>
            </a:r>
            <a:r>
              <a:rPr lang="cs-CZ" altLang="cs-CZ" dirty="0"/>
              <a:t> z ochrany ve veřejném zájmu (§ </a:t>
            </a:r>
            <a:r>
              <a:rPr lang="en-US" altLang="cs-CZ" dirty="0"/>
              <a:t>3</a:t>
            </a:r>
            <a:r>
              <a:rPr lang="cs-CZ" altLang="cs-CZ" dirty="0"/>
              <a:t> </a:t>
            </a:r>
            <a:r>
              <a:rPr lang="cs-CZ" altLang="cs-CZ" dirty="0" err="1"/>
              <a:t>AutZ</a:t>
            </a:r>
            <a:r>
              <a:rPr lang="cs-CZ" altLang="cs-CZ" dirty="0"/>
              <a:t>)…</a:t>
            </a:r>
          </a:p>
        </p:txBody>
      </p:sp>
      <p:sp>
        <p:nvSpPr>
          <p:cNvPr id="13339" name="AutoShape 27">
            <a:extLst>
              <a:ext uri="{FF2B5EF4-FFF2-40B4-BE49-F238E27FC236}">
                <a16:creationId xmlns:a16="http://schemas.microsoft.com/office/drawing/2014/main" id="{11D9DEEF-74E7-1841-AF74-C6DB93C56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5084763"/>
            <a:ext cx="287338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40" name="AutoShape 28">
            <a:extLst>
              <a:ext uri="{FF2B5EF4-FFF2-40B4-BE49-F238E27FC236}">
                <a16:creationId xmlns:a16="http://schemas.microsoft.com/office/drawing/2014/main" id="{A045CFE5-AC84-3343-8BDC-541D6A027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5084763"/>
            <a:ext cx="287338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63960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BCD38E1-450F-7A4F-A2E0-DD6BD89DDA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88539" y="146231"/>
            <a:ext cx="7772400" cy="863600"/>
          </a:xfrm>
        </p:spPr>
        <p:txBody>
          <a:bodyPr anchor="ctr">
            <a:normAutofit fontScale="90000"/>
          </a:bodyPr>
          <a:lstStyle/>
          <a:p>
            <a:r>
              <a:rPr lang="cs-CZ" altLang="cs-CZ" sz="4000" dirty="0"/>
              <a:t>Charakteristika licencí </a:t>
            </a:r>
            <a:r>
              <a:rPr lang="cs-CZ" altLang="cs-CZ" sz="4000" dirty="0" err="1"/>
              <a:t>Creative</a:t>
            </a:r>
            <a:r>
              <a:rPr lang="cs-CZ" altLang="cs-CZ" sz="4000" dirty="0"/>
              <a:t> </a:t>
            </a:r>
            <a:r>
              <a:rPr lang="cs-CZ" altLang="cs-CZ" sz="4000" dirty="0" err="1"/>
              <a:t>Commons</a:t>
            </a:r>
            <a:endParaRPr lang="cs-CZ" altLang="cs-CZ" sz="4000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C3A2BA9-CA85-9B4E-99B7-8DD18C9951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8497" y="1009831"/>
            <a:ext cx="10524963" cy="5659257"/>
          </a:xfrm>
        </p:spPr>
        <p:txBody>
          <a:bodyPr/>
          <a:lstStyle/>
          <a:p>
            <a:pPr algn="l">
              <a:buClr>
                <a:schemeClr val="tx1"/>
              </a:buClr>
              <a:buFontTx/>
              <a:buChar char="•"/>
            </a:pPr>
            <a:r>
              <a:rPr lang="cs-CZ" altLang="cs-CZ" sz="2000" dirty="0"/>
              <a:t> </a:t>
            </a:r>
            <a:r>
              <a:rPr lang="cs-CZ" altLang="cs-CZ" sz="2800" dirty="0"/>
              <a:t>modulární licenční schéma</a:t>
            </a:r>
          </a:p>
          <a:p>
            <a:pPr algn="l">
              <a:buClr>
                <a:schemeClr val="tx1"/>
              </a:buClr>
              <a:buFontTx/>
              <a:buChar char="•"/>
            </a:pPr>
            <a:r>
              <a:rPr lang="cs-CZ" altLang="cs-CZ" sz="2800" dirty="0"/>
              <a:t>jedná se o kombinaci tzv. licenčních prvků</a:t>
            </a:r>
          </a:p>
          <a:p>
            <a:pPr lvl="2" algn="l">
              <a:buClr>
                <a:schemeClr val="tx1"/>
              </a:buClr>
              <a:buFontTx/>
              <a:buChar char="•"/>
            </a:pPr>
            <a:r>
              <a:rPr lang="cs-CZ" altLang="cs-CZ" sz="2000" dirty="0"/>
              <a:t>práva nabyvatele licence</a:t>
            </a:r>
          </a:p>
          <a:p>
            <a:pPr lvl="2" algn="l">
              <a:buClr>
                <a:schemeClr val="tx1"/>
              </a:buClr>
              <a:buFontTx/>
              <a:buChar char="•"/>
            </a:pPr>
            <a:r>
              <a:rPr lang="cs-CZ" altLang="cs-CZ" sz="2000" dirty="0"/>
              <a:t>povinnosti nabyvatele licence</a:t>
            </a:r>
          </a:p>
          <a:p>
            <a:pPr marL="457200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800" dirty="0"/>
              <a:t>autor (nositel autorských práv) si na základě kombinace licenčních prvků volí jednu z licencí</a:t>
            </a:r>
          </a:p>
          <a:p>
            <a:pPr marL="457200" indent="-4572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800" dirty="0"/>
              <a:t>Práva nabyvatele licence:</a:t>
            </a:r>
          </a:p>
          <a:p>
            <a:pPr algn="l">
              <a:buClr>
                <a:schemeClr val="tx1"/>
              </a:buClr>
            </a:pPr>
            <a:endParaRPr lang="cs-CZ" altLang="cs-CZ" sz="2000" dirty="0"/>
          </a:p>
          <a:p>
            <a:pPr algn="l">
              <a:buClr>
                <a:schemeClr val="tx1"/>
              </a:buClr>
            </a:pPr>
            <a:endParaRPr lang="cs-CZ" altLang="cs-CZ" sz="2000" dirty="0"/>
          </a:p>
        </p:txBody>
      </p:sp>
      <p:graphicFrame>
        <p:nvGraphicFramePr>
          <p:cNvPr id="14423" name="Group 87">
            <a:extLst>
              <a:ext uri="{FF2B5EF4-FFF2-40B4-BE49-F238E27FC236}">
                <a16:creationId xmlns:a16="http://schemas.microsoft.com/office/drawing/2014/main" id="{8C530F3A-E3B7-934B-9EA1-641FE2E0AC0E}"/>
              </a:ext>
            </a:extLst>
          </p:cNvPr>
          <p:cNvGraphicFramePr>
            <a:graphicFrameLocks noGrp="1"/>
          </p:cNvGraphicFramePr>
          <p:nvPr/>
        </p:nvGraphicFramePr>
        <p:xfrm>
          <a:off x="2208213" y="4076700"/>
          <a:ext cx="7632700" cy="2418398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581962644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1916722858"/>
                    </a:ext>
                  </a:extLst>
                </a:gridCol>
                <a:gridCol w="3313113">
                  <a:extLst>
                    <a:ext uri="{9D8B030D-6E8A-4147-A177-3AD203B41FA5}">
                      <a16:colId xmlns:a16="http://schemas.microsoft.com/office/drawing/2014/main" val="3248892038"/>
                    </a:ext>
                  </a:extLst>
                </a:gridCol>
              </a:tblGrid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Symbol licenčního prvku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Název licenčního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Práva nabyvatele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074661"/>
                  </a:ext>
                </a:extLst>
              </a:tr>
              <a:tr h="798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Právo dílo šířit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Dílo kopírovat, distribuovat a sdělovat veřejnosti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577984"/>
                  </a:ext>
                </a:extLst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Právo dílo upravovat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Dílo pozměňovat, doplňovat, využívat celé nebo částečně v jiných dílech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829905"/>
                  </a:ext>
                </a:extLst>
              </a:tr>
            </a:tbl>
          </a:graphicData>
        </a:graphic>
      </p:graphicFrame>
      <p:pic>
        <p:nvPicPr>
          <p:cNvPr id="14414" name="Picture 78" descr="share">
            <a:extLst>
              <a:ext uri="{FF2B5EF4-FFF2-40B4-BE49-F238E27FC236}">
                <a16:creationId xmlns:a16="http://schemas.microsoft.com/office/drawing/2014/main" id="{92D4730C-FFBE-EE49-B27C-014874223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4" y="4941889"/>
            <a:ext cx="64928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20" name="Picture 84" descr="remix">
            <a:extLst>
              <a:ext uri="{FF2B5EF4-FFF2-40B4-BE49-F238E27FC236}">
                <a16:creationId xmlns:a16="http://schemas.microsoft.com/office/drawing/2014/main" id="{A3E18E9C-9499-BD4F-89A4-583A09BAD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5734051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433840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46D90242-7F98-3C43-AED2-3EFC3D90DE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63751" y="476250"/>
            <a:ext cx="7993063" cy="5905500"/>
          </a:xfrm>
        </p:spPr>
        <p:txBody>
          <a:bodyPr/>
          <a:lstStyle/>
          <a:p>
            <a:pPr algn="l"/>
            <a:r>
              <a:rPr lang="cs-CZ" altLang="cs-CZ" dirty="0"/>
              <a:t> Povinnosti nabyvatele licence</a:t>
            </a:r>
          </a:p>
          <a:p>
            <a:pPr algn="l"/>
            <a:r>
              <a:rPr lang="cs-CZ" altLang="cs-CZ" dirty="0"/>
              <a:t>  </a:t>
            </a:r>
          </a:p>
        </p:txBody>
      </p:sp>
      <p:graphicFrame>
        <p:nvGraphicFramePr>
          <p:cNvPr id="15430" name="Group 70">
            <a:extLst>
              <a:ext uri="{FF2B5EF4-FFF2-40B4-BE49-F238E27FC236}">
                <a16:creationId xmlns:a16="http://schemas.microsoft.com/office/drawing/2014/main" id="{12C8506E-DB0C-914E-BF1A-23476923719A}"/>
              </a:ext>
            </a:extLst>
          </p:cNvPr>
          <p:cNvGraphicFramePr>
            <a:graphicFrameLocks noGrp="1"/>
          </p:cNvGraphicFramePr>
          <p:nvPr/>
        </p:nvGraphicFramePr>
        <p:xfrm>
          <a:off x="2279651" y="981075"/>
          <a:ext cx="7561263" cy="5313680"/>
        </p:xfrm>
        <a:graphic>
          <a:graphicData uri="http://schemas.openxmlformats.org/drawingml/2006/table">
            <a:tbl>
              <a:tblPr/>
              <a:tblGrid>
                <a:gridCol w="2303463">
                  <a:extLst>
                    <a:ext uri="{9D8B030D-6E8A-4147-A177-3AD203B41FA5}">
                      <a16:colId xmlns:a16="http://schemas.microsoft.com/office/drawing/2014/main" val="297192578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761503497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val="655981277"/>
                    </a:ext>
                  </a:extLst>
                </a:gridCol>
              </a:tblGrid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Symbol licenčního prvku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Název licenčního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Povinnosti nabyvatele licence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898551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Uvedení autora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Povinnost uvést údaje o autorovi a díle způsobem, který autor stanovil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2108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Zpřístupnění upraveného díla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Pokud nabyvatel licence dílo jakkoliv upraví nebo použije ve svém díle, má povinnost výsledek své práce šířit pod stejnou nebo slučitelnou licencí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326635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Zákaz zásahu do díla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Toto dílo nesmí nabyvatel licence upravovat, doplňovat nebo jinak zasahovat do jeho celistvosti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557230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Zákaz komerčního využívání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Dílo nesmí být využito pro komerční účely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026895"/>
                  </a:ext>
                </a:extLst>
              </a:tr>
            </a:tbl>
          </a:graphicData>
        </a:graphic>
      </p:graphicFrame>
      <p:pic>
        <p:nvPicPr>
          <p:cNvPr id="15395" name="Picture 35" descr="uvedeni autora">
            <a:extLst>
              <a:ext uri="{FF2B5EF4-FFF2-40B4-BE49-F238E27FC236}">
                <a16:creationId xmlns:a16="http://schemas.microsoft.com/office/drawing/2014/main" id="{AA41139D-F617-EF4B-A55D-DA2A5B3BE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1989139"/>
            <a:ext cx="50323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2" name="Picture 42" descr="sa">
            <a:extLst>
              <a:ext uri="{FF2B5EF4-FFF2-40B4-BE49-F238E27FC236}">
                <a16:creationId xmlns:a16="http://schemas.microsoft.com/office/drawing/2014/main" id="{3A653CD6-04F4-474A-8912-77B3FADCD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3141663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15" name="Picture 55" descr="nc">
            <a:extLst>
              <a:ext uri="{FF2B5EF4-FFF2-40B4-BE49-F238E27FC236}">
                <a16:creationId xmlns:a16="http://schemas.microsoft.com/office/drawing/2014/main" id="{C138F2CA-0C6F-EF41-97D5-E629E775E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5589588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20" name="Picture 60" descr="nd">
            <a:extLst>
              <a:ext uri="{FF2B5EF4-FFF2-40B4-BE49-F238E27FC236}">
                <a16:creationId xmlns:a16="http://schemas.microsoft.com/office/drawing/2014/main" id="{D6177686-078A-E74D-9EE9-D964C0A99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4581525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411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6ED14-74EE-814A-B939-5587B693E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356" y="353836"/>
            <a:ext cx="10515600" cy="1325563"/>
          </a:xfrm>
        </p:spPr>
        <p:txBody>
          <a:bodyPr/>
          <a:lstStyle/>
          <a:p>
            <a:r>
              <a:rPr lang="cs-CZ" dirty="0"/>
              <a:t>Prvky webových stránek</a:t>
            </a:r>
            <a:br>
              <a:rPr lang="cs-CZ" dirty="0"/>
            </a:br>
            <a:r>
              <a:rPr lang="cs-CZ" dirty="0"/>
              <a:t>a způsob ochrany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7092B4E-50C3-BD41-8B00-7189EF22F0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148783"/>
              </p:ext>
            </p:extLst>
          </p:nvPr>
        </p:nvGraphicFramePr>
        <p:xfrm>
          <a:off x="838199" y="158044"/>
          <a:ext cx="11071579" cy="6018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1750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A54A11E-AF60-0841-AB60-239FD9CF67F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8213" y="404813"/>
            <a:ext cx="7772400" cy="576262"/>
          </a:xfrm>
        </p:spPr>
        <p:txBody>
          <a:bodyPr anchor="ctr"/>
          <a:lstStyle/>
          <a:p>
            <a:r>
              <a:rPr lang="cs-CZ" altLang="cs-CZ" sz="3200"/>
              <a:t>Typy CC licencí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9E5ADA4-EC00-3A43-8C2C-9AE2D09D2B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63750" y="981076"/>
            <a:ext cx="8064500" cy="5256213"/>
          </a:xfrm>
        </p:spPr>
        <p:txBody>
          <a:bodyPr/>
          <a:lstStyle/>
          <a:p>
            <a:pPr algn="l"/>
            <a:r>
              <a:rPr lang="cs-CZ" altLang="cs-CZ" sz="3200"/>
              <a:t> </a:t>
            </a:r>
          </a:p>
        </p:txBody>
      </p:sp>
      <p:pic>
        <p:nvPicPr>
          <p:cNvPr id="16388" name="Picture 4" descr="cc">
            <a:extLst>
              <a:ext uri="{FF2B5EF4-FFF2-40B4-BE49-F238E27FC236}">
                <a16:creationId xmlns:a16="http://schemas.microsoft.com/office/drawing/2014/main" id="{B9281008-A0DA-834A-9593-17F2916C6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229350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cc">
            <a:extLst>
              <a:ext uri="{FF2B5EF4-FFF2-40B4-BE49-F238E27FC236}">
                <a16:creationId xmlns:a16="http://schemas.microsoft.com/office/drawing/2014/main" id="{7A34BA2E-ABA9-834D-A8DE-3B733BE47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cc">
            <a:extLst>
              <a:ext uri="{FF2B5EF4-FFF2-40B4-BE49-F238E27FC236}">
                <a16:creationId xmlns:a16="http://schemas.microsoft.com/office/drawing/2014/main" id="{5289AD07-A5D0-5E4D-AFE1-EF557FE82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50" y="0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 descr="cc">
            <a:extLst>
              <a:ext uri="{FF2B5EF4-FFF2-40B4-BE49-F238E27FC236}">
                <a16:creationId xmlns:a16="http://schemas.microsoft.com/office/drawing/2014/main" id="{CB1A8BA3-5520-ED4E-90FA-7AAF9A095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50" y="6229350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446" name="Group 62">
            <a:extLst>
              <a:ext uri="{FF2B5EF4-FFF2-40B4-BE49-F238E27FC236}">
                <a16:creationId xmlns:a16="http://schemas.microsoft.com/office/drawing/2014/main" id="{25BC9F0E-563D-4F4A-8923-D954A34915B1}"/>
              </a:ext>
            </a:extLst>
          </p:cNvPr>
          <p:cNvGraphicFramePr>
            <a:graphicFrameLocks noGrp="1"/>
          </p:cNvGraphicFramePr>
          <p:nvPr/>
        </p:nvGraphicFramePr>
        <p:xfrm>
          <a:off x="2135189" y="1397000"/>
          <a:ext cx="7921625" cy="4898708"/>
        </p:xfrm>
        <a:graphic>
          <a:graphicData uri="http://schemas.openxmlformats.org/drawingml/2006/table">
            <a:tbl>
              <a:tblPr/>
              <a:tblGrid>
                <a:gridCol w="2640012">
                  <a:extLst>
                    <a:ext uri="{9D8B030D-6E8A-4147-A177-3AD203B41FA5}">
                      <a16:colId xmlns:a16="http://schemas.microsoft.com/office/drawing/2014/main" val="2469401687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660583538"/>
                    </a:ext>
                  </a:extLst>
                </a:gridCol>
                <a:gridCol w="2640013">
                  <a:extLst>
                    <a:ext uri="{9D8B030D-6E8A-4147-A177-3AD203B41FA5}">
                      <a16:colId xmlns:a16="http://schemas.microsoft.com/office/drawing/2014/main" val="422366199"/>
                    </a:ext>
                  </a:extLst>
                </a:gridCol>
              </a:tblGrid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Označení licence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Licenční prvky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Vysvětlivky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753645"/>
                  </a:ext>
                </a:extLst>
              </a:tr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uvedení autora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756954"/>
                  </a:ext>
                </a:extLst>
              </a:tr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BY-SA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uvedení autora, zachování licence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9857585"/>
                  </a:ext>
                </a:extLst>
              </a:tr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BY-ND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uvedení autora, žádná úprava díla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580803"/>
                  </a:ext>
                </a:extLst>
              </a:tr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BY-NC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uvedení autora, nekomerční využití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5917435"/>
                  </a:ext>
                </a:extLst>
              </a:tr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BY-NC-SA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uvedení autora, nekomerční využítí, zachování licence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8930612"/>
                  </a:ext>
                </a:extLst>
              </a:tr>
              <a:tr h="650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BY-NC-ND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uvedení autora, nekomerční využití, žádná úprava díla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120453"/>
                  </a:ext>
                </a:extLst>
              </a:tr>
            </a:tbl>
          </a:graphicData>
        </a:graphic>
      </p:graphicFrame>
      <p:pic>
        <p:nvPicPr>
          <p:cNvPr id="16447" name="Picture 63" descr="by">
            <a:extLst>
              <a:ext uri="{FF2B5EF4-FFF2-40B4-BE49-F238E27FC236}">
                <a16:creationId xmlns:a16="http://schemas.microsoft.com/office/drawing/2014/main" id="{DDC61E84-BC42-2944-9C02-51872BFF5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2060576"/>
            <a:ext cx="576262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48" name="Picture 64" descr="sa">
            <a:extLst>
              <a:ext uri="{FF2B5EF4-FFF2-40B4-BE49-F238E27FC236}">
                <a16:creationId xmlns:a16="http://schemas.microsoft.com/office/drawing/2014/main" id="{1A60623B-6374-C74E-B23C-F40C574B7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2708275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49" name="Picture 65" descr="by">
            <a:extLst>
              <a:ext uri="{FF2B5EF4-FFF2-40B4-BE49-F238E27FC236}">
                <a16:creationId xmlns:a16="http://schemas.microsoft.com/office/drawing/2014/main" id="{8A8AA321-9824-CB49-B6ED-92543115A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708275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0" name="Picture 66" descr="nd">
            <a:extLst>
              <a:ext uri="{FF2B5EF4-FFF2-40B4-BE49-F238E27FC236}">
                <a16:creationId xmlns:a16="http://schemas.microsoft.com/office/drawing/2014/main" id="{D573A1C4-5B3D-9F49-B5FE-4EA2D6F8B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3357563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1" name="Picture 67" descr="by">
            <a:extLst>
              <a:ext uri="{FF2B5EF4-FFF2-40B4-BE49-F238E27FC236}">
                <a16:creationId xmlns:a16="http://schemas.microsoft.com/office/drawing/2014/main" id="{F2FA1083-CEBC-EE41-8F6D-100CEB41E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3357563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2" name="Picture 68" descr="nc">
            <a:extLst>
              <a:ext uri="{FF2B5EF4-FFF2-40B4-BE49-F238E27FC236}">
                <a16:creationId xmlns:a16="http://schemas.microsoft.com/office/drawing/2014/main" id="{8BA3CD8B-32F9-264C-A19A-C223A1063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4005263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3" name="Picture 69" descr="by">
            <a:extLst>
              <a:ext uri="{FF2B5EF4-FFF2-40B4-BE49-F238E27FC236}">
                <a16:creationId xmlns:a16="http://schemas.microsoft.com/office/drawing/2014/main" id="{2F49A043-105A-A546-A190-CA0222A1C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005263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4" name="Picture 70" descr="by">
            <a:extLst>
              <a:ext uri="{FF2B5EF4-FFF2-40B4-BE49-F238E27FC236}">
                <a16:creationId xmlns:a16="http://schemas.microsoft.com/office/drawing/2014/main" id="{6A1D372A-4087-5D45-ADA0-6F66696E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4797425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5" name="Picture 71" descr="nc">
            <a:extLst>
              <a:ext uri="{FF2B5EF4-FFF2-40B4-BE49-F238E27FC236}">
                <a16:creationId xmlns:a16="http://schemas.microsoft.com/office/drawing/2014/main" id="{03907603-3FF8-5349-86BB-DF54B6178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4797425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6" name="Picture 72" descr="sa">
            <a:extLst>
              <a:ext uri="{FF2B5EF4-FFF2-40B4-BE49-F238E27FC236}">
                <a16:creationId xmlns:a16="http://schemas.microsoft.com/office/drawing/2014/main" id="{84048A79-3250-C449-968E-5A37AC5CF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4797425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7" name="Picture 73" descr="by">
            <a:extLst>
              <a:ext uri="{FF2B5EF4-FFF2-40B4-BE49-F238E27FC236}">
                <a16:creationId xmlns:a16="http://schemas.microsoft.com/office/drawing/2014/main" id="{13730E3B-E705-3840-98FF-5B4103BF3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5589588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8" name="Picture 74" descr="nc">
            <a:extLst>
              <a:ext uri="{FF2B5EF4-FFF2-40B4-BE49-F238E27FC236}">
                <a16:creationId xmlns:a16="http://schemas.microsoft.com/office/drawing/2014/main" id="{3FBC2EDD-AE75-E54A-B9CB-BC1F7723A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5589588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59" name="Picture 75" descr="nd">
            <a:extLst>
              <a:ext uri="{FF2B5EF4-FFF2-40B4-BE49-F238E27FC236}">
                <a16:creationId xmlns:a16="http://schemas.microsoft.com/office/drawing/2014/main" id="{E28F1BBD-E70C-0440-AE84-B49876B97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5589588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69808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2D6293F-A05E-624B-B944-5BAC6FB043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863600"/>
          </a:xfrm>
        </p:spPr>
        <p:txBody>
          <a:bodyPr anchor="ctr">
            <a:normAutofit/>
          </a:bodyPr>
          <a:lstStyle/>
          <a:p>
            <a:r>
              <a:rPr lang="cs-CZ" altLang="cs-CZ" sz="4000" dirty="0"/>
              <a:t>Společné znaky CC licencí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3E776D9-0012-9149-B03B-E2F6AD312FD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8416" y="1268962"/>
            <a:ext cx="10207690" cy="5075853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cs-CZ" altLang="cs-CZ" dirty="0"/>
              <a:t> všechny CC licence dovolují nabyvateli minimálně dílo šířit (tzn. kopírovat, distribuovat, vysílat rozhlasem, půjčovat, vystavovat….)</a:t>
            </a:r>
          </a:p>
          <a:p>
            <a:pPr algn="l">
              <a:lnSpc>
                <a:spcPct val="90000"/>
              </a:lnSpc>
              <a:buClr>
                <a:schemeClr val="tx1"/>
              </a:buClr>
            </a:pPr>
            <a:endParaRPr lang="cs-CZ" altLang="cs-CZ" dirty="0"/>
          </a:p>
          <a:p>
            <a:pPr algn="l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cs-CZ" altLang="cs-CZ" dirty="0"/>
              <a:t> všechny CC licence požadují od nabyvatele minimálně uvést údaje o díle při jeho dalším šíření (požadavek se vztahuje i na upravené dílo)</a:t>
            </a:r>
          </a:p>
          <a:p>
            <a:pPr algn="l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endParaRPr lang="cs-CZ" altLang="cs-CZ" dirty="0"/>
          </a:p>
          <a:p>
            <a:pPr algn="l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cs-CZ" altLang="cs-CZ" dirty="0"/>
              <a:t> všechny CC licence jsou neodvolatelné (autor má sice právo licenci zrušit, nicméně nemůže zamezit zakázat uživatelům nakládat s kopií díla nebo modifikací díla, která byla získána/vytvořena v době trvání licence)</a:t>
            </a:r>
          </a:p>
          <a:p>
            <a:pPr algn="l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endParaRPr lang="cs-CZ" altLang="cs-CZ" dirty="0"/>
          </a:p>
          <a:p>
            <a:pPr algn="l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cs-CZ" altLang="cs-CZ" dirty="0"/>
              <a:t> všechny CC licence jsou nevýhradní (možnost poskytnutí již licencovaného díla pod CC jiným distribučním kanálem)</a:t>
            </a:r>
          </a:p>
          <a:p>
            <a:pPr algn="l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endParaRPr lang="cs-CZ" altLang="cs-CZ" dirty="0"/>
          </a:p>
          <a:p>
            <a:pPr algn="l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cs-CZ" altLang="cs-CZ" dirty="0"/>
              <a:t> všechny CC licence zanikají v případě porušení jejich podmínek ze strany nabyvatele licence</a:t>
            </a:r>
          </a:p>
        </p:txBody>
      </p:sp>
    </p:spTree>
    <p:extLst>
      <p:ext uri="{BB962C8B-B14F-4D97-AF65-F5344CB8AC3E}">
        <p14:creationId xmlns:p14="http://schemas.microsoft.com/office/powerpoint/2010/main" val="324668748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79210817-5281-9245-8C58-2837B3ED6B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27351" y="1"/>
            <a:ext cx="6335713" cy="792163"/>
          </a:xfrm>
        </p:spPr>
        <p:txBody>
          <a:bodyPr anchor="ctr"/>
          <a:lstStyle/>
          <a:p>
            <a:r>
              <a:rPr lang="cs-CZ" altLang="cs-CZ" sz="3200"/>
              <a:t>CC Metadata (digital code)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7E876F27-A264-D540-A0A8-D52826799E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63750" y="836614"/>
            <a:ext cx="8064500" cy="5329237"/>
          </a:xfrm>
        </p:spPr>
        <p:txBody>
          <a:bodyPr/>
          <a:lstStyle/>
          <a:p>
            <a:r>
              <a:rPr lang="cs-CZ" altLang="cs-CZ" sz="3200"/>
              <a:t> </a:t>
            </a:r>
          </a:p>
        </p:txBody>
      </p:sp>
      <p:sp>
        <p:nvSpPr>
          <p:cNvPr id="78856" name="Text Box 8">
            <a:extLst>
              <a:ext uri="{FF2B5EF4-FFF2-40B4-BE49-F238E27FC236}">
                <a16:creationId xmlns:a16="http://schemas.microsoft.com/office/drawing/2014/main" id="{584130B0-421E-DF4D-81EC-DD5A9F4BB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836613"/>
            <a:ext cx="8064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/>
          </a:p>
        </p:txBody>
      </p:sp>
      <p:sp>
        <p:nvSpPr>
          <p:cNvPr id="78857" name="Text Box 9">
            <a:extLst>
              <a:ext uri="{FF2B5EF4-FFF2-40B4-BE49-F238E27FC236}">
                <a16:creationId xmlns:a16="http://schemas.microsoft.com/office/drawing/2014/main" id="{F24DD0A4-D45E-6447-8955-D5C5A8FF6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241" y="620713"/>
            <a:ext cx="11663265" cy="867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altLang="cs-CZ" dirty="0"/>
              <a:t> funkce: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viditelně označuje, že dané dílo je licencováno pod CC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loga CC (vyobrazení) – propojení na zkrácený text licence</a:t>
            </a:r>
          </a:p>
          <a:p>
            <a:pPr lvl="2">
              <a:spcBef>
                <a:spcPct val="50000"/>
              </a:spcBef>
              <a:buFontTx/>
              <a:buChar char="•"/>
            </a:pPr>
            <a:endParaRPr lang="cs-CZ" altLang="cs-CZ" dirty="0"/>
          </a:p>
          <a:p>
            <a:pPr lvl="2">
              <a:spcBef>
                <a:spcPct val="50000"/>
              </a:spcBef>
            </a:pPr>
            <a:endParaRPr lang="cs-CZ" altLang="cs-CZ" dirty="0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obsahuje údaje o díle (nutné k jejich uvedení v rámci citační povinnosti)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dostupný generátor CC </a:t>
            </a:r>
            <a:r>
              <a:rPr lang="cs-CZ" altLang="cs-CZ" dirty="0" err="1"/>
              <a:t>metadat</a:t>
            </a:r>
            <a:r>
              <a:rPr lang="cs-CZ" altLang="cs-CZ" dirty="0"/>
              <a:t> ve formě </a:t>
            </a:r>
            <a:r>
              <a:rPr lang="cs-CZ" altLang="cs-CZ" dirty="0" err="1"/>
              <a:t>html</a:t>
            </a:r>
            <a:r>
              <a:rPr lang="cs-CZ" altLang="cs-CZ" dirty="0"/>
              <a:t> kódu: </a:t>
            </a:r>
            <a:r>
              <a:rPr lang="cs-CZ" altLang="cs-CZ" dirty="0">
                <a:hlinkClick r:id="rId2"/>
              </a:rPr>
              <a:t>http://creativecommons.org/license</a:t>
            </a:r>
            <a:r>
              <a:rPr lang="cs-CZ" altLang="cs-CZ" dirty="0"/>
              <a:t>/ </a:t>
            </a:r>
          </a:p>
          <a:p>
            <a:pPr lvl="3">
              <a:spcBef>
                <a:spcPct val="50000"/>
              </a:spcBef>
            </a:pPr>
            <a:endParaRPr lang="cs-CZ" altLang="cs-CZ" dirty="0"/>
          </a:p>
          <a:p>
            <a:pPr lvl="1">
              <a:spcBef>
                <a:spcPct val="50000"/>
              </a:spcBef>
            </a:pPr>
            <a:endParaRPr lang="cs-CZ" altLang="cs-CZ" dirty="0"/>
          </a:p>
          <a:p>
            <a:pPr lvl="2"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  <a:p>
            <a:pPr>
              <a:spcBef>
                <a:spcPct val="50000"/>
              </a:spcBef>
            </a:pPr>
            <a:endParaRPr lang="cs-CZ" altLang="cs-CZ" dirty="0"/>
          </a:p>
        </p:txBody>
      </p:sp>
      <p:pic>
        <p:nvPicPr>
          <p:cNvPr id="78858" name="Picture 10" descr="cc_logo_2">
            <a:extLst>
              <a:ext uri="{FF2B5EF4-FFF2-40B4-BE49-F238E27FC236}">
                <a16:creationId xmlns:a16="http://schemas.microsoft.com/office/drawing/2014/main" id="{9568BD2F-5F55-6246-88A8-B13659124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4" y="2105025"/>
            <a:ext cx="1296987" cy="24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859" name="Picture 11" descr="cc_logo_1">
            <a:extLst>
              <a:ext uri="{FF2B5EF4-FFF2-40B4-BE49-F238E27FC236}">
                <a16:creationId xmlns:a16="http://schemas.microsoft.com/office/drawing/2014/main" id="{450383CA-0710-8E49-8C40-77727FE6F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206057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778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92D1E-831C-684A-8E41-B5E6D7A7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GNU </a:t>
            </a:r>
            <a:r>
              <a:rPr lang="cs-CZ" dirty="0" err="1"/>
              <a:t>Generic</a:t>
            </a:r>
            <a:r>
              <a:rPr lang="cs-CZ" dirty="0"/>
              <a:t> Public licence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16B207-AD29-A24A-A396-3AD7A6B86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oblasti licencování tzv. svobodného software je v praxi velmi často (cca 70%) používána všeobecná veřejná licence GNU. </a:t>
            </a:r>
          </a:p>
          <a:p>
            <a:r>
              <a:rPr lang="cs-CZ" dirty="0"/>
              <a:t>Jde o silnější </a:t>
            </a:r>
            <a:r>
              <a:rPr lang="cs-CZ" dirty="0" err="1"/>
              <a:t>copyleftovou</a:t>
            </a:r>
            <a:r>
              <a:rPr lang="cs-CZ" dirty="0"/>
              <a:t> licenci, která je používána pro účely ochrany software i v případě kdy je dále např. upravován. </a:t>
            </a:r>
          </a:p>
          <a:p>
            <a:r>
              <a:rPr lang="cs-CZ" dirty="0"/>
              <a:t>Základní podmínky Obecné veřejné licence GNU v.2 (dostupné z http://</a:t>
            </a:r>
            <a:r>
              <a:rPr lang="cs-CZ" dirty="0" err="1"/>
              <a:t>www.gnugpl.cz</a:t>
            </a:r>
            <a:r>
              <a:rPr lang="cs-CZ" dirty="0"/>
              <a:t>/v2/): </a:t>
            </a:r>
          </a:p>
          <a:p>
            <a:pPr lvl="1"/>
            <a:r>
              <a:rPr lang="cs-CZ" dirty="0"/>
              <a:t>Můžete kopírovat a šířit doslovné kopie zdrojového kód (uvést </a:t>
            </a:r>
            <a:r>
              <a:rPr lang="cs-CZ" dirty="0" err="1"/>
              <a:t>aut.p</a:t>
            </a:r>
            <a:r>
              <a:rPr lang="cs-CZ" dirty="0"/>
              <a:t>., absenci záruky)</a:t>
            </a:r>
          </a:p>
          <a:p>
            <a:pPr lvl="1"/>
            <a:r>
              <a:rPr lang="cs-CZ" dirty="0"/>
              <a:t>Můžete </a:t>
            </a:r>
            <a:r>
              <a:rPr lang="cs-CZ" u="sng" dirty="0"/>
              <a:t>upravovat</a:t>
            </a:r>
            <a:r>
              <a:rPr lang="cs-CZ" dirty="0"/>
              <a:t> vaši kopii, či kopie Programu, anebo kterékoliv jeho části a tak vytvořit dílo založené na Programu, a kopírovat a šířit takové úpravy, či dílo</a:t>
            </a:r>
          </a:p>
          <a:p>
            <a:pPr lvl="1"/>
            <a:r>
              <a:rPr lang="cs-CZ" dirty="0"/>
              <a:t>Můžete kopírovat a šířit Program (nebo dílo na něm založené) pomocí strojového kódu anebo ve spustitelné podobě, pokud jsou splněny náležitostí (strojově čitelný kód na běžně užívaném médiu atd.)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607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02EE75-AED3-3F42-A15B-A1C626B2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BSD (</a:t>
            </a:r>
            <a:r>
              <a:rPr lang="cs-CZ" dirty="0" err="1"/>
              <a:t>Berkeley</a:t>
            </a:r>
            <a:r>
              <a:rPr lang="cs-CZ" dirty="0"/>
              <a:t> Software </a:t>
            </a:r>
            <a:r>
              <a:rPr lang="cs-CZ" dirty="0" err="1"/>
              <a:t>Distribution</a:t>
            </a:r>
            <a:r>
              <a:rPr lang="cs-CZ" dirty="0"/>
              <a:t>) Licence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DCCE91-4E3D-E94E-A133-0D9E06CD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 licence, který dává třetím osobám právo k volnému šíření software za podmínky uvedení autora a informace o licence a zřeknutí se odpovědnosti za dílo. </a:t>
            </a:r>
          </a:p>
          <a:p>
            <a:r>
              <a:rPr lang="cs-CZ" dirty="0"/>
              <a:t>BSD licence umožňuje využít software také ke komerčním účelům aniž by byl zveřejněn zdrojový kód programu. Dá se říci, že je ještě volnějším způsobem licencování než GNU GPL.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437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47A7-5F5F-8741-97D1-1B3959811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způsoby ochrany internetových stránek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276751-B30D-5344-B420-2E5DEB244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Autorské právo</a:t>
            </a:r>
          </a:p>
          <a:p>
            <a:pPr lvl="1"/>
            <a:r>
              <a:rPr lang="cs-CZ" dirty="0"/>
              <a:t>Chrání texty (např. blog, obchodní podmínky), foto (chráněno vždy, katalogové licence), webdesign a jeho prvky, logo, redakční systém</a:t>
            </a:r>
          </a:p>
          <a:p>
            <a:r>
              <a:rPr lang="cs-CZ" dirty="0"/>
              <a:t>Právo z nekalé soutěže</a:t>
            </a:r>
          </a:p>
          <a:p>
            <a:pPr lvl="1"/>
            <a:r>
              <a:rPr lang="cs-CZ" dirty="0"/>
              <a:t>Kopírování obsahu nebo vzhledu</a:t>
            </a:r>
          </a:p>
          <a:p>
            <a:pPr lvl="2"/>
            <a:r>
              <a:rPr lang="cs-CZ" dirty="0"/>
              <a:t>Vyvolání nebezpečí záměny </a:t>
            </a:r>
          </a:p>
          <a:p>
            <a:pPr lvl="2"/>
            <a:r>
              <a:rPr lang="cs-CZ" dirty="0"/>
              <a:t>Parazitování na pověsti</a:t>
            </a:r>
          </a:p>
          <a:p>
            <a:r>
              <a:rPr lang="cs-CZ" dirty="0"/>
              <a:t>Právo na ochranu obchodní firmy</a:t>
            </a:r>
          </a:p>
          <a:p>
            <a:r>
              <a:rPr lang="cs-CZ" dirty="0"/>
              <a:t>Právo k databázi</a:t>
            </a:r>
          </a:p>
          <a:p>
            <a:pPr lvl="1"/>
            <a:r>
              <a:rPr lang="cs-CZ" dirty="0"/>
              <a:t>Webové stránky jako soubor textů, odkazů, foto, video může vytvořit databázi</a:t>
            </a:r>
          </a:p>
          <a:p>
            <a:pPr lvl="1"/>
            <a:r>
              <a:rPr lang="cs-CZ" dirty="0"/>
              <a:t>Nejčastěji chrání jako investici, např. databáze firem (logo, adresu, email…)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54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3128-3D98-984E-8385-6FC542A5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Nároky z porušení práv k internetovým stránkám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CA527D-A469-C040-89B4-3FB239DA9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Osoba postižená nekalou soutěží v důsledku kopírování a zásahem do autorských práv se může domáhat</a:t>
            </a:r>
          </a:p>
          <a:p>
            <a:pPr lvl="1"/>
            <a:r>
              <a:rPr lang="cs-CZ" dirty="0"/>
              <a:t>Určení svého autorství</a:t>
            </a:r>
          </a:p>
          <a:p>
            <a:pPr lvl="1"/>
            <a:r>
              <a:rPr lang="cs-CZ" dirty="0"/>
              <a:t>Zdržení se protiprávního jednání</a:t>
            </a:r>
          </a:p>
          <a:p>
            <a:pPr lvl="1"/>
            <a:r>
              <a:rPr lang="cs-CZ" dirty="0"/>
              <a:t>Sdělení údajů </a:t>
            </a:r>
          </a:p>
          <a:p>
            <a:pPr lvl="2"/>
            <a:r>
              <a:rPr lang="cs-CZ" dirty="0"/>
              <a:t>O způsobu a rozsahu neoprávněného užití atd.</a:t>
            </a:r>
          </a:p>
          <a:p>
            <a:pPr lvl="1"/>
            <a:r>
              <a:rPr lang="cs-CZ" dirty="0"/>
              <a:t>Odstranění závadného stavu a následků zásahu</a:t>
            </a:r>
          </a:p>
          <a:p>
            <a:pPr lvl="2"/>
            <a:r>
              <a:rPr lang="cs-CZ" dirty="0"/>
              <a:t>Stažení užívané napodobeniny ze stránek apod.</a:t>
            </a:r>
          </a:p>
          <a:p>
            <a:pPr lvl="1"/>
            <a:r>
              <a:rPr lang="cs-CZ" dirty="0"/>
              <a:t>Poskytnutí přiměřeného zadostiučinění</a:t>
            </a:r>
          </a:p>
          <a:p>
            <a:pPr lvl="2"/>
            <a:r>
              <a:rPr lang="cs-CZ" dirty="0"/>
              <a:t>Náhrada za nemajetkovou újmu (omluva, v penězích)</a:t>
            </a:r>
          </a:p>
          <a:p>
            <a:pPr lvl="1"/>
            <a:r>
              <a:rPr lang="cs-CZ" dirty="0"/>
              <a:t>Uveřejnění rozsudku</a:t>
            </a:r>
          </a:p>
          <a:p>
            <a:pPr lvl="1"/>
            <a:r>
              <a:rPr lang="cs-CZ" dirty="0"/>
              <a:t>Náhrada škody</a:t>
            </a:r>
          </a:p>
          <a:p>
            <a:pPr lvl="2"/>
            <a:r>
              <a:rPr lang="cs-CZ" dirty="0"/>
              <a:t>Místo skutečně ušlého zisku se lze domáhat výše obvyklé odměny </a:t>
            </a:r>
          </a:p>
          <a:p>
            <a:pPr lvl="1"/>
            <a:r>
              <a:rPr lang="cs-CZ" dirty="0"/>
              <a:t>Vydání bezdůvodného obohacení</a:t>
            </a:r>
          </a:p>
          <a:p>
            <a:pPr lvl="2"/>
            <a:r>
              <a:rPr lang="cs-CZ" dirty="0"/>
              <a:t>Výše činí dvojnásobek obvyklé odměny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87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0D6DA-9691-3645-8025-E4A3506A3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Typické smlouvy související s internetovými stránkami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3BF60A-6C17-814B-9A78-AC1B14226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o registraci domény a jejím obnovení</a:t>
            </a:r>
          </a:p>
          <a:p>
            <a:r>
              <a:rPr lang="cs-CZ" dirty="0"/>
              <a:t>Smlouva o vytvoření internetových stránek</a:t>
            </a:r>
          </a:p>
          <a:p>
            <a:r>
              <a:rPr lang="cs-CZ" dirty="0"/>
              <a:t>Smlouva licenční k užívání redakčního systému </a:t>
            </a:r>
          </a:p>
          <a:p>
            <a:r>
              <a:rPr lang="cs-CZ" dirty="0"/>
              <a:t>Smlouva o servisu a údržbě redakčního systému</a:t>
            </a:r>
          </a:p>
          <a:p>
            <a:r>
              <a:rPr lang="cs-CZ" dirty="0"/>
              <a:t>Smlouva o správě internetových stránek</a:t>
            </a:r>
          </a:p>
          <a:p>
            <a:r>
              <a:rPr lang="cs-CZ" dirty="0"/>
              <a:t>Smlouva o poskytování </a:t>
            </a:r>
            <a:r>
              <a:rPr lang="cs-CZ" dirty="0" err="1"/>
              <a:t>webhostingu</a:t>
            </a:r>
            <a:endParaRPr lang="cs-CZ" dirty="0"/>
          </a:p>
          <a:p>
            <a:r>
              <a:rPr lang="cs-CZ" dirty="0"/>
              <a:t>Smlouva o poskytování telekomunikačních služeb</a:t>
            </a:r>
          </a:p>
        </p:txBody>
      </p:sp>
    </p:spTree>
    <p:extLst>
      <p:ext uri="{BB962C8B-B14F-4D97-AF65-F5344CB8AC3E}">
        <p14:creationId xmlns:p14="http://schemas.microsoft.com/office/powerpoint/2010/main" val="389417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0078D-2FA7-6244-A8B3-CC15DFCDD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vytvoření internetových stránek</a:t>
            </a:r>
            <a:br>
              <a:rPr lang="cs-CZ" dirty="0"/>
            </a:br>
            <a:r>
              <a:rPr lang="cs-CZ" dirty="0"/>
              <a:t>§ 2586 a násl. </a:t>
            </a:r>
            <a:r>
              <a:rPr lang="cs-CZ" dirty="0" err="1"/>
              <a:t>ObčZ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15F56B-0624-DA4A-99AC-E39B6A75D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Smlouva u webu na míru</a:t>
            </a:r>
          </a:p>
          <a:p>
            <a:pPr lvl="1"/>
            <a:r>
              <a:rPr lang="cs-CZ" dirty="0"/>
              <a:t>Smlouva o dílo s nehmotným výsledkem</a:t>
            </a:r>
          </a:p>
          <a:p>
            <a:pPr lvl="1"/>
            <a:r>
              <a:rPr lang="cs-CZ" dirty="0"/>
              <a:t>Lze kombinovat s licenční smlouvou (webdesign, redakční systém)</a:t>
            </a:r>
          </a:p>
          <a:p>
            <a:pPr lvl="1"/>
            <a:r>
              <a:rPr lang="cs-CZ" dirty="0"/>
              <a:t>Náležitosti:</a:t>
            </a:r>
          </a:p>
          <a:p>
            <a:pPr lvl="2"/>
            <a:r>
              <a:rPr lang="cs-CZ" dirty="0"/>
              <a:t>Účel</a:t>
            </a:r>
          </a:p>
          <a:p>
            <a:pPr lvl="2"/>
            <a:r>
              <a:rPr lang="cs-CZ" dirty="0"/>
              <a:t>Zpracování analýzy trhu</a:t>
            </a:r>
          </a:p>
          <a:p>
            <a:pPr lvl="2"/>
            <a:r>
              <a:rPr lang="cs-CZ" dirty="0"/>
              <a:t>Zpracování projektové dokumentace (základní popis </a:t>
            </a:r>
            <a:r>
              <a:rPr lang="cs-CZ" dirty="0" err="1"/>
              <a:t>funcionalit</a:t>
            </a:r>
            <a:r>
              <a:rPr lang="cs-CZ" dirty="0"/>
              <a:t>, </a:t>
            </a:r>
            <a:r>
              <a:rPr lang="cs-CZ" dirty="0" err="1"/>
              <a:t>def.klíčových</a:t>
            </a:r>
            <a:r>
              <a:rPr lang="cs-CZ" dirty="0"/>
              <a:t> slov, obsahu, způsob tvorby)</a:t>
            </a:r>
          </a:p>
          <a:p>
            <a:pPr lvl="2"/>
            <a:r>
              <a:rPr lang="cs-CZ" dirty="0" err="1"/>
              <a:t>Wireframe</a:t>
            </a:r>
            <a:r>
              <a:rPr lang="cs-CZ" dirty="0"/>
              <a:t> (struktura)</a:t>
            </a:r>
          </a:p>
          <a:p>
            <a:pPr lvl="2"/>
            <a:r>
              <a:rPr lang="cs-CZ" dirty="0"/>
              <a:t>Popis další funkcionality stránek (</a:t>
            </a:r>
            <a:r>
              <a:rPr lang="cs-CZ" dirty="0" err="1"/>
              <a:t>např</a:t>
            </a:r>
            <a:r>
              <a:rPr lang="cs-CZ" dirty="0"/>
              <a:t> u </a:t>
            </a:r>
            <a:r>
              <a:rPr lang="cs-CZ" dirty="0" err="1"/>
              <a:t>eshopu</a:t>
            </a:r>
            <a:r>
              <a:rPr lang="cs-CZ" dirty="0"/>
              <a:t>: platební brána, košík, fóra atd.)</a:t>
            </a:r>
          </a:p>
          <a:p>
            <a:pPr lvl="2"/>
            <a:r>
              <a:rPr lang="cs-CZ" dirty="0"/>
              <a:t>Specifikace layout (grafické zpracování)</a:t>
            </a:r>
          </a:p>
          <a:p>
            <a:pPr lvl="2"/>
            <a:r>
              <a:rPr lang="cs-CZ" dirty="0"/>
              <a:t>Návrh webdesignu  (počet návrhů)</a:t>
            </a:r>
          </a:p>
          <a:p>
            <a:pPr lvl="2"/>
            <a:r>
              <a:rPr lang="cs-CZ" dirty="0"/>
              <a:t>Dodání redakčního systému</a:t>
            </a:r>
          </a:p>
          <a:p>
            <a:pPr lvl="2"/>
            <a:r>
              <a:rPr lang="cs-CZ" dirty="0"/>
              <a:t>Umístění testovací verze</a:t>
            </a:r>
          </a:p>
          <a:p>
            <a:pPr lvl="2"/>
            <a:r>
              <a:rPr lang="cs-CZ" dirty="0"/>
              <a:t>Specifikace domény</a:t>
            </a:r>
          </a:p>
          <a:p>
            <a:pPr lvl="2"/>
            <a:r>
              <a:rPr lang="cs-CZ" dirty="0"/>
              <a:t>Definice obsahu webu (texty, grafika, foto, vide atd.)</a:t>
            </a:r>
          </a:p>
          <a:p>
            <a:pPr lvl="2"/>
            <a:r>
              <a:rPr lang="cs-CZ" dirty="0"/>
              <a:t>Cena, předání, testování a spuštění webu</a:t>
            </a:r>
          </a:p>
          <a:p>
            <a:pPr lvl="2"/>
            <a:r>
              <a:rPr lang="cs-CZ" dirty="0"/>
              <a:t>Atd. (SEO, kompatibilita, </a:t>
            </a:r>
            <a:r>
              <a:rPr lang="cs-CZ" dirty="0" err="1"/>
              <a:t>newslettery</a:t>
            </a:r>
            <a:r>
              <a:rPr lang="cs-CZ" dirty="0"/>
              <a:t>, bezpečnost)</a:t>
            </a:r>
          </a:p>
          <a:p>
            <a:r>
              <a:rPr lang="cs-CZ" dirty="0"/>
              <a:t>Někdy krabicové řešení (šablona </a:t>
            </a:r>
            <a:r>
              <a:rPr lang="cs-CZ" dirty="0" err="1"/>
              <a:t>eshopu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Objednatel volí pouze parametry</a:t>
            </a:r>
          </a:p>
          <a:p>
            <a:pPr lvl="1"/>
            <a:r>
              <a:rPr lang="cs-CZ" dirty="0"/>
              <a:t>Nejde o smlouvu o dílo ale nevýhradní licenční smlouvu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801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70F98-E200-694F-B529-6182E9CD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Licenční smlouva k autorsky chráněným prvkům (§ 2358 a násl.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FA3C98-F3EB-5F42-BE06-32F02612C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Je základem užití autorského díla</a:t>
            </a:r>
          </a:p>
          <a:p>
            <a:pPr lvl="1"/>
            <a:r>
              <a:rPr lang="cs-CZ" dirty="0"/>
              <a:t>Výjimka (při absenci licenční smlouvy): zhotovení díla na objednávku (texty, foto…) ze zákona platí, že autor poskytl licenci k účelu vyplývajícímu ze smlouvy</a:t>
            </a:r>
          </a:p>
          <a:p>
            <a:r>
              <a:rPr lang="cs-CZ" dirty="0"/>
              <a:t>DEF: </a:t>
            </a:r>
            <a:r>
              <a:rPr lang="cs-CZ" i="1" dirty="0"/>
              <a:t>Smlouvou autor poskytuje nabyvateli oprávnění k výkonu práva autorské dílo užít v původní nebo zpracované či jinak změněné podobě, a to určitým způsobem nebo všemi způsoby užití, v rozsahu omezeném nebo neomezeném. </a:t>
            </a:r>
          </a:p>
          <a:p>
            <a:r>
              <a:rPr lang="cs-CZ" dirty="0"/>
              <a:t>Licenci k užití autorského díla je nabyvatel povinen využít, ledaže je ujednáno jinak. </a:t>
            </a:r>
          </a:p>
          <a:p>
            <a:r>
              <a:rPr lang="cs-CZ" dirty="0"/>
              <a:t>Nabyvatel může oprávnění tvořící součást licence poskytnout třetí osobě zcela nebo zčásti, jen bylo-li to ujednáno v licenční smlouvě.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15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EF8E9AB-85C4-944F-9651-E006A124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Výhradní a nevýhradní licence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F320EC-3C2D-3E4D-BC29-930D2383B2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Výhradní</a:t>
            </a:r>
          </a:p>
          <a:p>
            <a:pPr lvl="1"/>
            <a:r>
              <a:rPr lang="cs-CZ" dirty="0"/>
              <a:t>Autor nesmí licencovat chráněné prvky jiné osobě (ani sám používat)</a:t>
            </a:r>
          </a:p>
          <a:p>
            <a:pPr lvl="1"/>
            <a:r>
              <a:rPr lang="cs-CZ" dirty="0"/>
              <a:t>Většinou tam, kde se webové stránky vyvíjejí na míru </a:t>
            </a:r>
          </a:p>
          <a:p>
            <a:pPr lvl="1"/>
            <a:r>
              <a:rPr lang="cs-CZ" dirty="0"/>
              <a:t>Pouze písemná forma! (lze emailem, faxem nebo internetovým rozhraním)</a:t>
            </a:r>
          </a:p>
          <a:p>
            <a:pPr lvl="1"/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7573443-8CA8-3944-985D-3A2D4170FA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Nevýhradní</a:t>
            </a:r>
          </a:p>
          <a:p>
            <a:pPr lvl="1"/>
            <a:r>
              <a:rPr lang="cs-CZ" dirty="0"/>
              <a:t>Poskytovatele neomezují v dalším užití</a:t>
            </a:r>
          </a:p>
          <a:p>
            <a:pPr lvl="1"/>
            <a:r>
              <a:rPr lang="cs-CZ" dirty="0"/>
              <a:t>Nevyžaduje písemnou formu</a:t>
            </a:r>
          </a:p>
        </p:txBody>
      </p:sp>
    </p:spTree>
    <p:extLst>
      <p:ext uri="{BB962C8B-B14F-4D97-AF65-F5344CB8AC3E}">
        <p14:creationId xmlns:p14="http://schemas.microsoft.com/office/powerpoint/2010/main" val="295293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3171A-DDF4-284A-8B80-636221E31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rozsahu licence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70E924A-2F76-E64E-8BA0-0691969DF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územního rozsahu</a:t>
            </a:r>
          </a:p>
          <a:p>
            <a:pPr lvl="1"/>
            <a:r>
              <a:rPr lang="cs-CZ" dirty="0"/>
              <a:t>Např. pouze nabyvatel bude moci užít jen pro ČR (pro internet </a:t>
            </a:r>
            <a:r>
              <a:rPr lang="cs-CZ" dirty="0" err="1"/>
              <a:t>nerealizoatelné</a:t>
            </a:r>
            <a:r>
              <a:rPr lang="cs-CZ" dirty="0"/>
              <a:t>!)</a:t>
            </a:r>
          </a:p>
          <a:p>
            <a:r>
              <a:rPr lang="cs-CZ" dirty="0"/>
              <a:t>Omezení časového rozsahu </a:t>
            </a:r>
          </a:p>
          <a:p>
            <a:r>
              <a:rPr lang="cs-CZ" dirty="0"/>
              <a:t>Omezení množstevního rozsahu</a:t>
            </a:r>
          </a:p>
          <a:p>
            <a:pPr lvl="1"/>
            <a:r>
              <a:rPr lang="cs-CZ" dirty="0"/>
              <a:t>Např. užití grafických prvků na tištěných materiálech</a:t>
            </a:r>
          </a:p>
          <a:p>
            <a:r>
              <a:rPr lang="cs-CZ" dirty="0"/>
              <a:t>Omezení výhradnosti</a:t>
            </a:r>
          </a:p>
          <a:p>
            <a:pPr lvl="1"/>
            <a:r>
              <a:rPr lang="cs-CZ" dirty="0"/>
              <a:t>Např. možnost poskytnout licenci </a:t>
            </a:r>
            <a:r>
              <a:rPr lang="cs-CZ" dirty="0" err="1"/>
              <a:t>nekurenčním</a:t>
            </a:r>
            <a:r>
              <a:rPr lang="cs-CZ" dirty="0"/>
              <a:t> subjektům</a:t>
            </a:r>
          </a:p>
        </p:txBody>
      </p:sp>
    </p:spTree>
    <p:extLst>
      <p:ext uri="{BB962C8B-B14F-4D97-AF65-F5344CB8AC3E}">
        <p14:creationId xmlns:p14="http://schemas.microsoft.com/office/powerpoint/2010/main" val="3715260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1948</Words>
  <Application>Microsoft Macintosh PowerPoint</Application>
  <PresentationFormat>Širokoúhlá obrazovka</PresentationFormat>
  <Paragraphs>279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Internetové právo Internetové stránky Licenční smlouva</vt:lpstr>
      <vt:lpstr>Prvky webových stránek a způsob ochrany</vt:lpstr>
      <vt:lpstr>Jednotlivé způsoby ochrany internetových stránek</vt:lpstr>
      <vt:lpstr>Nároky z porušení práv k internetovým stránkám</vt:lpstr>
      <vt:lpstr>Typické smlouvy související s internetovými stránkami</vt:lpstr>
      <vt:lpstr>Smlouva o vytvoření internetových stránek § 2586 a násl. ObčZ </vt:lpstr>
      <vt:lpstr>Licenční smlouva k autorsky chráněným prvkům (§ 2358 a násl. ObčZ)</vt:lpstr>
      <vt:lpstr>Výhradní a nevýhradní licence</vt:lpstr>
      <vt:lpstr>Omezení rozsahu licence</vt:lpstr>
      <vt:lpstr>Základní obsahové náležitosti licenční smlouvy</vt:lpstr>
      <vt:lpstr>Ukončení licenční smlouvy</vt:lpstr>
      <vt:lpstr>Licenční smlouva k redakčnímu systému</vt:lpstr>
      <vt:lpstr>Smlouva o servisu a údržbě redakčního systému</vt:lpstr>
      <vt:lpstr>Obsahové náležitosti smlouvy o servisu a údržbě</vt:lpstr>
      <vt:lpstr>Smlouva o správě internetových stránek</vt:lpstr>
      <vt:lpstr>Smlouva o poskytování webhostingových služeb</vt:lpstr>
      <vt:lpstr>Prezentace aplikace PowerPoint</vt:lpstr>
      <vt:lpstr>Charakteristika licencí Creative Commons</vt:lpstr>
      <vt:lpstr>Prezentace aplikace PowerPoint</vt:lpstr>
      <vt:lpstr>Typy CC licencí</vt:lpstr>
      <vt:lpstr>Společné znaky CC licencí</vt:lpstr>
      <vt:lpstr>CC Metadata (digital code)</vt:lpstr>
      <vt:lpstr>GNU Generic Public licence</vt:lpstr>
      <vt:lpstr>BSD (Berkeley Software Distribution) Licence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Internetové stránky Licenční smlouva</dc:title>
  <dc:creator>Tomáš Gongol</dc:creator>
  <cp:lastModifiedBy>Tomáš Gongol</cp:lastModifiedBy>
  <cp:revision>17</cp:revision>
  <dcterms:created xsi:type="dcterms:W3CDTF">2018-10-31T13:02:13Z</dcterms:created>
  <dcterms:modified xsi:type="dcterms:W3CDTF">2020-10-29T07:07:44Z</dcterms:modified>
</cp:coreProperties>
</file>