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4" r:id="rId1"/>
  </p:sldMasterIdLst>
  <p:notesMasterIdLst>
    <p:notesMasterId r:id="rId23"/>
  </p:notesMasterIdLst>
  <p:sldIdLst>
    <p:sldId id="305" r:id="rId2"/>
    <p:sldId id="258" r:id="rId3"/>
    <p:sldId id="261" r:id="rId4"/>
    <p:sldId id="264" r:id="rId5"/>
    <p:sldId id="265" r:id="rId6"/>
    <p:sldId id="266" r:id="rId7"/>
    <p:sldId id="269" r:id="rId8"/>
    <p:sldId id="285" r:id="rId9"/>
    <p:sldId id="320" r:id="rId10"/>
    <p:sldId id="317" r:id="rId11"/>
    <p:sldId id="318" r:id="rId12"/>
    <p:sldId id="259" r:id="rId13"/>
    <p:sldId id="260" r:id="rId14"/>
    <p:sldId id="319" r:id="rId15"/>
    <p:sldId id="268" r:id="rId16"/>
    <p:sldId id="257" r:id="rId17"/>
    <p:sldId id="262" r:id="rId18"/>
    <p:sldId id="271" r:id="rId19"/>
    <p:sldId id="267" r:id="rId20"/>
    <p:sldId id="273" r:id="rId21"/>
    <p:sldId id="272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E657E4-52CD-7F4C-B941-D848798BDE96}" v="11" dt="2020-11-25T20:04:07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4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Gongol" userId="6004f809-8ea5-41b2-b378-ad4f0af6f059" providerId="ADAL" clId="{85E657E4-52CD-7F4C-B941-D848798BDE96}"/>
    <pc:docChg chg="undo custSel addSld delSld modSld modShowInfo">
      <pc:chgData name="Tomáš Gongol" userId="6004f809-8ea5-41b2-b378-ad4f0af6f059" providerId="ADAL" clId="{85E657E4-52CD-7F4C-B941-D848798BDE96}" dt="2020-11-26T07:10:49.275" v="202" actId="2744"/>
      <pc:docMkLst>
        <pc:docMk/>
      </pc:docMkLst>
      <pc:sldChg chg="modSp add mod">
        <pc:chgData name="Tomáš Gongol" userId="6004f809-8ea5-41b2-b378-ad4f0af6f059" providerId="ADAL" clId="{85E657E4-52CD-7F4C-B941-D848798BDE96}" dt="2020-11-25T13:58:44.431" v="5" actId="27636"/>
        <pc:sldMkLst>
          <pc:docMk/>
          <pc:sldMk cId="1827105527" sldId="259"/>
        </pc:sldMkLst>
        <pc:spChg chg="mod">
          <ac:chgData name="Tomáš Gongol" userId="6004f809-8ea5-41b2-b378-ad4f0af6f059" providerId="ADAL" clId="{85E657E4-52CD-7F4C-B941-D848798BDE96}" dt="2020-11-25T13:58:44.431" v="5" actId="27636"/>
          <ac:spMkLst>
            <pc:docMk/>
            <pc:sldMk cId="1827105527" sldId="259"/>
            <ac:spMk id="3" creationId="{00878BC3-3A24-A248-BF47-15A39F54B700}"/>
          </ac:spMkLst>
        </pc:spChg>
      </pc:sldChg>
      <pc:sldChg chg="modSp mod">
        <pc:chgData name="Tomáš Gongol" userId="6004f809-8ea5-41b2-b378-ad4f0af6f059" providerId="ADAL" clId="{85E657E4-52CD-7F4C-B941-D848798BDE96}" dt="2020-11-26T07:03:53.894" v="201" actId="20577"/>
        <pc:sldMkLst>
          <pc:docMk/>
          <pc:sldMk cId="3817721681" sldId="266"/>
        </pc:sldMkLst>
        <pc:spChg chg="mod">
          <ac:chgData name="Tomáš Gongol" userId="6004f809-8ea5-41b2-b378-ad4f0af6f059" providerId="ADAL" clId="{85E657E4-52CD-7F4C-B941-D848798BDE96}" dt="2020-11-26T07:03:53.894" v="201" actId="20577"/>
          <ac:spMkLst>
            <pc:docMk/>
            <pc:sldMk cId="3817721681" sldId="266"/>
            <ac:spMk id="3" creationId="{18C262C0-3951-3846-8655-D4E0D7058A17}"/>
          </ac:spMkLst>
        </pc:spChg>
      </pc:sldChg>
      <pc:sldChg chg="modSp add mod">
        <pc:chgData name="Tomáš Gongol" userId="6004f809-8ea5-41b2-b378-ad4f0af6f059" providerId="ADAL" clId="{85E657E4-52CD-7F4C-B941-D848798BDE96}" dt="2020-11-25T14:01:32.778" v="8" actId="27636"/>
        <pc:sldMkLst>
          <pc:docMk/>
          <pc:sldMk cId="2530697670" sldId="268"/>
        </pc:sldMkLst>
        <pc:spChg chg="mod">
          <ac:chgData name="Tomáš Gongol" userId="6004f809-8ea5-41b2-b378-ad4f0af6f059" providerId="ADAL" clId="{85E657E4-52CD-7F4C-B941-D848798BDE96}" dt="2020-11-25T14:01:32.778" v="8" actId="27636"/>
          <ac:spMkLst>
            <pc:docMk/>
            <pc:sldMk cId="2530697670" sldId="268"/>
            <ac:spMk id="3" creationId="{FB1CFE73-7A90-C547-AC89-01E0D93513EC}"/>
          </ac:spMkLst>
        </pc:spChg>
      </pc:sldChg>
      <pc:sldChg chg="del">
        <pc:chgData name="Tomáš Gongol" userId="6004f809-8ea5-41b2-b378-ad4f0af6f059" providerId="ADAL" clId="{85E657E4-52CD-7F4C-B941-D848798BDE96}" dt="2020-11-25T13:57:37.473" v="2" actId="2696"/>
        <pc:sldMkLst>
          <pc:docMk/>
          <pc:sldMk cId="3507004095" sldId="270"/>
        </pc:sldMkLst>
      </pc:sldChg>
      <pc:sldChg chg="modSp add mod">
        <pc:chgData name="Tomáš Gongol" userId="6004f809-8ea5-41b2-b378-ad4f0af6f059" providerId="ADAL" clId="{85E657E4-52CD-7F4C-B941-D848798BDE96}" dt="2020-11-25T14:03:36.260" v="10" actId="27636"/>
        <pc:sldMkLst>
          <pc:docMk/>
          <pc:sldMk cId="4169327604" sldId="271"/>
        </pc:sldMkLst>
        <pc:spChg chg="mod">
          <ac:chgData name="Tomáš Gongol" userId="6004f809-8ea5-41b2-b378-ad4f0af6f059" providerId="ADAL" clId="{85E657E4-52CD-7F4C-B941-D848798BDE96}" dt="2020-11-25T14:03:36.260" v="10" actId="27636"/>
          <ac:spMkLst>
            <pc:docMk/>
            <pc:sldMk cId="4169327604" sldId="271"/>
            <ac:spMk id="3" creationId="{E31DF676-4B6A-434D-B85B-C440029A936B}"/>
          </ac:spMkLst>
        </pc:spChg>
      </pc:sldChg>
      <pc:sldChg chg="modSp add mod">
        <pc:chgData name="Tomáš Gongol" userId="6004f809-8ea5-41b2-b378-ad4f0af6f059" providerId="ADAL" clId="{85E657E4-52CD-7F4C-B941-D848798BDE96}" dt="2020-11-25T13:57:30.090" v="1" actId="27636"/>
        <pc:sldMkLst>
          <pc:docMk/>
          <pc:sldMk cId="1872684929" sldId="285"/>
        </pc:sldMkLst>
        <pc:spChg chg="mod">
          <ac:chgData name="Tomáš Gongol" userId="6004f809-8ea5-41b2-b378-ad4f0af6f059" providerId="ADAL" clId="{85E657E4-52CD-7F4C-B941-D848798BDE96}" dt="2020-11-25T13:57:30.090" v="1" actId="27636"/>
          <ac:spMkLst>
            <pc:docMk/>
            <pc:sldMk cId="1872684929" sldId="285"/>
            <ac:spMk id="3" creationId="{06E9F3C3-1885-5F42-A3A2-D1BB0403E1F2}"/>
          </ac:spMkLst>
        </pc:spChg>
      </pc:sldChg>
      <pc:sldChg chg="modSp add mod">
        <pc:chgData name="Tomáš Gongol" userId="6004f809-8ea5-41b2-b378-ad4f0af6f059" providerId="ADAL" clId="{85E657E4-52CD-7F4C-B941-D848798BDE96}" dt="2020-11-25T13:58:44.326" v="4" actId="27636"/>
        <pc:sldMkLst>
          <pc:docMk/>
          <pc:sldMk cId="1847473956" sldId="317"/>
        </pc:sldMkLst>
        <pc:spChg chg="mod">
          <ac:chgData name="Tomáš Gongol" userId="6004f809-8ea5-41b2-b378-ad4f0af6f059" providerId="ADAL" clId="{85E657E4-52CD-7F4C-B941-D848798BDE96}" dt="2020-11-25T13:58:44.326" v="4" actId="27636"/>
          <ac:spMkLst>
            <pc:docMk/>
            <pc:sldMk cId="1847473956" sldId="317"/>
            <ac:spMk id="3" creationId="{B36EADE0-7D07-B44B-99C7-7EAD259E31AF}"/>
          </ac:spMkLst>
        </pc:spChg>
      </pc:sldChg>
      <pc:sldChg chg="add">
        <pc:chgData name="Tomáš Gongol" userId="6004f809-8ea5-41b2-b378-ad4f0af6f059" providerId="ADAL" clId="{85E657E4-52CD-7F4C-B941-D848798BDE96}" dt="2020-11-25T13:58:44.114" v="3"/>
        <pc:sldMkLst>
          <pc:docMk/>
          <pc:sldMk cId="4082626254" sldId="318"/>
        </pc:sldMkLst>
      </pc:sldChg>
      <pc:sldChg chg="add">
        <pc:chgData name="Tomáš Gongol" userId="6004f809-8ea5-41b2-b378-ad4f0af6f059" providerId="ADAL" clId="{85E657E4-52CD-7F4C-B941-D848798BDE96}" dt="2020-11-25T14:00:59.642" v="6"/>
        <pc:sldMkLst>
          <pc:docMk/>
          <pc:sldMk cId="2418303615" sldId="319"/>
        </pc:sldMkLst>
      </pc:sldChg>
      <pc:sldChg chg="modSp new mod">
        <pc:chgData name="Tomáš Gongol" userId="6004f809-8ea5-41b2-b378-ad4f0af6f059" providerId="ADAL" clId="{85E657E4-52CD-7F4C-B941-D848798BDE96}" dt="2020-11-25T20:07:28.453" v="196" actId="20577"/>
        <pc:sldMkLst>
          <pc:docMk/>
          <pc:sldMk cId="2592974609" sldId="320"/>
        </pc:sldMkLst>
        <pc:spChg chg="mod">
          <ac:chgData name="Tomáš Gongol" userId="6004f809-8ea5-41b2-b378-ad4f0af6f059" providerId="ADAL" clId="{85E657E4-52CD-7F4C-B941-D848798BDE96}" dt="2020-11-25T19:56:48.606" v="30" actId="20577"/>
          <ac:spMkLst>
            <pc:docMk/>
            <pc:sldMk cId="2592974609" sldId="320"/>
            <ac:spMk id="2" creationId="{9E23A25B-9F1C-C245-AE59-1C5D8D9EA661}"/>
          </ac:spMkLst>
        </pc:spChg>
        <pc:spChg chg="mod">
          <ac:chgData name="Tomáš Gongol" userId="6004f809-8ea5-41b2-b378-ad4f0af6f059" providerId="ADAL" clId="{85E657E4-52CD-7F4C-B941-D848798BDE96}" dt="2020-11-25T20:07:28.453" v="196" actId="20577"/>
          <ac:spMkLst>
            <pc:docMk/>
            <pc:sldMk cId="2592974609" sldId="320"/>
            <ac:spMk id="3" creationId="{4066FBC9-8F56-0047-9893-479482FE3E7C}"/>
          </ac:spMkLst>
        </pc:spChg>
      </pc:sldChg>
    </pc:docChg>
  </pc:docChgLst>
  <pc:docChgLst>
    <pc:chgData name="Tomáš Gongol" userId="c1965aaece8197df" providerId="LiveId" clId="{725ECC8F-B2BF-CD40-89E8-836FEB496B19}"/>
    <pc:docChg chg="custSel modSld">
      <pc:chgData name="Tomáš Gongol" userId="c1965aaece8197df" providerId="LiveId" clId="{725ECC8F-B2BF-CD40-89E8-836FEB496B19}" dt="2018-12-05T17:02:35.847" v="204" actId="20577"/>
      <pc:docMkLst>
        <pc:docMk/>
      </pc:docMkLst>
      <pc:sldChg chg="modSp">
        <pc:chgData name="Tomáš Gongol" userId="c1965aaece8197df" providerId="LiveId" clId="{725ECC8F-B2BF-CD40-89E8-836FEB496B19}" dt="2018-12-05T15:55:54.772" v="152" actId="114"/>
        <pc:sldMkLst>
          <pc:docMk/>
          <pc:sldMk cId="3507004095" sldId="270"/>
        </pc:sldMkLst>
        <pc:spChg chg="mod">
          <ac:chgData name="Tomáš Gongol" userId="c1965aaece8197df" providerId="LiveId" clId="{725ECC8F-B2BF-CD40-89E8-836FEB496B19}" dt="2018-12-05T15:55:54.772" v="152" actId="114"/>
          <ac:spMkLst>
            <pc:docMk/>
            <pc:sldMk cId="3507004095" sldId="270"/>
            <ac:spMk id="3" creationId="{06E9F3C3-1885-5F42-A3A2-D1BB0403E1F2}"/>
          </ac:spMkLst>
        </pc:spChg>
      </pc:sldChg>
      <pc:sldChg chg="modSp">
        <pc:chgData name="Tomáš Gongol" userId="c1965aaece8197df" providerId="LiveId" clId="{725ECC8F-B2BF-CD40-89E8-836FEB496B19}" dt="2018-12-05T17:02:35.847" v="204" actId="20577"/>
        <pc:sldMkLst>
          <pc:docMk/>
          <pc:sldMk cId="3961848326" sldId="305"/>
        </pc:sldMkLst>
        <pc:spChg chg="mod">
          <ac:chgData name="Tomáš Gongol" userId="c1965aaece8197df" providerId="LiveId" clId="{725ECC8F-B2BF-CD40-89E8-836FEB496B19}" dt="2018-12-05T17:02:35.847" v="204" actId="20577"/>
          <ac:spMkLst>
            <pc:docMk/>
            <pc:sldMk cId="3961848326" sldId="305"/>
            <ac:spMk id="3" creationId="{781DAE52-5DB4-BF4B-9C17-571222DB0E3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4141A7-1CAF-CF42-975E-14C7C7188F82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1CA1FA7-48EE-6F41-8FE2-C29493E4E155}">
      <dgm:prSet phldrT="[Text]"/>
      <dgm:spPr/>
      <dgm:t>
        <a:bodyPr/>
        <a:lstStyle/>
        <a:p>
          <a:r>
            <a:rPr lang="cs-CZ" dirty="0"/>
            <a:t>Poskytovatel připojení k internetu</a:t>
          </a:r>
        </a:p>
      </dgm:t>
    </dgm:pt>
    <dgm:pt modelId="{0D828551-EDB8-F141-9F0C-C0E667AA1E70}" type="parTrans" cxnId="{45C645A2-15E2-3F4E-A0CE-1B5C1D55EF4B}">
      <dgm:prSet/>
      <dgm:spPr/>
      <dgm:t>
        <a:bodyPr/>
        <a:lstStyle/>
        <a:p>
          <a:endParaRPr lang="cs-CZ"/>
        </a:p>
      </dgm:t>
    </dgm:pt>
    <dgm:pt modelId="{2E618B7D-3FE3-7D4A-B880-5DBF98906826}" type="sibTrans" cxnId="{45C645A2-15E2-3F4E-A0CE-1B5C1D55EF4B}">
      <dgm:prSet/>
      <dgm:spPr/>
      <dgm:t>
        <a:bodyPr/>
        <a:lstStyle/>
        <a:p>
          <a:endParaRPr lang="cs-CZ"/>
        </a:p>
      </dgm:t>
    </dgm:pt>
    <dgm:pt modelId="{AE35C452-02AD-0B43-976C-6D3E2E31375F}">
      <dgm:prSet phldrT="[Text]"/>
      <dgm:spPr/>
      <dgm:t>
        <a:bodyPr/>
        <a:lstStyle/>
        <a:p>
          <a:r>
            <a:rPr lang="cs-CZ" dirty="0"/>
            <a:t>Správci domén</a:t>
          </a:r>
        </a:p>
      </dgm:t>
    </dgm:pt>
    <dgm:pt modelId="{9AD9CD37-F3B8-1841-B522-2C77B3BF56E1}" type="parTrans" cxnId="{DA6624EF-7D1D-9449-B6EF-76B6C7F3076D}">
      <dgm:prSet/>
      <dgm:spPr/>
      <dgm:t>
        <a:bodyPr/>
        <a:lstStyle/>
        <a:p>
          <a:endParaRPr lang="cs-CZ"/>
        </a:p>
      </dgm:t>
    </dgm:pt>
    <dgm:pt modelId="{4F99D592-2501-BF4B-8635-621C8BE5EE2F}" type="sibTrans" cxnId="{DA6624EF-7D1D-9449-B6EF-76B6C7F3076D}">
      <dgm:prSet/>
      <dgm:spPr/>
      <dgm:t>
        <a:bodyPr/>
        <a:lstStyle/>
        <a:p>
          <a:endParaRPr lang="cs-CZ"/>
        </a:p>
      </dgm:t>
    </dgm:pt>
    <dgm:pt modelId="{0C896829-E6F6-BE42-8F0E-F7745E46CE39}">
      <dgm:prSet phldrT="[Text]"/>
      <dgm:spPr/>
      <dgm:t>
        <a:bodyPr/>
        <a:lstStyle/>
        <a:p>
          <a:r>
            <a:rPr lang="cs-CZ" dirty="0"/>
            <a:t>Tvůrci obsahu</a:t>
          </a:r>
        </a:p>
      </dgm:t>
    </dgm:pt>
    <dgm:pt modelId="{95F1A5BA-B093-3E45-9569-5D4A0C57123F}" type="parTrans" cxnId="{84CDFFD1-CF55-734A-8D7D-A6306707604F}">
      <dgm:prSet/>
      <dgm:spPr/>
      <dgm:t>
        <a:bodyPr/>
        <a:lstStyle/>
        <a:p>
          <a:endParaRPr lang="cs-CZ"/>
        </a:p>
      </dgm:t>
    </dgm:pt>
    <dgm:pt modelId="{32CE32C8-A6B0-E54A-AEA8-88385A57DBC5}" type="sibTrans" cxnId="{84CDFFD1-CF55-734A-8D7D-A6306707604F}">
      <dgm:prSet/>
      <dgm:spPr/>
      <dgm:t>
        <a:bodyPr/>
        <a:lstStyle/>
        <a:p>
          <a:endParaRPr lang="cs-CZ"/>
        </a:p>
      </dgm:t>
    </dgm:pt>
    <dgm:pt modelId="{C486B7CD-F18F-124F-A140-588DDF7E2BA1}">
      <dgm:prSet phldrT="[Text]"/>
      <dgm:spPr/>
      <dgm:t>
        <a:bodyPr/>
        <a:lstStyle/>
        <a:p>
          <a:r>
            <a:rPr lang="cs-CZ" dirty="0"/>
            <a:t>Sociální sítě</a:t>
          </a:r>
        </a:p>
      </dgm:t>
    </dgm:pt>
    <dgm:pt modelId="{A1A62874-6B89-EC4B-89A5-40510EE87526}" type="parTrans" cxnId="{C2D5892A-95B7-EB4D-923A-DE49F4F9814A}">
      <dgm:prSet/>
      <dgm:spPr/>
      <dgm:t>
        <a:bodyPr/>
        <a:lstStyle/>
        <a:p>
          <a:endParaRPr lang="cs-CZ"/>
        </a:p>
      </dgm:t>
    </dgm:pt>
    <dgm:pt modelId="{ECE3CC69-14A5-DE48-9D9E-6EF4BC7B625D}" type="sibTrans" cxnId="{C2D5892A-95B7-EB4D-923A-DE49F4F9814A}">
      <dgm:prSet/>
      <dgm:spPr/>
      <dgm:t>
        <a:bodyPr/>
        <a:lstStyle/>
        <a:p>
          <a:endParaRPr lang="cs-CZ"/>
        </a:p>
      </dgm:t>
    </dgm:pt>
    <dgm:pt modelId="{1F6BF3C6-11BD-524A-BD6C-EE207C42F500}">
      <dgm:prSet phldrT="[Text]"/>
      <dgm:spPr/>
      <dgm:t>
        <a:bodyPr/>
        <a:lstStyle/>
        <a:p>
          <a:r>
            <a:rPr lang="cs-CZ" dirty="0"/>
            <a:t>Adresáti obsahu</a:t>
          </a:r>
        </a:p>
      </dgm:t>
    </dgm:pt>
    <dgm:pt modelId="{1778F5AF-A188-5E4C-938E-C4B544230523}" type="parTrans" cxnId="{734F710E-E52B-BF4E-963B-4D9E3919A182}">
      <dgm:prSet/>
      <dgm:spPr/>
      <dgm:t>
        <a:bodyPr/>
        <a:lstStyle/>
        <a:p>
          <a:endParaRPr lang="cs-CZ"/>
        </a:p>
      </dgm:t>
    </dgm:pt>
    <dgm:pt modelId="{B14DB43A-F4EB-F146-B1FA-4B0BA90C6E8B}" type="sibTrans" cxnId="{734F710E-E52B-BF4E-963B-4D9E3919A182}">
      <dgm:prSet/>
      <dgm:spPr/>
      <dgm:t>
        <a:bodyPr/>
        <a:lstStyle/>
        <a:p>
          <a:endParaRPr lang="cs-CZ"/>
        </a:p>
      </dgm:t>
    </dgm:pt>
    <dgm:pt modelId="{D2941122-C8FA-F946-AA04-C4EC099A9778}">
      <dgm:prSet/>
      <dgm:spPr/>
      <dgm:t>
        <a:bodyPr/>
        <a:lstStyle/>
        <a:p>
          <a:r>
            <a:rPr lang="cs-CZ"/>
            <a:t>Vyhledávače</a:t>
          </a:r>
        </a:p>
      </dgm:t>
    </dgm:pt>
    <dgm:pt modelId="{4E49A370-35D3-C143-8B27-8C2D5454D40D}" type="parTrans" cxnId="{594B1A7A-0763-824E-9A8A-16C250D2E331}">
      <dgm:prSet/>
      <dgm:spPr/>
      <dgm:t>
        <a:bodyPr/>
        <a:lstStyle/>
        <a:p>
          <a:endParaRPr lang="cs-CZ"/>
        </a:p>
      </dgm:t>
    </dgm:pt>
    <dgm:pt modelId="{C0CE0263-6816-2A4A-AFC1-D43BE2D7666B}" type="sibTrans" cxnId="{594B1A7A-0763-824E-9A8A-16C250D2E331}">
      <dgm:prSet/>
      <dgm:spPr/>
      <dgm:t>
        <a:bodyPr/>
        <a:lstStyle/>
        <a:p>
          <a:endParaRPr lang="cs-CZ"/>
        </a:p>
      </dgm:t>
    </dgm:pt>
    <dgm:pt modelId="{C0C762A6-1C05-1243-A640-6545641D4A0C}" type="pres">
      <dgm:prSet presAssocID="{784141A7-1CAF-CF42-975E-14C7C7188F82}" presName="Name0" presStyleCnt="0">
        <dgm:presLayoutVars>
          <dgm:chMax val="7"/>
          <dgm:chPref val="7"/>
          <dgm:dir/>
        </dgm:presLayoutVars>
      </dgm:prSet>
      <dgm:spPr/>
    </dgm:pt>
    <dgm:pt modelId="{F1CA449B-AC83-D844-A5FE-9C9CF5DE77B5}" type="pres">
      <dgm:prSet presAssocID="{784141A7-1CAF-CF42-975E-14C7C7188F82}" presName="Name1" presStyleCnt="0"/>
      <dgm:spPr/>
    </dgm:pt>
    <dgm:pt modelId="{CEF36F3A-DBDA-5D46-9927-ECDDEC19094A}" type="pres">
      <dgm:prSet presAssocID="{784141A7-1CAF-CF42-975E-14C7C7188F82}" presName="cycle" presStyleCnt="0"/>
      <dgm:spPr/>
    </dgm:pt>
    <dgm:pt modelId="{31F03EF8-85B7-F942-B6D7-B5362FD8634A}" type="pres">
      <dgm:prSet presAssocID="{784141A7-1CAF-CF42-975E-14C7C7188F82}" presName="srcNode" presStyleLbl="node1" presStyleIdx="0" presStyleCnt="6"/>
      <dgm:spPr/>
    </dgm:pt>
    <dgm:pt modelId="{BA9D02A2-E630-0A4A-9213-B2190F71C91E}" type="pres">
      <dgm:prSet presAssocID="{784141A7-1CAF-CF42-975E-14C7C7188F82}" presName="conn" presStyleLbl="parChTrans1D2" presStyleIdx="0" presStyleCnt="1"/>
      <dgm:spPr/>
    </dgm:pt>
    <dgm:pt modelId="{0E49CF6B-D1B4-E743-9EB1-C0215BAE5FCB}" type="pres">
      <dgm:prSet presAssocID="{784141A7-1CAF-CF42-975E-14C7C7188F82}" presName="extraNode" presStyleLbl="node1" presStyleIdx="0" presStyleCnt="6"/>
      <dgm:spPr/>
    </dgm:pt>
    <dgm:pt modelId="{CD3F27B3-FA15-6E48-B575-398CA84856C2}" type="pres">
      <dgm:prSet presAssocID="{784141A7-1CAF-CF42-975E-14C7C7188F82}" presName="dstNode" presStyleLbl="node1" presStyleIdx="0" presStyleCnt="6"/>
      <dgm:spPr/>
    </dgm:pt>
    <dgm:pt modelId="{247A73B1-D787-EE4C-96CF-E6DE6F005590}" type="pres">
      <dgm:prSet presAssocID="{D1CA1FA7-48EE-6F41-8FE2-C29493E4E155}" presName="text_1" presStyleLbl="node1" presStyleIdx="0" presStyleCnt="6">
        <dgm:presLayoutVars>
          <dgm:bulletEnabled val="1"/>
        </dgm:presLayoutVars>
      </dgm:prSet>
      <dgm:spPr/>
    </dgm:pt>
    <dgm:pt modelId="{2F36A697-D5B2-6B45-9894-D9DEBC88F5CB}" type="pres">
      <dgm:prSet presAssocID="{D1CA1FA7-48EE-6F41-8FE2-C29493E4E155}" presName="accent_1" presStyleCnt="0"/>
      <dgm:spPr/>
    </dgm:pt>
    <dgm:pt modelId="{137BD307-A96F-F54F-8019-B3A1C62A63B0}" type="pres">
      <dgm:prSet presAssocID="{D1CA1FA7-48EE-6F41-8FE2-C29493E4E155}" presName="accentRepeatNode" presStyleLbl="solidFgAcc1" presStyleIdx="0" presStyleCnt="6"/>
      <dgm:spPr/>
    </dgm:pt>
    <dgm:pt modelId="{C94F65B9-C825-6A43-AF65-6BB2681BF16E}" type="pres">
      <dgm:prSet presAssocID="{AE35C452-02AD-0B43-976C-6D3E2E31375F}" presName="text_2" presStyleLbl="node1" presStyleIdx="1" presStyleCnt="6">
        <dgm:presLayoutVars>
          <dgm:bulletEnabled val="1"/>
        </dgm:presLayoutVars>
      </dgm:prSet>
      <dgm:spPr/>
    </dgm:pt>
    <dgm:pt modelId="{CCE19E76-20DA-1748-82DE-E737066587BF}" type="pres">
      <dgm:prSet presAssocID="{AE35C452-02AD-0B43-976C-6D3E2E31375F}" presName="accent_2" presStyleCnt="0"/>
      <dgm:spPr/>
    </dgm:pt>
    <dgm:pt modelId="{6BDFF0CB-FD06-4749-87FE-B434F3CD32FC}" type="pres">
      <dgm:prSet presAssocID="{AE35C452-02AD-0B43-976C-6D3E2E31375F}" presName="accentRepeatNode" presStyleLbl="solidFgAcc1" presStyleIdx="1" presStyleCnt="6"/>
      <dgm:spPr/>
    </dgm:pt>
    <dgm:pt modelId="{CF425C5E-A3A2-7442-B841-F685473285F5}" type="pres">
      <dgm:prSet presAssocID="{D2941122-C8FA-F946-AA04-C4EC099A9778}" presName="text_3" presStyleLbl="node1" presStyleIdx="2" presStyleCnt="6">
        <dgm:presLayoutVars>
          <dgm:bulletEnabled val="1"/>
        </dgm:presLayoutVars>
      </dgm:prSet>
      <dgm:spPr/>
    </dgm:pt>
    <dgm:pt modelId="{836CED56-C926-3C44-8DBD-50E0C36D9CE6}" type="pres">
      <dgm:prSet presAssocID="{D2941122-C8FA-F946-AA04-C4EC099A9778}" presName="accent_3" presStyleCnt="0"/>
      <dgm:spPr/>
    </dgm:pt>
    <dgm:pt modelId="{70F5BA31-5965-6F4E-8ACA-B594D37EB8FA}" type="pres">
      <dgm:prSet presAssocID="{D2941122-C8FA-F946-AA04-C4EC099A9778}" presName="accentRepeatNode" presStyleLbl="solidFgAcc1" presStyleIdx="2" presStyleCnt="6"/>
      <dgm:spPr/>
    </dgm:pt>
    <dgm:pt modelId="{8D8863BA-25D1-6F42-8428-217D60234CC5}" type="pres">
      <dgm:prSet presAssocID="{C486B7CD-F18F-124F-A140-588DDF7E2BA1}" presName="text_4" presStyleLbl="node1" presStyleIdx="3" presStyleCnt="6">
        <dgm:presLayoutVars>
          <dgm:bulletEnabled val="1"/>
        </dgm:presLayoutVars>
      </dgm:prSet>
      <dgm:spPr/>
    </dgm:pt>
    <dgm:pt modelId="{53D37D50-4B6B-7240-A562-EE763B3E538C}" type="pres">
      <dgm:prSet presAssocID="{C486B7CD-F18F-124F-A140-588DDF7E2BA1}" presName="accent_4" presStyleCnt="0"/>
      <dgm:spPr/>
    </dgm:pt>
    <dgm:pt modelId="{4960F634-3AA3-1F45-B6B8-902898EE88EB}" type="pres">
      <dgm:prSet presAssocID="{C486B7CD-F18F-124F-A140-588DDF7E2BA1}" presName="accentRepeatNode" presStyleLbl="solidFgAcc1" presStyleIdx="3" presStyleCnt="6"/>
      <dgm:spPr/>
    </dgm:pt>
    <dgm:pt modelId="{3190909F-E76A-AF4A-BCA2-9637F462B6FE}" type="pres">
      <dgm:prSet presAssocID="{0C896829-E6F6-BE42-8F0E-F7745E46CE39}" presName="text_5" presStyleLbl="node1" presStyleIdx="4" presStyleCnt="6">
        <dgm:presLayoutVars>
          <dgm:bulletEnabled val="1"/>
        </dgm:presLayoutVars>
      </dgm:prSet>
      <dgm:spPr/>
    </dgm:pt>
    <dgm:pt modelId="{B46D67E0-E3FC-8342-8168-544BC9D12719}" type="pres">
      <dgm:prSet presAssocID="{0C896829-E6F6-BE42-8F0E-F7745E46CE39}" presName="accent_5" presStyleCnt="0"/>
      <dgm:spPr/>
    </dgm:pt>
    <dgm:pt modelId="{96922C30-CBEC-CF48-8890-EFEE62E4F4B4}" type="pres">
      <dgm:prSet presAssocID="{0C896829-E6F6-BE42-8F0E-F7745E46CE39}" presName="accentRepeatNode" presStyleLbl="solidFgAcc1" presStyleIdx="4" presStyleCnt="6"/>
      <dgm:spPr/>
    </dgm:pt>
    <dgm:pt modelId="{9C16BC67-E765-8643-BD42-35A5C5A12D56}" type="pres">
      <dgm:prSet presAssocID="{1F6BF3C6-11BD-524A-BD6C-EE207C42F500}" presName="text_6" presStyleLbl="node1" presStyleIdx="5" presStyleCnt="6">
        <dgm:presLayoutVars>
          <dgm:bulletEnabled val="1"/>
        </dgm:presLayoutVars>
      </dgm:prSet>
      <dgm:spPr/>
    </dgm:pt>
    <dgm:pt modelId="{97B65F70-6E1E-644B-8166-6A24DD0611BB}" type="pres">
      <dgm:prSet presAssocID="{1F6BF3C6-11BD-524A-BD6C-EE207C42F500}" presName="accent_6" presStyleCnt="0"/>
      <dgm:spPr/>
    </dgm:pt>
    <dgm:pt modelId="{5FDA48F0-0A9B-C743-A2DC-2F37B3F2ED21}" type="pres">
      <dgm:prSet presAssocID="{1F6BF3C6-11BD-524A-BD6C-EE207C42F500}" presName="accentRepeatNode" presStyleLbl="solidFgAcc1" presStyleIdx="5" presStyleCnt="6"/>
      <dgm:spPr/>
    </dgm:pt>
  </dgm:ptLst>
  <dgm:cxnLst>
    <dgm:cxn modelId="{734F710E-E52B-BF4E-963B-4D9E3919A182}" srcId="{784141A7-1CAF-CF42-975E-14C7C7188F82}" destId="{1F6BF3C6-11BD-524A-BD6C-EE207C42F500}" srcOrd="5" destOrd="0" parTransId="{1778F5AF-A188-5E4C-938E-C4B544230523}" sibTransId="{B14DB43A-F4EB-F146-B1FA-4B0BA90C6E8B}"/>
    <dgm:cxn modelId="{C2D5892A-95B7-EB4D-923A-DE49F4F9814A}" srcId="{784141A7-1CAF-CF42-975E-14C7C7188F82}" destId="{C486B7CD-F18F-124F-A140-588DDF7E2BA1}" srcOrd="3" destOrd="0" parTransId="{A1A62874-6B89-EC4B-89A5-40510EE87526}" sibTransId="{ECE3CC69-14A5-DE48-9D9E-6EF4BC7B625D}"/>
    <dgm:cxn modelId="{59287C4B-50B9-284A-B68D-5EE1DFFDDD12}" type="presOf" srcId="{1F6BF3C6-11BD-524A-BD6C-EE207C42F500}" destId="{9C16BC67-E765-8643-BD42-35A5C5A12D56}" srcOrd="0" destOrd="0" presId="urn:microsoft.com/office/officeart/2008/layout/VerticalCurvedList"/>
    <dgm:cxn modelId="{6356CA5B-A816-3C48-849B-B4E4930A41E5}" type="presOf" srcId="{2E618B7D-3FE3-7D4A-B880-5DBF98906826}" destId="{BA9D02A2-E630-0A4A-9213-B2190F71C91E}" srcOrd="0" destOrd="0" presId="urn:microsoft.com/office/officeart/2008/layout/VerticalCurvedList"/>
    <dgm:cxn modelId="{E563975F-6947-AD4C-AEFA-B57EA3009B1C}" type="presOf" srcId="{D2941122-C8FA-F946-AA04-C4EC099A9778}" destId="{CF425C5E-A3A2-7442-B841-F685473285F5}" srcOrd="0" destOrd="0" presId="urn:microsoft.com/office/officeart/2008/layout/VerticalCurvedList"/>
    <dgm:cxn modelId="{E1E7B968-3EAB-914F-8FFD-EE5C2B98D32C}" type="presOf" srcId="{AE35C452-02AD-0B43-976C-6D3E2E31375F}" destId="{C94F65B9-C825-6A43-AF65-6BB2681BF16E}" srcOrd="0" destOrd="0" presId="urn:microsoft.com/office/officeart/2008/layout/VerticalCurvedList"/>
    <dgm:cxn modelId="{7FB81C69-6184-9B4B-9024-0E34F88D00DA}" type="presOf" srcId="{784141A7-1CAF-CF42-975E-14C7C7188F82}" destId="{C0C762A6-1C05-1243-A640-6545641D4A0C}" srcOrd="0" destOrd="0" presId="urn:microsoft.com/office/officeart/2008/layout/VerticalCurvedList"/>
    <dgm:cxn modelId="{594B1A7A-0763-824E-9A8A-16C250D2E331}" srcId="{784141A7-1CAF-CF42-975E-14C7C7188F82}" destId="{D2941122-C8FA-F946-AA04-C4EC099A9778}" srcOrd="2" destOrd="0" parTransId="{4E49A370-35D3-C143-8B27-8C2D5454D40D}" sibTransId="{C0CE0263-6816-2A4A-AFC1-D43BE2D7666B}"/>
    <dgm:cxn modelId="{498E8483-E2B7-4F48-94A4-4F71AD9A7580}" type="presOf" srcId="{D1CA1FA7-48EE-6F41-8FE2-C29493E4E155}" destId="{247A73B1-D787-EE4C-96CF-E6DE6F005590}" srcOrd="0" destOrd="0" presId="urn:microsoft.com/office/officeart/2008/layout/VerticalCurvedList"/>
    <dgm:cxn modelId="{34188D8C-0618-C949-9F35-3AC665C701A8}" type="presOf" srcId="{C486B7CD-F18F-124F-A140-588DDF7E2BA1}" destId="{8D8863BA-25D1-6F42-8428-217D60234CC5}" srcOrd="0" destOrd="0" presId="urn:microsoft.com/office/officeart/2008/layout/VerticalCurvedList"/>
    <dgm:cxn modelId="{45C645A2-15E2-3F4E-A0CE-1B5C1D55EF4B}" srcId="{784141A7-1CAF-CF42-975E-14C7C7188F82}" destId="{D1CA1FA7-48EE-6F41-8FE2-C29493E4E155}" srcOrd="0" destOrd="0" parTransId="{0D828551-EDB8-F141-9F0C-C0E667AA1E70}" sibTransId="{2E618B7D-3FE3-7D4A-B880-5DBF98906826}"/>
    <dgm:cxn modelId="{82108CCD-80F8-E247-BE73-996C238F9EB3}" type="presOf" srcId="{0C896829-E6F6-BE42-8F0E-F7745E46CE39}" destId="{3190909F-E76A-AF4A-BCA2-9637F462B6FE}" srcOrd="0" destOrd="0" presId="urn:microsoft.com/office/officeart/2008/layout/VerticalCurvedList"/>
    <dgm:cxn modelId="{84CDFFD1-CF55-734A-8D7D-A6306707604F}" srcId="{784141A7-1CAF-CF42-975E-14C7C7188F82}" destId="{0C896829-E6F6-BE42-8F0E-F7745E46CE39}" srcOrd="4" destOrd="0" parTransId="{95F1A5BA-B093-3E45-9569-5D4A0C57123F}" sibTransId="{32CE32C8-A6B0-E54A-AEA8-88385A57DBC5}"/>
    <dgm:cxn modelId="{DA6624EF-7D1D-9449-B6EF-76B6C7F3076D}" srcId="{784141A7-1CAF-CF42-975E-14C7C7188F82}" destId="{AE35C452-02AD-0B43-976C-6D3E2E31375F}" srcOrd="1" destOrd="0" parTransId="{9AD9CD37-F3B8-1841-B522-2C77B3BF56E1}" sibTransId="{4F99D592-2501-BF4B-8635-621C8BE5EE2F}"/>
    <dgm:cxn modelId="{7E640714-E7DD-004A-9603-53C9316325FA}" type="presParOf" srcId="{C0C762A6-1C05-1243-A640-6545641D4A0C}" destId="{F1CA449B-AC83-D844-A5FE-9C9CF5DE77B5}" srcOrd="0" destOrd="0" presId="urn:microsoft.com/office/officeart/2008/layout/VerticalCurvedList"/>
    <dgm:cxn modelId="{0389BFB9-8DCF-734E-9690-75F9A32100A3}" type="presParOf" srcId="{F1CA449B-AC83-D844-A5FE-9C9CF5DE77B5}" destId="{CEF36F3A-DBDA-5D46-9927-ECDDEC19094A}" srcOrd="0" destOrd="0" presId="urn:microsoft.com/office/officeart/2008/layout/VerticalCurvedList"/>
    <dgm:cxn modelId="{90C76ED5-0AFD-C84F-AA39-879872D06B6C}" type="presParOf" srcId="{CEF36F3A-DBDA-5D46-9927-ECDDEC19094A}" destId="{31F03EF8-85B7-F942-B6D7-B5362FD8634A}" srcOrd="0" destOrd="0" presId="urn:microsoft.com/office/officeart/2008/layout/VerticalCurvedList"/>
    <dgm:cxn modelId="{CE0DBB4D-6A75-144F-8C9B-3852411D84F7}" type="presParOf" srcId="{CEF36F3A-DBDA-5D46-9927-ECDDEC19094A}" destId="{BA9D02A2-E630-0A4A-9213-B2190F71C91E}" srcOrd="1" destOrd="0" presId="urn:microsoft.com/office/officeart/2008/layout/VerticalCurvedList"/>
    <dgm:cxn modelId="{E0F83418-6BFB-5547-B06C-B6D2D3C8F398}" type="presParOf" srcId="{CEF36F3A-DBDA-5D46-9927-ECDDEC19094A}" destId="{0E49CF6B-D1B4-E743-9EB1-C0215BAE5FCB}" srcOrd="2" destOrd="0" presId="urn:microsoft.com/office/officeart/2008/layout/VerticalCurvedList"/>
    <dgm:cxn modelId="{474F0EDD-6CBA-C94F-BE79-68536E750BF5}" type="presParOf" srcId="{CEF36F3A-DBDA-5D46-9927-ECDDEC19094A}" destId="{CD3F27B3-FA15-6E48-B575-398CA84856C2}" srcOrd="3" destOrd="0" presId="urn:microsoft.com/office/officeart/2008/layout/VerticalCurvedList"/>
    <dgm:cxn modelId="{FD4E431E-CB3B-8F4C-8165-55D673EC6446}" type="presParOf" srcId="{F1CA449B-AC83-D844-A5FE-9C9CF5DE77B5}" destId="{247A73B1-D787-EE4C-96CF-E6DE6F005590}" srcOrd="1" destOrd="0" presId="urn:microsoft.com/office/officeart/2008/layout/VerticalCurvedList"/>
    <dgm:cxn modelId="{1AEFB6B1-6CC8-6742-8429-287670856E05}" type="presParOf" srcId="{F1CA449B-AC83-D844-A5FE-9C9CF5DE77B5}" destId="{2F36A697-D5B2-6B45-9894-D9DEBC88F5CB}" srcOrd="2" destOrd="0" presId="urn:microsoft.com/office/officeart/2008/layout/VerticalCurvedList"/>
    <dgm:cxn modelId="{2C06CE39-B93E-9245-8EF2-C9325394D9DC}" type="presParOf" srcId="{2F36A697-D5B2-6B45-9894-D9DEBC88F5CB}" destId="{137BD307-A96F-F54F-8019-B3A1C62A63B0}" srcOrd="0" destOrd="0" presId="urn:microsoft.com/office/officeart/2008/layout/VerticalCurvedList"/>
    <dgm:cxn modelId="{0827A4AE-A604-DC43-9A1F-1610BDBF8190}" type="presParOf" srcId="{F1CA449B-AC83-D844-A5FE-9C9CF5DE77B5}" destId="{C94F65B9-C825-6A43-AF65-6BB2681BF16E}" srcOrd="3" destOrd="0" presId="urn:microsoft.com/office/officeart/2008/layout/VerticalCurvedList"/>
    <dgm:cxn modelId="{484030FA-6623-8743-9A4A-3180E9CA9358}" type="presParOf" srcId="{F1CA449B-AC83-D844-A5FE-9C9CF5DE77B5}" destId="{CCE19E76-20DA-1748-82DE-E737066587BF}" srcOrd="4" destOrd="0" presId="urn:microsoft.com/office/officeart/2008/layout/VerticalCurvedList"/>
    <dgm:cxn modelId="{121E8685-345D-2949-BCA5-0B36BBA5BCF9}" type="presParOf" srcId="{CCE19E76-20DA-1748-82DE-E737066587BF}" destId="{6BDFF0CB-FD06-4749-87FE-B434F3CD32FC}" srcOrd="0" destOrd="0" presId="urn:microsoft.com/office/officeart/2008/layout/VerticalCurvedList"/>
    <dgm:cxn modelId="{3E976B58-F0CC-564F-8845-4D0C3CE09CD4}" type="presParOf" srcId="{F1CA449B-AC83-D844-A5FE-9C9CF5DE77B5}" destId="{CF425C5E-A3A2-7442-B841-F685473285F5}" srcOrd="5" destOrd="0" presId="urn:microsoft.com/office/officeart/2008/layout/VerticalCurvedList"/>
    <dgm:cxn modelId="{38AC5957-E868-E84C-8B83-0E9BD149DA22}" type="presParOf" srcId="{F1CA449B-AC83-D844-A5FE-9C9CF5DE77B5}" destId="{836CED56-C926-3C44-8DBD-50E0C36D9CE6}" srcOrd="6" destOrd="0" presId="urn:microsoft.com/office/officeart/2008/layout/VerticalCurvedList"/>
    <dgm:cxn modelId="{1AA345C4-004F-0B4D-B121-5CFD8EBB2CDF}" type="presParOf" srcId="{836CED56-C926-3C44-8DBD-50E0C36D9CE6}" destId="{70F5BA31-5965-6F4E-8ACA-B594D37EB8FA}" srcOrd="0" destOrd="0" presId="urn:microsoft.com/office/officeart/2008/layout/VerticalCurvedList"/>
    <dgm:cxn modelId="{75649AB1-FC51-574D-95C2-D09F53358858}" type="presParOf" srcId="{F1CA449B-AC83-D844-A5FE-9C9CF5DE77B5}" destId="{8D8863BA-25D1-6F42-8428-217D60234CC5}" srcOrd="7" destOrd="0" presId="urn:microsoft.com/office/officeart/2008/layout/VerticalCurvedList"/>
    <dgm:cxn modelId="{413B3917-35A9-E341-9285-A1C5AE858149}" type="presParOf" srcId="{F1CA449B-AC83-D844-A5FE-9C9CF5DE77B5}" destId="{53D37D50-4B6B-7240-A562-EE763B3E538C}" srcOrd="8" destOrd="0" presId="urn:microsoft.com/office/officeart/2008/layout/VerticalCurvedList"/>
    <dgm:cxn modelId="{BBFAFD9A-A2D2-A648-9D71-C1F6CC9A2614}" type="presParOf" srcId="{53D37D50-4B6B-7240-A562-EE763B3E538C}" destId="{4960F634-3AA3-1F45-B6B8-902898EE88EB}" srcOrd="0" destOrd="0" presId="urn:microsoft.com/office/officeart/2008/layout/VerticalCurvedList"/>
    <dgm:cxn modelId="{EA214593-247A-3245-896E-E2B53783A52D}" type="presParOf" srcId="{F1CA449B-AC83-D844-A5FE-9C9CF5DE77B5}" destId="{3190909F-E76A-AF4A-BCA2-9637F462B6FE}" srcOrd="9" destOrd="0" presId="urn:microsoft.com/office/officeart/2008/layout/VerticalCurvedList"/>
    <dgm:cxn modelId="{CF35249E-11A1-944A-937E-3F865971FA39}" type="presParOf" srcId="{F1CA449B-AC83-D844-A5FE-9C9CF5DE77B5}" destId="{B46D67E0-E3FC-8342-8168-544BC9D12719}" srcOrd="10" destOrd="0" presId="urn:microsoft.com/office/officeart/2008/layout/VerticalCurvedList"/>
    <dgm:cxn modelId="{312081C2-2F38-9F41-8697-8534823291FC}" type="presParOf" srcId="{B46D67E0-E3FC-8342-8168-544BC9D12719}" destId="{96922C30-CBEC-CF48-8890-EFEE62E4F4B4}" srcOrd="0" destOrd="0" presId="urn:microsoft.com/office/officeart/2008/layout/VerticalCurvedList"/>
    <dgm:cxn modelId="{757FDB5E-7EED-3A4F-A492-88B96897DDAC}" type="presParOf" srcId="{F1CA449B-AC83-D844-A5FE-9C9CF5DE77B5}" destId="{9C16BC67-E765-8643-BD42-35A5C5A12D56}" srcOrd="11" destOrd="0" presId="urn:microsoft.com/office/officeart/2008/layout/VerticalCurvedList"/>
    <dgm:cxn modelId="{CA3FD71C-6021-7D49-8859-C240A6B173A3}" type="presParOf" srcId="{F1CA449B-AC83-D844-A5FE-9C9CF5DE77B5}" destId="{97B65F70-6E1E-644B-8166-6A24DD0611BB}" srcOrd="12" destOrd="0" presId="urn:microsoft.com/office/officeart/2008/layout/VerticalCurvedList"/>
    <dgm:cxn modelId="{4F2F33B5-7D39-A54C-B74D-C129B67AAD2D}" type="presParOf" srcId="{97B65F70-6E1E-644B-8166-6A24DD0611BB}" destId="{5FDA48F0-0A9B-C743-A2DC-2F37B3F2ED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D02A2-E630-0A4A-9213-B2190F71C91E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A73B1-D787-EE4C-96CF-E6DE6F005590}">
      <dsp:nvSpPr>
        <dsp:cNvPr id="0" name=""/>
        <dsp:cNvSpPr/>
      </dsp:nvSpPr>
      <dsp:spPr>
        <a:xfrm>
          <a:off x="350606" y="229141"/>
          <a:ext cx="10105268" cy="458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Poskytovatel připojení k internetu</a:t>
          </a:r>
        </a:p>
      </dsp:txBody>
      <dsp:txXfrm>
        <a:off x="350606" y="229141"/>
        <a:ext cx="10105268" cy="458108"/>
      </dsp:txXfrm>
    </dsp:sp>
    <dsp:sp modelId="{137BD307-A96F-F54F-8019-B3A1C62A63B0}">
      <dsp:nvSpPr>
        <dsp:cNvPr id="0" name=""/>
        <dsp:cNvSpPr/>
      </dsp:nvSpPr>
      <dsp:spPr>
        <a:xfrm>
          <a:off x="64288" y="17187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F65B9-C825-6A43-AF65-6BB2681BF16E}">
      <dsp:nvSpPr>
        <dsp:cNvPr id="0" name=""/>
        <dsp:cNvSpPr/>
      </dsp:nvSpPr>
      <dsp:spPr>
        <a:xfrm>
          <a:off x="727432" y="916217"/>
          <a:ext cx="9728442" cy="458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Správci domén</a:t>
          </a:r>
        </a:p>
      </dsp:txBody>
      <dsp:txXfrm>
        <a:off x="727432" y="916217"/>
        <a:ext cx="9728442" cy="458108"/>
      </dsp:txXfrm>
    </dsp:sp>
    <dsp:sp modelId="{6BDFF0CB-FD06-4749-87FE-B434F3CD32FC}">
      <dsp:nvSpPr>
        <dsp:cNvPr id="0" name=""/>
        <dsp:cNvSpPr/>
      </dsp:nvSpPr>
      <dsp:spPr>
        <a:xfrm>
          <a:off x="441114" y="85895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25C5E-A3A2-7442-B841-F685473285F5}">
      <dsp:nvSpPr>
        <dsp:cNvPr id="0" name=""/>
        <dsp:cNvSpPr/>
      </dsp:nvSpPr>
      <dsp:spPr>
        <a:xfrm>
          <a:off x="899745" y="1603293"/>
          <a:ext cx="9556129" cy="458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Vyhledávače</a:t>
          </a:r>
        </a:p>
      </dsp:txBody>
      <dsp:txXfrm>
        <a:off x="899745" y="1603293"/>
        <a:ext cx="9556129" cy="458108"/>
      </dsp:txXfrm>
    </dsp:sp>
    <dsp:sp modelId="{70F5BA31-5965-6F4E-8ACA-B594D37EB8FA}">
      <dsp:nvSpPr>
        <dsp:cNvPr id="0" name=""/>
        <dsp:cNvSpPr/>
      </dsp:nvSpPr>
      <dsp:spPr>
        <a:xfrm>
          <a:off x="613427" y="1546030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863BA-25D1-6F42-8428-217D60234CC5}">
      <dsp:nvSpPr>
        <dsp:cNvPr id="0" name=""/>
        <dsp:cNvSpPr/>
      </dsp:nvSpPr>
      <dsp:spPr>
        <a:xfrm>
          <a:off x="899745" y="2289935"/>
          <a:ext cx="9556129" cy="458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Sociální sítě</a:t>
          </a:r>
        </a:p>
      </dsp:txBody>
      <dsp:txXfrm>
        <a:off x="899745" y="2289935"/>
        <a:ext cx="9556129" cy="458108"/>
      </dsp:txXfrm>
    </dsp:sp>
    <dsp:sp modelId="{4960F634-3AA3-1F45-B6B8-902898EE88EB}">
      <dsp:nvSpPr>
        <dsp:cNvPr id="0" name=""/>
        <dsp:cNvSpPr/>
      </dsp:nvSpPr>
      <dsp:spPr>
        <a:xfrm>
          <a:off x="613427" y="2232671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0909F-E76A-AF4A-BCA2-9637F462B6FE}">
      <dsp:nvSpPr>
        <dsp:cNvPr id="0" name=""/>
        <dsp:cNvSpPr/>
      </dsp:nvSpPr>
      <dsp:spPr>
        <a:xfrm>
          <a:off x="727432" y="2977011"/>
          <a:ext cx="9728442" cy="458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Tvůrci obsahu</a:t>
          </a:r>
        </a:p>
      </dsp:txBody>
      <dsp:txXfrm>
        <a:off x="727432" y="2977011"/>
        <a:ext cx="9728442" cy="458108"/>
      </dsp:txXfrm>
    </dsp:sp>
    <dsp:sp modelId="{96922C30-CBEC-CF48-8890-EFEE62E4F4B4}">
      <dsp:nvSpPr>
        <dsp:cNvPr id="0" name=""/>
        <dsp:cNvSpPr/>
      </dsp:nvSpPr>
      <dsp:spPr>
        <a:xfrm>
          <a:off x="441114" y="291974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6BC67-E765-8643-BD42-35A5C5A12D56}">
      <dsp:nvSpPr>
        <dsp:cNvPr id="0" name=""/>
        <dsp:cNvSpPr/>
      </dsp:nvSpPr>
      <dsp:spPr>
        <a:xfrm>
          <a:off x="350606" y="3664087"/>
          <a:ext cx="10105268" cy="458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Adresáti obsahu</a:t>
          </a:r>
        </a:p>
      </dsp:txBody>
      <dsp:txXfrm>
        <a:off x="350606" y="3664087"/>
        <a:ext cx="10105268" cy="458108"/>
      </dsp:txXfrm>
    </dsp:sp>
    <dsp:sp modelId="{5FDA48F0-0A9B-C743-A2DC-2F37B3F2ED21}">
      <dsp:nvSpPr>
        <dsp:cNvPr id="0" name=""/>
        <dsp:cNvSpPr/>
      </dsp:nvSpPr>
      <dsp:spPr>
        <a:xfrm>
          <a:off x="64288" y="360682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1048F-A0D3-D640-9BD5-8DC1A04FF3E2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A1730-34CE-FA4A-9FD2-8057A2E428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27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A1730-34CE-FA4A-9FD2-8057A2E428E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24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C10D0-82A0-7C42-84ED-4A6175FBF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A3E79A-B395-834C-AA90-5827B7A54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1B7CA0-BC72-7949-B00D-8511051A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F48C-2EC7-9F4A-9681-AA4D79BA83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1A86A5-B7C9-FA47-8A44-CE393B53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4B84B3-C390-B242-A3B0-B12C8936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601B-459D-D341-9EF9-E3AD836D3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87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052525-E33E-1641-BDB6-4FC18044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0A11F51-C705-F143-8821-B4ABCEDE6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FEE89B-6018-9D46-8EDE-B5679FF66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F48C-2EC7-9F4A-9681-AA4D79BA83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F8E5EE-B9AF-3D47-9DA4-85B947DB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887F35-9908-E043-964F-C907636F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601B-459D-D341-9EF9-E3AD836D3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08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216A1AD-60D3-5E4F-A928-F1AF86FEE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394678F-6569-1D49-B85E-483178480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33CCE6-270B-5A4B-8206-EA7565E6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F48C-2EC7-9F4A-9681-AA4D79BA83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4F3FDF-4D43-FE49-8F44-0F0A648D1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5654CD-2B3F-3F40-AE4F-FE03C5B2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601B-459D-D341-9EF9-E3AD836D3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3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117D6A-8C8F-D846-92BD-79638647D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0B530B-D9F2-F540-B0A5-39DEC9312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B0E300-840F-9740-B110-A97472BC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F48C-2EC7-9F4A-9681-AA4D79BA83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B6BCC8-EB58-9B4D-8E8F-A6B389CC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B72374-F184-A14A-AA58-462619DC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601B-459D-D341-9EF9-E3AD836D3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64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9C3131-4A39-9F4C-805C-9B0284387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AF69079-FE0B-E945-859B-E2F6E512B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D62AD8-522D-E148-8F87-390B2837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F48C-2EC7-9F4A-9681-AA4D79BA83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23BCF5-45F2-4B4D-81C7-5F7E94B0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276135-45A3-214F-83CB-92FAF910D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601B-459D-D341-9EF9-E3AD836D3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83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7E9E4-1345-894F-B470-70B03D9B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3D45B9-6D09-E94F-B2DC-5C357AFB3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6F6D5ED-8314-E24F-9D0D-A53A9A94C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8D89FE-02D9-4949-946D-A12AEF3A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F48C-2EC7-9F4A-9681-AA4D79BA83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277404-A08F-C742-AE50-19120E400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64C35E-42CF-6B46-A8BF-AD1E830F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601B-459D-D341-9EF9-E3AD836D3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10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EF549-0C42-1148-BB5A-AF2646BA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D370112-16AB-1A4A-BAB3-E3EA2B0CF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30AAC35-3653-E74A-B68F-5E8EDB193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B65205A-63E3-9C4E-9E04-9675334CF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412876F-DA79-8841-9399-204F79C9A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F2554BD-D397-DB4D-989E-8A1FF4B0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F48C-2EC7-9F4A-9681-AA4D79BA83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30C7E87-9891-AB43-9C37-98A94299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F61F869-9CEE-244D-9255-8531C22E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601B-459D-D341-9EF9-E3AD836D3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61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63385-2639-314A-B3D2-3B8472DE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888A1CE-9BD0-FE40-86FC-EC2ADB43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F48C-2EC7-9F4A-9681-AA4D79BA83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8E13227-5861-5B47-A724-1A9B039F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3931F3-E311-4146-96CC-4C61533E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601B-459D-D341-9EF9-E3AD836D3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30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EB2FBD6-3E6A-6042-B826-86206396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F48C-2EC7-9F4A-9681-AA4D79BA83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21AB20F-C8DD-3C4A-8D0B-7851F9E7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DFA4A1-29C6-564D-A200-D5D907AC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601B-459D-D341-9EF9-E3AD836D3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22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6AE44-E5C0-604F-8AEA-CA1C3F5CB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0ACB23-F32C-E74D-91B0-846B5EA76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93ADBA5-632F-AC4B-99E6-16A72AF21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8E1BA2-35C9-0648-B0D4-942816ED0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F48C-2EC7-9F4A-9681-AA4D79BA83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540538-1365-D644-8ABA-DFF0B8E8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4B7276-72C8-2C47-93A4-BC130CDF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601B-459D-D341-9EF9-E3AD836D3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10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29EAB-3897-BF43-9E1B-A46E81455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218DAC5-3A05-F74B-91F5-903613CE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69DF1EA-C893-D147-952C-56E731B26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66EB91-5CB7-3247-80FD-F76DEB258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F48C-2EC7-9F4A-9681-AA4D79BA83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50296B-95F5-4742-8B6C-22C42428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9A5943-76D2-2746-A087-AB4E9FD8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601B-459D-D341-9EF9-E3AD836D3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2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92A80F9-3837-F540-ABB2-1A07FD7FD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5E31B6-5312-9049-8D85-8F0BB47C9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AD3145-A2A1-F443-9266-135585EA3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F48C-2EC7-9F4A-9681-AA4D79BA83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465EA3-2661-CC43-838C-906C2C224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DCC3A5-9157-4744-A129-79FD9E8AA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8601B-459D-D341-9EF9-E3AD836D3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78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sec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8/8f/Checkmark.svg/450px-Checkmark.svg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s://i.guim.co.uk/img/static/sys-images/Media/Columnists/Columnists/2012/6/19/1340119741436/Wayne-Rooney-and-Jack-Wil-008.jpg?width=700&amp;quality=85&amp;auto=format&amp;usm=12&amp;fit=max&amp;s=6250275bd68a46d04c16359812dfe797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13" Type="http://schemas.openxmlformats.org/officeDocument/2006/relationships/image" Target="../media/image6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tif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tiff"/><Relationship Id="rId4" Type="http://schemas.openxmlformats.org/officeDocument/2006/relationships/diagramLayout" Target="../diagrams/layout1.xml"/><Relationship Id="rId9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EF133-2BCA-A347-AB4A-CC9AD45A34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Internetové právo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1DAE52-5DB4-BF4B-9C17-571222DB0E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Právo </a:t>
            </a:r>
            <a:r>
              <a:rPr lang="cs-CZ"/>
              <a:t>sociálních sítí</a:t>
            </a:r>
            <a:endParaRPr lang="cs-CZ" dirty="0"/>
          </a:p>
          <a:p>
            <a:endParaRPr lang="cs-CZ" dirty="0"/>
          </a:p>
          <a:p>
            <a:r>
              <a:rPr lang="cs-CZ" dirty="0"/>
              <a:t>Mgr. Tomáš Gongol, Ph.D.</a:t>
            </a:r>
          </a:p>
        </p:txBody>
      </p:sp>
    </p:spTree>
    <p:extLst>
      <p:ext uri="{BB962C8B-B14F-4D97-AF65-F5344CB8AC3E}">
        <p14:creationId xmlns:p14="http://schemas.microsoft.com/office/powerpoint/2010/main" val="3961848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559D26-C1A6-D146-A634-C23B9096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Předávání osobních údajů do zahraničí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6EADE0-7D07-B44B-99C7-7EAD259E3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 rámci EU volné předávání osobních údajů</a:t>
            </a:r>
          </a:p>
          <a:p>
            <a:pPr lvl="1"/>
            <a:r>
              <a:rPr lang="cs-CZ" dirty="0"/>
              <a:t>Podobně na základě mezinárodní smlouvy </a:t>
            </a:r>
          </a:p>
          <a:p>
            <a:r>
              <a:rPr lang="cs-CZ" dirty="0"/>
              <a:t>Mimo EU</a:t>
            </a:r>
          </a:p>
          <a:p>
            <a:pPr lvl="1"/>
            <a:r>
              <a:rPr lang="cs-CZ" dirty="0"/>
              <a:t>Pokud je poskytována v daném státě odpovídající úroveň ochrany</a:t>
            </a:r>
          </a:p>
          <a:p>
            <a:pPr lvl="1"/>
            <a:r>
              <a:rPr lang="cs-CZ" dirty="0"/>
              <a:t>Viz spor Max </a:t>
            </a:r>
            <a:r>
              <a:rPr lang="cs-CZ" dirty="0" err="1"/>
              <a:t>Schrems</a:t>
            </a:r>
            <a:r>
              <a:rPr lang="cs-CZ" dirty="0"/>
              <a:t> v. FB</a:t>
            </a:r>
          </a:p>
          <a:p>
            <a:pPr lvl="2"/>
            <a:r>
              <a:rPr lang="cs-CZ" dirty="0"/>
              <a:t>Zpochybněno předávání </a:t>
            </a:r>
            <a:r>
              <a:rPr lang="cs-CZ" dirty="0" err="1"/>
              <a:t>os.údajů</a:t>
            </a:r>
            <a:r>
              <a:rPr lang="cs-CZ" dirty="0"/>
              <a:t> do USA (</a:t>
            </a:r>
            <a:r>
              <a:rPr lang="cs-CZ" dirty="0" err="1"/>
              <a:t>safe</a:t>
            </a:r>
            <a:r>
              <a:rPr lang="cs-CZ" dirty="0"/>
              <a:t> </a:t>
            </a:r>
            <a:r>
              <a:rPr lang="cs-CZ" dirty="0" err="1"/>
              <a:t>harbour</a:t>
            </a:r>
            <a:r>
              <a:rPr lang="cs-CZ" dirty="0"/>
              <a:t>)- viz PRISM</a:t>
            </a:r>
          </a:p>
          <a:p>
            <a:pPr lvl="3"/>
            <a:r>
              <a:rPr lang="cs-CZ" dirty="0"/>
              <a:t>Pokud se společnost registrovala do programu, byla považována za bezpečnou</a:t>
            </a:r>
          </a:p>
          <a:p>
            <a:pPr lvl="2"/>
            <a:r>
              <a:rPr lang="cs-CZ" dirty="0"/>
              <a:t>SDEU zrušil rozhodnutí Evropské komise – zrušení principu </a:t>
            </a:r>
            <a:r>
              <a:rPr lang="cs-CZ" dirty="0" err="1"/>
              <a:t>Safe</a:t>
            </a:r>
            <a:r>
              <a:rPr lang="cs-CZ" dirty="0"/>
              <a:t> </a:t>
            </a:r>
            <a:r>
              <a:rPr lang="cs-CZ" dirty="0" err="1"/>
              <a:t>Harbour</a:t>
            </a:r>
            <a:endParaRPr lang="cs-CZ" dirty="0"/>
          </a:p>
          <a:p>
            <a:pPr lvl="1"/>
            <a:r>
              <a:rPr lang="cs-CZ" dirty="0"/>
              <a:t>NOVĚ: </a:t>
            </a:r>
            <a:r>
              <a:rPr lang="cs-CZ" b="1" dirty="0" err="1"/>
              <a:t>Privacy</a:t>
            </a:r>
            <a:r>
              <a:rPr lang="cs-CZ" b="1" dirty="0"/>
              <a:t> </a:t>
            </a:r>
            <a:r>
              <a:rPr lang="cs-CZ" b="1" dirty="0" err="1"/>
              <a:t>Shield</a:t>
            </a:r>
            <a:r>
              <a:rPr lang="cs-CZ" dirty="0"/>
              <a:t> – prohlášení o souladu s principy ochrany, ale povinnost ověřovat jestli jsou skutečně plněny (v USA dohlíží Federální ministerstvo obchodu), prováděn každoroční audit za účasti Evropské komise, zřízen nezávislý ombudsman</a:t>
            </a:r>
          </a:p>
          <a:p>
            <a:pPr lvl="2"/>
            <a:r>
              <a:rPr lang="cs-CZ" dirty="0"/>
              <a:t>I </a:t>
            </a:r>
            <a:r>
              <a:rPr lang="cs-CZ" dirty="0" err="1"/>
              <a:t>Privacy</a:t>
            </a:r>
            <a:r>
              <a:rPr lang="cs-CZ" dirty="0"/>
              <a:t> </a:t>
            </a:r>
            <a:r>
              <a:rPr lang="cs-CZ" dirty="0" err="1"/>
              <a:t>Shiled</a:t>
            </a:r>
            <a:r>
              <a:rPr lang="cs-CZ" dirty="0"/>
              <a:t> je zpochybňován jako nedostatečný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473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93CB45-083A-EE42-832F-B305734D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Max </a:t>
            </a:r>
            <a:r>
              <a:rPr lang="cs-CZ" dirty="0" err="1"/>
              <a:t>Schrems</a:t>
            </a:r>
            <a:r>
              <a:rPr lang="cs-CZ" dirty="0"/>
              <a:t> vs. </a:t>
            </a:r>
            <a:r>
              <a:rPr lang="cs-CZ" dirty="0" err="1"/>
              <a:t>Facebook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002E9F-D757-6048-B7FF-A5A933080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údaje o něm FB shromažďuje?</a:t>
            </a:r>
          </a:p>
          <a:p>
            <a:pPr lvl="1"/>
            <a:r>
              <a:rPr lang="cs-CZ" dirty="0"/>
              <a:t>Výpis 1222 stran (včetně informací, které už smazal)</a:t>
            </a:r>
          </a:p>
          <a:p>
            <a:r>
              <a:rPr lang="cs-CZ" dirty="0"/>
              <a:t>Stížnost k irskému komisaři pro ochranu osobních údajů</a:t>
            </a:r>
          </a:p>
          <a:p>
            <a:pPr lvl="1"/>
            <a:r>
              <a:rPr lang="cs-CZ" dirty="0"/>
              <a:t>22 stížností (r. 2011)</a:t>
            </a:r>
          </a:p>
          <a:p>
            <a:r>
              <a:rPr lang="cs-CZ" dirty="0"/>
              <a:t>r. 2013 – vyjádření FB – nejasné, chybějící</a:t>
            </a:r>
          </a:p>
          <a:p>
            <a:r>
              <a:rPr lang="cs-CZ" dirty="0"/>
              <a:t>r. 2014 – vzetí zpět stížnosti</a:t>
            </a:r>
          </a:p>
          <a:p>
            <a:pPr lvl="1"/>
            <a:r>
              <a:rPr lang="cs-CZ" dirty="0"/>
              <a:t>1 nestihl vzít zpět a následné řízení a rozhodnutí SDEU vedlo ke zrušení tehdejšího systému předávání osobních údajů do USA</a:t>
            </a:r>
          </a:p>
        </p:txBody>
      </p:sp>
    </p:spTree>
    <p:extLst>
      <p:ext uri="{BB962C8B-B14F-4D97-AF65-F5344CB8AC3E}">
        <p14:creationId xmlns:p14="http://schemas.microsoft.com/office/powerpoint/2010/main" val="4082626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5864B4-D3BF-FB4D-9546-C0AA57BB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Max </a:t>
            </a:r>
            <a:r>
              <a:rPr lang="cs-CZ" dirty="0" err="1"/>
              <a:t>Schrems</a:t>
            </a:r>
            <a:r>
              <a:rPr lang="cs-CZ" dirty="0"/>
              <a:t> vs. </a:t>
            </a:r>
            <a:r>
              <a:rPr lang="cs-CZ" dirty="0" err="1"/>
              <a:t>Facebook</a:t>
            </a:r>
            <a:r>
              <a:rPr lang="cs-CZ" dirty="0"/>
              <a:t>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878BC3-3A24-A248-BF47-15A39F54B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Ve vztahu k ostatním stížnostem podal ve Vídni hromadnou žalobu</a:t>
            </a:r>
          </a:p>
          <a:p>
            <a:pPr lvl="1"/>
            <a:r>
              <a:rPr lang="cs-CZ" dirty="0"/>
              <a:t>2014: Vznesl nárok na NÁHRADU ÚJMY ve výši 500 EURO pro každého uživatele, který se připojil (25 000 uživatelů)</a:t>
            </a:r>
          </a:p>
          <a:p>
            <a:pPr lvl="2"/>
            <a:r>
              <a:rPr lang="cs-CZ" dirty="0"/>
              <a:t>Rakouský vídeňský soud 1. stupně se prohlásil nepříslušným</a:t>
            </a:r>
          </a:p>
          <a:p>
            <a:pPr lvl="3"/>
            <a:r>
              <a:rPr lang="cs-CZ" dirty="0"/>
              <a:t>FB tvrdí, že Max </a:t>
            </a:r>
            <a:r>
              <a:rPr lang="cs-CZ" dirty="0" err="1"/>
              <a:t>Schrems</a:t>
            </a:r>
            <a:r>
              <a:rPr lang="cs-CZ" dirty="0"/>
              <a:t> nemůže použít ustanovené o mezinárodní příslušnosti soudů v případě spotřebitelských sporů – jeho profil na FB je užit pro profesionální účely (žaloba proti FB) – není tak spotřebitelem</a:t>
            </a:r>
          </a:p>
          <a:p>
            <a:pPr lvl="3"/>
            <a:r>
              <a:rPr lang="cs-CZ" dirty="0"/>
              <a:t>spadá po jurisdikci irského orgánu na ochranu osobních údajů</a:t>
            </a:r>
          </a:p>
          <a:p>
            <a:pPr lvl="1"/>
            <a:r>
              <a:rPr lang="cs-CZ" dirty="0"/>
              <a:t>2018: ESD rozhodl, že Max </a:t>
            </a:r>
            <a:r>
              <a:rPr lang="cs-CZ" dirty="0" err="1"/>
              <a:t>Schrems</a:t>
            </a:r>
            <a:r>
              <a:rPr lang="cs-CZ" dirty="0"/>
              <a:t> může podat pouze individuální žalobu u vídeňského soudu</a:t>
            </a:r>
          </a:p>
          <a:p>
            <a:pPr lvl="2"/>
            <a:r>
              <a:rPr lang="cs-CZ" i="1" dirty="0"/>
              <a:t>„… uživatel soukromého účtu na </a:t>
            </a:r>
            <a:r>
              <a:rPr lang="cs-CZ" i="1" dirty="0" err="1"/>
              <a:t>Facebooku</a:t>
            </a:r>
            <a:r>
              <a:rPr lang="cs-CZ" i="1" dirty="0"/>
              <a:t> neztrácí postavení ‚spotřebitele‘, pokud vydává knihy, přednáší, provozuje internetové stránky, vybírá dary a nechává si postoupit nároky řady spotřebitelů, za účelem uplatnění těchto nároků u soudu</a:t>
            </a:r>
            <a:r>
              <a:rPr lang="cs-CZ" dirty="0"/>
              <a:t>,“</a:t>
            </a:r>
          </a:p>
          <a:p>
            <a:pPr lvl="2"/>
            <a:r>
              <a:rPr lang="cs-CZ" dirty="0"/>
              <a:t>S účinností GDPR je možná už i hromadná žaloba!</a:t>
            </a:r>
          </a:p>
          <a:p>
            <a:pPr lvl="1"/>
            <a:r>
              <a:rPr lang="cs-CZ" dirty="0"/>
              <a:t>2019: Nejvyšší rakouský soud argumentaci FB odmítl a vrátil k jednání před vídeňským soudem 1. stupně</a:t>
            </a:r>
          </a:p>
        </p:txBody>
      </p:sp>
    </p:spTree>
    <p:extLst>
      <p:ext uri="{BB962C8B-B14F-4D97-AF65-F5344CB8AC3E}">
        <p14:creationId xmlns:p14="http://schemas.microsoft.com/office/powerpoint/2010/main" val="182710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C85A4-A21F-B047-89A4-C58A1A42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osobnosti na sociálních sítích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1EADD6-E4F5-F54F-827A-EA9DD1FCC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Právní úprava </a:t>
            </a:r>
          </a:p>
          <a:p>
            <a:pPr lvl="1"/>
            <a:r>
              <a:rPr lang="cs-CZ" dirty="0"/>
              <a:t>Čl. 7 a 10 Listiny základních práv a svobod</a:t>
            </a:r>
          </a:p>
          <a:p>
            <a:pPr lvl="1"/>
            <a:r>
              <a:rPr lang="cs-CZ" dirty="0"/>
              <a:t>Základ soukromoprávní úpravy § 81 až 90 zákona č. 89/2012 Sb., občanský zákoník</a:t>
            </a:r>
          </a:p>
          <a:p>
            <a:r>
              <a:rPr lang="cs-CZ" dirty="0"/>
              <a:t>Nález ústavního soudu (</a:t>
            </a:r>
            <a:r>
              <a:rPr lang="cs-CZ" dirty="0" err="1"/>
              <a:t>Pl</a:t>
            </a:r>
            <a:r>
              <a:rPr lang="cs-CZ" dirty="0"/>
              <a:t>. ÚS 24/10)</a:t>
            </a:r>
          </a:p>
          <a:p>
            <a:pPr lvl="1"/>
            <a:r>
              <a:rPr lang="cs-CZ" dirty="0"/>
              <a:t>Právo na informační sebeurčení</a:t>
            </a:r>
          </a:p>
          <a:p>
            <a:r>
              <a:rPr lang="cs-CZ" dirty="0"/>
              <a:t>Rozhodnutí NS ČR (30 </a:t>
            </a:r>
            <a:r>
              <a:rPr lang="cs-CZ" dirty="0" err="1"/>
              <a:t>Cdo</a:t>
            </a:r>
            <a:r>
              <a:rPr lang="cs-CZ" dirty="0"/>
              <a:t> 4524/2015)</a:t>
            </a:r>
          </a:p>
          <a:p>
            <a:pPr lvl="1"/>
            <a:r>
              <a:rPr lang="cs-CZ" i="1" dirty="0"/>
              <a:t>prostředek zásahu </a:t>
            </a:r>
            <a:r>
              <a:rPr lang="cs-CZ" dirty="0"/>
              <a:t>(tj. </a:t>
            </a:r>
            <a:r>
              <a:rPr lang="cs-CZ" dirty="0" err="1"/>
              <a:t>facebook</a:t>
            </a:r>
            <a:r>
              <a:rPr lang="cs-CZ" dirty="0"/>
              <a:t>)</a:t>
            </a:r>
            <a:r>
              <a:rPr lang="cs-CZ" i="1" dirty="0"/>
              <a:t> </a:t>
            </a:r>
            <a:r>
              <a:rPr lang="cs-CZ" dirty="0"/>
              <a:t>do osobnostní sféry není důležitý</a:t>
            </a:r>
          </a:p>
          <a:p>
            <a:pPr lvl="1"/>
            <a:r>
              <a:rPr lang="cs-CZ" dirty="0"/>
              <a:t>odkaz na obecnou právní úpravu</a:t>
            </a:r>
          </a:p>
          <a:p>
            <a:r>
              <a:rPr lang="cs-CZ" dirty="0"/>
              <a:t>Nejčastější problémy na sociálních sítích</a:t>
            </a:r>
          </a:p>
          <a:p>
            <a:pPr lvl="1"/>
            <a:r>
              <a:rPr lang="cs-CZ" dirty="0"/>
              <a:t>Zveřejnění fotografie třetí osoby bez jejího souhlasu</a:t>
            </a:r>
          </a:p>
          <a:p>
            <a:pPr lvl="1"/>
            <a:r>
              <a:rPr lang="cs-CZ" dirty="0"/>
              <a:t>Zveřejnění znevažující informace</a:t>
            </a:r>
          </a:p>
          <a:p>
            <a:pPr marL="0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1441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B516C9-C494-B14F-B84A-CA0B0C3E5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soukromí dle občanského zákoníku</a:t>
            </a:r>
            <a:br>
              <a:rPr lang="cs-CZ" dirty="0"/>
            </a:br>
            <a:r>
              <a:rPr lang="cs-CZ" dirty="0"/>
              <a:t>§81 a násl.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EBA54E-C561-C24E-BFAB-8DD50FBC1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PODOBIZNA, např. FOTOGRAFIE</a:t>
            </a:r>
          </a:p>
          <a:p>
            <a:pPr lvl="1"/>
            <a:r>
              <a:rPr lang="cs-CZ" dirty="0"/>
              <a:t>Souhlas nutný k </a:t>
            </a:r>
            <a:r>
              <a:rPr lang="cs-CZ" u="sng" dirty="0"/>
              <a:t>zachycení</a:t>
            </a:r>
            <a:r>
              <a:rPr lang="cs-CZ" dirty="0"/>
              <a:t> podoby</a:t>
            </a:r>
          </a:p>
          <a:p>
            <a:pPr lvl="1"/>
            <a:r>
              <a:rPr lang="cs-CZ" dirty="0"/>
              <a:t>Souhlas nutný i k </a:t>
            </a:r>
            <a:r>
              <a:rPr lang="cs-CZ" u="sng" dirty="0"/>
              <a:t>rozšiřování</a:t>
            </a:r>
            <a:r>
              <a:rPr lang="cs-CZ" dirty="0"/>
              <a:t> – např. umístění na FB (§ 84, 85 </a:t>
            </a:r>
            <a:r>
              <a:rPr lang="cs-CZ" dirty="0" err="1"/>
              <a:t>ObčZ</a:t>
            </a:r>
            <a:r>
              <a:rPr lang="cs-CZ" dirty="0"/>
              <a:t>), výjimka:</a:t>
            </a:r>
          </a:p>
          <a:p>
            <a:pPr lvl="2"/>
            <a:r>
              <a:rPr lang="cs-CZ" dirty="0"/>
              <a:t>Zobrazení podoby </a:t>
            </a:r>
            <a:r>
              <a:rPr lang="cs-CZ" u="sng" dirty="0"/>
              <a:t>se </a:t>
            </a:r>
            <a:r>
              <a:rPr lang="cs-CZ" i="1" u="sng" dirty="0"/>
              <a:t>souhlasem</a:t>
            </a:r>
            <a:r>
              <a:rPr lang="cs-CZ" u="sng" dirty="0"/>
              <a:t> </a:t>
            </a:r>
            <a:r>
              <a:rPr lang="cs-CZ" dirty="0"/>
              <a:t>dotčené osoby „</a:t>
            </a:r>
            <a:r>
              <a:rPr lang="cs-CZ" i="1" u="sng" dirty="0"/>
              <a:t>za okolností</a:t>
            </a:r>
            <a:r>
              <a:rPr lang="cs-CZ" i="1" dirty="0"/>
              <a:t>, z nichž je zřejmé, že bude šířeno</a:t>
            </a:r>
            <a:r>
              <a:rPr lang="cs-CZ" dirty="0"/>
              <a:t>“ – v takovém případě platí, že dotčená osoba „</a:t>
            </a:r>
            <a:r>
              <a:rPr lang="cs-CZ" i="1" dirty="0"/>
              <a:t>svoluje i k jeho rozmnožování a rozšiřování obvyklým způsobem, jak je mohl vzhledem k okolnostem rozumně předpokládat</a:t>
            </a:r>
            <a:r>
              <a:rPr lang="cs-CZ" dirty="0"/>
              <a:t>“</a:t>
            </a:r>
          </a:p>
          <a:p>
            <a:pPr lvl="2"/>
            <a:r>
              <a:rPr lang="cs-CZ" dirty="0"/>
              <a:t>Např. svatební foto umístěné na profil FB manželů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303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C0091-596C-DD42-ACF2-8F4690D5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Zákonné důvody zásahu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1CFE73-7A90-C547-AC89-01E0D9351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Svolení</a:t>
            </a:r>
          </a:p>
          <a:p>
            <a:pPr lvl="1"/>
            <a:r>
              <a:rPr lang="cs-CZ" dirty="0"/>
              <a:t>Možno odvolat</a:t>
            </a:r>
          </a:p>
          <a:p>
            <a:pPr lvl="1"/>
            <a:r>
              <a:rPr lang="cs-CZ" dirty="0"/>
              <a:t>Pokud odvoláme svolení dané na dobu určitou aniž by se změnily podstatně okolnosti nebo jsme k tomu měli jiný závažný důvod, musíme nahradit škodu (ušlý zisk)</a:t>
            </a:r>
          </a:p>
          <a:p>
            <a:r>
              <a:rPr lang="cs-CZ" b="1" dirty="0"/>
              <a:t>Výkon nebo ochrana jiných práv nebo právem chráněných zájmů jiných osob</a:t>
            </a:r>
            <a:r>
              <a:rPr lang="cs-CZ" dirty="0"/>
              <a:t> (§88/1 </a:t>
            </a:r>
            <a:r>
              <a:rPr lang="cs-CZ" dirty="0" err="1"/>
              <a:t>ObčZ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Vztahuje se pouze na podobiznu a zvukový nebo obrazový záznam</a:t>
            </a:r>
          </a:p>
          <a:p>
            <a:pPr lvl="2"/>
            <a:r>
              <a:rPr lang="cs-CZ" dirty="0"/>
              <a:t>Např. při  hovoru přes </a:t>
            </a:r>
            <a:r>
              <a:rPr lang="cs-CZ" dirty="0" err="1"/>
              <a:t>Teams</a:t>
            </a:r>
            <a:r>
              <a:rPr lang="cs-CZ" dirty="0"/>
              <a:t> mi začne někdo vyhrožovat, mohu si jej začít nahrávat</a:t>
            </a:r>
          </a:p>
          <a:p>
            <a:r>
              <a:rPr lang="cs-CZ" b="1" dirty="0"/>
              <a:t>Užití k úředním účelům na základě zákona</a:t>
            </a:r>
          </a:p>
          <a:p>
            <a:pPr lvl="1"/>
            <a:r>
              <a:rPr lang="cs-CZ" dirty="0"/>
              <a:t>Např. PČR zveřejní podobiznu hledané osoby na webu</a:t>
            </a:r>
          </a:p>
          <a:p>
            <a:r>
              <a:rPr lang="cs-CZ" b="1" dirty="0"/>
              <a:t>V případě veřejného vystoupení v záležitosti veřejného zájmu</a:t>
            </a:r>
          </a:p>
          <a:p>
            <a:pPr lvl="1"/>
            <a:r>
              <a:rPr lang="cs-CZ" dirty="0"/>
              <a:t>Na jednání zastupitelstva, vystoupí někdo kdo není členem a někdo jiný ho natočí, viz. rozhodnutí Městského soudu v Praze, </a:t>
            </a:r>
            <a:r>
              <a:rPr lang="cs-CZ" dirty="0" err="1"/>
              <a:t>sp.zn</a:t>
            </a:r>
            <a:r>
              <a:rPr lang="cs-CZ" dirty="0"/>
              <a:t>. 8 A 316/2011</a:t>
            </a:r>
          </a:p>
          <a:p>
            <a:r>
              <a:rPr lang="cs-CZ" b="1" dirty="0"/>
              <a:t>Vědecká, umělecká, zpravodajská licence </a:t>
            </a:r>
            <a:r>
              <a:rPr lang="cs-CZ" dirty="0"/>
              <a:t>(§ 89 </a:t>
            </a:r>
            <a:r>
              <a:rPr lang="cs-CZ" dirty="0" err="1"/>
              <a:t>ObčZ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0697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119025-0357-7D42-84FD-76E785C6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Fotografie na sociálních sítích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FBB937-7D0F-B243-BD65-58C8C6704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Souhlas nutný k zachycení podoby i k jejímu rozšiřování (§ 84,85 </a:t>
            </a:r>
            <a:r>
              <a:rPr lang="cs-CZ" dirty="0" err="1"/>
              <a:t>ObčZ</a:t>
            </a:r>
            <a:r>
              <a:rPr lang="cs-CZ" dirty="0"/>
              <a:t>)</a:t>
            </a:r>
          </a:p>
          <a:p>
            <a:r>
              <a:rPr lang="cs-CZ" dirty="0"/>
              <a:t>Výjimky:</a:t>
            </a:r>
          </a:p>
          <a:p>
            <a:pPr lvl="1"/>
            <a:r>
              <a:rPr lang="cs-CZ" dirty="0"/>
              <a:t>Zobrazení podoby se </a:t>
            </a:r>
            <a:r>
              <a:rPr lang="cs-CZ" i="1" dirty="0"/>
              <a:t>souhlasem</a:t>
            </a:r>
            <a:r>
              <a:rPr lang="cs-CZ" dirty="0"/>
              <a:t> dotčené osoby „</a:t>
            </a:r>
            <a:r>
              <a:rPr lang="cs-CZ" i="1" dirty="0"/>
              <a:t>za okolností, z nichž je zřejmé, že bude šířeno</a:t>
            </a:r>
            <a:r>
              <a:rPr lang="cs-CZ" dirty="0"/>
              <a:t>“ – v takovém případě platí, že dotčená osoba „</a:t>
            </a:r>
            <a:r>
              <a:rPr lang="cs-CZ" i="1" dirty="0"/>
              <a:t>svoluje i k jeho rozmnožování a rozšiřování obvyklým způsobem, jak je mohl vzhledem k okolnostem rozumně předpokládat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Vědecká, umělecká, zpravodajská licence (§ 89 </a:t>
            </a:r>
            <a:r>
              <a:rPr lang="cs-CZ" dirty="0" err="1"/>
              <a:t>ObčZ</a:t>
            </a:r>
            <a:r>
              <a:rPr lang="cs-CZ" dirty="0"/>
              <a:t>)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357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AE542-B9A1-174D-996A-E1D1C692B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Překročení mezí přípustné kritiky - vulgarita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25503B-2335-EE49-9A55-00B0979D5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Rozhodnutí NS ČR (23 </a:t>
            </a:r>
            <a:r>
              <a:rPr lang="cs-CZ" dirty="0" err="1"/>
              <a:t>Cdo</a:t>
            </a:r>
            <a:r>
              <a:rPr lang="cs-CZ" dirty="0"/>
              <a:t> 2623/2011) ve věci PROLUX v. Internet </a:t>
            </a:r>
            <a:r>
              <a:rPr lang="cs-CZ" dirty="0" err="1"/>
              <a:t>info</a:t>
            </a:r>
            <a:endParaRPr lang="cs-CZ" dirty="0"/>
          </a:p>
          <a:p>
            <a:pPr lvl="1"/>
            <a:r>
              <a:rPr lang="cs-CZ" dirty="0"/>
              <a:t>Diskusní vlákno na </a:t>
            </a:r>
            <a:r>
              <a:rPr lang="cs-CZ" dirty="0">
                <a:hlinkClick r:id="rId2"/>
              </a:rPr>
              <a:t>www.mesec.cz</a:t>
            </a:r>
            <a:r>
              <a:rPr lang="cs-CZ" dirty="0"/>
              <a:t> (Stejné postavení mají </a:t>
            </a:r>
            <a:r>
              <a:rPr lang="cs-CZ" u="sng" dirty="0"/>
              <a:t>sociální sítě)</a:t>
            </a:r>
          </a:p>
          <a:p>
            <a:pPr lvl="1"/>
            <a:r>
              <a:rPr lang="cs-CZ" i="1" dirty="0"/>
              <a:t>PROLUX lže jako svině... zlikvidovat PROLUX... Ahoj, jsem také obětí bezcharakterní a lživé firmy PROLUX </a:t>
            </a:r>
          </a:p>
          <a:p>
            <a:pPr lvl="2"/>
            <a:r>
              <a:rPr lang="cs-CZ" dirty="0"/>
              <a:t>odvolací soud k názoru, že žádnou z těchto informaci nelze považovat za protiprávní, zřejmě nepravdivou a </a:t>
            </a:r>
            <a:r>
              <a:rPr lang="cs-CZ" dirty="0" err="1"/>
              <a:t>dehonestující</a:t>
            </a:r>
            <a:r>
              <a:rPr lang="cs-CZ" dirty="0"/>
              <a:t>  </a:t>
            </a:r>
          </a:p>
          <a:p>
            <a:pPr lvl="2"/>
            <a:r>
              <a:rPr lang="cs-CZ" dirty="0"/>
              <a:t>Pouze slova „jako svině“ byla shledána jako způsobilá zasáhnout do dobré pověsti</a:t>
            </a:r>
          </a:p>
          <a:p>
            <a:pPr lvl="2"/>
            <a:r>
              <a:rPr lang="cs-CZ" dirty="0"/>
              <a:t>poskytovatel služby informační společnosti odpovídá za informaci obsahující vulgarismus ve spojení s částí obchodní firmy žalobce </a:t>
            </a:r>
          </a:p>
          <a:p>
            <a:pPr lvl="2"/>
            <a:r>
              <a:rPr lang="cs-CZ" dirty="0"/>
              <a:t>předmětné příspěvky neopustily rámec zaručené svobody, lze je kvalifikovat jako hodnotové soudy. Jedná se vesměs o hodnocení žalobce na základě konkrétních zkušeností uživatelů, jedná se tak o přípustnou kritiku (viz nález Ústavního soudu </a:t>
            </a:r>
            <a:r>
              <a:rPr lang="cs-CZ" dirty="0" err="1"/>
              <a:t>sp</a:t>
            </a:r>
            <a:r>
              <a:rPr lang="cs-CZ" dirty="0"/>
              <a:t>. zn. IV. ÚS 23/05). Diskusní příspěvky tak nebyly způsobilé zasáhnout do dobré pověsti žalobce. </a:t>
            </a:r>
          </a:p>
        </p:txBody>
      </p:sp>
    </p:spTree>
    <p:extLst>
      <p:ext uri="{BB962C8B-B14F-4D97-AF65-F5344CB8AC3E}">
        <p14:creationId xmlns:p14="http://schemas.microsoft.com/office/powerpoint/2010/main" val="28458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7B6D9-AA81-5942-AA91-0336763C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1DF676-4B6A-434D-B85B-C440029A9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79"/>
            <a:ext cx="10515600" cy="448119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odstranění zveřejněného obsahu (§82 </a:t>
            </a:r>
            <a:r>
              <a:rPr lang="cs-CZ" dirty="0" err="1"/>
              <a:t>ObčZ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I  v případě, že zásah do práv hrozí</a:t>
            </a:r>
          </a:p>
          <a:p>
            <a:pPr lvl="1"/>
            <a:r>
              <a:rPr lang="cs-CZ" dirty="0"/>
              <a:t>Např. odstranění fotografie z webu</a:t>
            </a:r>
          </a:p>
          <a:p>
            <a:r>
              <a:rPr lang="cs-CZ" dirty="0"/>
              <a:t>odstranění následku – újmy (např. zveřejnění kompromitujících fotografií)</a:t>
            </a:r>
          </a:p>
          <a:p>
            <a:pPr lvl="1"/>
            <a:r>
              <a:rPr lang="cs-CZ" dirty="0"/>
              <a:t>Majetková újma (skutečná škoda, ušlý zisk)</a:t>
            </a:r>
          </a:p>
          <a:p>
            <a:pPr lvl="1"/>
            <a:r>
              <a:rPr lang="cs-CZ" dirty="0"/>
              <a:t>Nemajetková újma – zadostiučinění (§ 2956 </a:t>
            </a:r>
            <a:r>
              <a:rPr lang="cs-CZ" dirty="0" err="1"/>
              <a:t>ObčZ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Omluva (např. na diskusním fóru), zveřejnění rozhodnutí soudu</a:t>
            </a:r>
          </a:p>
          <a:p>
            <a:pPr lvl="2"/>
            <a:r>
              <a:rPr lang="cs-CZ" dirty="0"/>
              <a:t>Pokud nejde jinak, poskytne se v penězích (zohledňuje se viz §2957, způsob zásahu, rozsah újmy atd.)</a:t>
            </a:r>
          </a:p>
          <a:p>
            <a:pPr lvl="1"/>
            <a:r>
              <a:rPr lang="cs-CZ" dirty="0"/>
              <a:t>Bezdůvodné obohacení</a:t>
            </a:r>
          </a:p>
          <a:p>
            <a:pPr lvl="2"/>
            <a:r>
              <a:rPr lang="cs-CZ" dirty="0"/>
              <a:t>Např. umístění fotografie na placenou stránku a inkasování peněz za její zobrazení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327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1864B-6DBE-3C4D-A9E9-575613A8B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Autorskoprávní aspekty sociálních sítí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2E4C52-DF0B-3B47-9CE1-54E8DFE75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Směrnice Evropského parlamentu a Rady 2001/29/ES ze dne 22. května 2001 o harmonizaci určitých aspektů autorského práva a práv s ním souvisejících v informační společnosti</a:t>
            </a:r>
          </a:p>
          <a:p>
            <a:r>
              <a:rPr lang="cs-CZ" dirty="0"/>
              <a:t>Zákon č. 101/2000 Sb., autorský zákon</a:t>
            </a:r>
          </a:p>
          <a:p>
            <a:r>
              <a:rPr lang="cs-CZ" dirty="0"/>
              <a:t>Ve vztahu k sociálním sítím specifika autorskoprávní ochrany</a:t>
            </a:r>
          </a:p>
          <a:p>
            <a:pPr lvl="1"/>
            <a:r>
              <a:rPr lang="cs-CZ" dirty="0"/>
              <a:t>Vkládání vlastního obsahu</a:t>
            </a:r>
          </a:p>
          <a:p>
            <a:pPr lvl="1"/>
            <a:r>
              <a:rPr lang="cs-CZ" dirty="0"/>
              <a:t>Vkládání cizího obsahu - bohatá judikatura ke zveřejňování odkazů:</a:t>
            </a:r>
          </a:p>
          <a:p>
            <a:pPr lvl="2"/>
            <a:r>
              <a:rPr lang="cs-CZ" dirty="0"/>
              <a:t>Rozhodnutí SDEU C-466/12 ve věci </a:t>
            </a:r>
            <a:r>
              <a:rPr lang="cs-CZ" dirty="0" err="1"/>
              <a:t>Svensson</a:t>
            </a:r>
            <a:r>
              <a:rPr lang="cs-CZ" dirty="0"/>
              <a:t> v. Retriever </a:t>
            </a:r>
            <a:r>
              <a:rPr lang="cs-CZ" dirty="0" err="1"/>
              <a:t>Sverige</a:t>
            </a:r>
            <a:endParaRPr lang="cs-CZ" dirty="0"/>
          </a:p>
          <a:p>
            <a:pPr lvl="2"/>
            <a:r>
              <a:rPr lang="cs-CZ" dirty="0"/>
              <a:t>Rozhodnutí SDEU C-160/15 ve věci GS Media v. </a:t>
            </a:r>
            <a:r>
              <a:rPr lang="cs-CZ" dirty="0" err="1"/>
              <a:t>Sanoma</a:t>
            </a:r>
            <a:endParaRPr lang="cs-CZ" dirty="0"/>
          </a:p>
          <a:p>
            <a:pPr lvl="2"/>
            <a:r>
              <a:rPr lang="cs-CZ" dirty="0"/>
              <a:t>Rozhodnutí SDEU C-161/17 ve věci </a:t>
            </a:r>
            <a:r>
              <a:rPr lang="cs-CZ" dirty="0" err="1"/>
              <a:t>Cordoba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94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0D6D1-A493-6E48-8CDC-F9A6B85A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charakteristika a východiska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3F268F-BDBB-B340-92AA-99CDD1E23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Definice sociálních sítí</a:t>
            </a:r>
          </a:p>
          <a:p>
            <a:pPr lvl="1"/>
            <a:r>
              <a:rPr lang="cs-CZ" dirty="0"/>
              <a:t>služba realizovaná prostřednictvím internetu, která registrovaným uživatelům umožňuje vytvářet si profil, vzájemnou komunikaci, sdílení obsahu (zejm. fotografií a videa), provozování chatu a řady dalších aktivit</a:t>
            </a:r>
          </a:p>
          <a:p>
            <a:r>
              <a:rPr lang="cs-CZ" dirty="0"/>
              <a:t>Původně určeno primárně pro komunikaci fyzických osob</a:t>
            </a:r>
          </a:p>
          <a:p>
            <a:r>
              <a:rPr lang="cs-CZ" dirty="0"/>
              <a:t>V současnosti významný komunikační kanál také pro podnikatele</a:t>
            </a:r>
          </a:p>
          <a:p>
            <a:pPr lvl="1"/>
            <a:r>
              <a:rPr lang="cs-CZ" dirty="0"/>
              <a:t>šíření reklamních sdělení</a:t>
            </a:r>
          </a:p>
          <a:p>
            <a:pPr lvl="1"/>
            <a:r>
              <a:rPr lang="cs-CZ" dirty="0"/>
              <a:t>komunikace přímo se zákazníky</a:t>
            </a:r>
          </a:p>
          <a:p>
            <a:r>
              <a:rPr lang="cs-CZ" dirty="0"/>
              <a:t>V roce 2017 v ČR využívalo sociální sítě 34 % podnikatelů (dvojnásobek roku 2013)</a:t>
            </a:r>
          </a:p>
          <a:p>
            <a:r>
              <a:rPr lang="cs-CZ" dirty="0"/>
              <a:t>Měnící se způsob tvorby a šíření informací</a:t>
            </a:r>
          </a:p>
          <a:p>
            <a:r>
              <a:rPr lang="cs-CZ" dirty="0"/>
              <a:t>Aktuální diskuse o právní regulaci (EU, Německo, Francie a další)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984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6CC568-DC1C-A14C-BCF8-8CB4D34D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 na závadný obsah</a:t>
            </a:r>
          </a:p>
        </p:txBody>
      </p:sp>
      <p:sp>
        <p:nvSpPr>
          <p:cNvPr id="4" name="Zaoblený obdélník 3">
            <a:extLst>
              <a:ext uri="{FF2B5EF4-FFF2-40B4-BE49-F238E27FC236}">
                <a16:creationId xmlns:a16="http://schemas.microsoft.com/office/drawing/2014/main" id="{7B38AD89-635B-6548-B8DF-8F93B654036A}"/>
              </a:ext>
            </a:extLst>
          </p:cNvPr>
          <p:cNvSpPr/>
          <p:nvPr/>
        </p:nvSpPr>
        <p:spPr>
          <a:xfrm>
            <a:off x="838200" y="1825625"/>
            <a:ext cx="1946564" cy="79288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Nová veřejnost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E16EE0E6-DD0E-8140-9F5F-5EB69DDF6242}"/>
              </a:ext>
            </a:extLst>
          </p:cNvPr>
          <p:cNvSpPr/>
          <p:nvPr/>
        </p:nvSpPr>
        <p:spPr>
          <a:xfrm>
            <a:off x="838200" y="2753446"/>
            <a:ext cx="1946564" cy="79288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Původní veřejnost</a:t>
            </a:r>
          </a:p>
        </p:txBody>
      </p:sp>
      <p:sp>
        <p:nvSpPr>
          <p:cNvPr id="9" name="Šipka vpravo 8">
            <a:extLst>
              <a:ext uri="{FF2B5EF4-FFF2-40B4-BE49-F238E27FC236}">
                <a16:creationId xmlns:a16="http://schemas.microsoft.com/office/drawing/2014/main" id="{83860C95-DD79-604C-B71D-7B1BB0EF95F3}"/>
              </a:ext>
            </a:extLst>
          </p:cNvPr>
          <p:cNvSpPr/>
          <p:nvPr/>
        </p:nvSpPr>
        <p:spPr>
          <a:xfrm>
            <a:off x="2909399" y="2070166"/>
            <a:ext cx="341799" cy="39644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0" name="Šipka vpravo 9">
            <a:extLst>
              <a:ext uri="{FF2B5EF4-FFF2-40B4-BE49-F238E27FC236}">
                <a16:creationId xmlns:a16="http://schemas.microsoft.com/office/drawing/2014/main" id="{F59FCF62-0417-DD4B-8019-546879345E09}"/>
              </a:ext>
            </a:extLst>
          </p:cNvPr>
          <p:cNvSpPr/>
          <p:nvPr/>
        </p:nvSpPr>
        <p:spPr>
          <a:xfrm>
            <a:off x="2909399" y="2951667"/>
            <a:ext cx="341799" cy="39644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1" name="Násobení 10">
            <a:extLst>
              <a:ext uri="{FF2B5EF4-FFF2-40B4-BE49-F238E27FC236}">
                <a16:creationId xmlns:a16="http://schemas.microsoft.com/office/drawing/2014/main" id="{30E72769-C3D8-824E-BA9E-8A63864AF1D7}"/>
              </a:ext>
            </a:extLst>
          </p:cNvPr>
          <p:cNvSpPr/>
          <p:nvPr/>
        </p:nvSpPr>
        <p:spPr>
          <a:xfrm>
            <a:off x="3251198" y="1933827"/>
            <a:ext cx="717720" cy="68468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2" name="Zaoblený obdélník 11">
            <a:extLst>
              <a:ext uri="{FF2B5EF4-FFF2-40B4-BE49-F238E27FC236}">
                <a16:creationId xmlns:a16="http://schemas.microsoft.com/office/drawing/2014/main" id="{3AE0BC71-107D-3F40-AFA2-34C78DF80E8B}"/>
              </a:ext>
            </a:extLst>
          </p:cNvPr>
          <p:cNvSpPr/>
          <p:nvPr/>
        </p:nvSpPr>
        <p:spPr>
          <a:xfrm>
            <a:off x="3375833" y="2753446"/>
            <a:ext cx="1946564" cy="79288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Legálně umístěný obsah</a:t>
            </a:r>
          </a:p>
        </p:txBody>
      </p:sp>
      <p:sp>
        <p:nvSpPr>
          <p:cNvPr id="13" name="Zaoblený obdélník 12">
            <a:extLst>
              <a:ext uri="{FF2B5EF4-FFF2-40B4-BE49-F238E27FC236}">
                <a16:creationId xmlns:a16="http://schemas.microsoft.com/office/drawing/2014/main" id="{051FB2ED-C5B2-A241-8047-84D488E3E792}"/>
              </a:ext>
            </a:extLst>
          </p:cNvPr>
          <p:cNvSpPr/>
          <p:nvPr/>
        </p:nvSpPr>
        <p:spPr>
          <a:xfrm>
            <a:off x="3375833" y="3681267"/>
            <a:ext cx="1946564" cy="79288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Nelegálně umístěný obsah</a:t>
            </a:r>
          </a:p>
        </p:txBody>
      </p:sp>
      <p:sp>
        <p:nvSpPr>
          <p:cNvPr id="14" name="Zaoblený obdélník 13">
            <a:extLst>
              <a:ext uri="{FF2B5EF4-FFF2-40B4-BE49-F238E27FC236}">
                <a16:creationId xmlns:a16="http://schemas.microsoft.com/office/drawing/2014/main" id="{29B39F74-8E12-7341-ABE4-07417B47CE7C}"/>
              </a:ext>
            </a:extLst>
          </p:cNvPr>
          <p:cNvSpPr/>
          <p:nvPr/>
        </p:nvSpPr>
        <p:spPr>
          <a:xfrm>
            <a:off x="3375833" y="4609088"/>
            <a:ext cx="1946564" cy="79288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Nelegálně umístěný obsah</a:t>
            </a:r>
          </a:p>
        </p:txBody>
      </p:sp>
      <p:sp>
        <p:nvSpPr>
          <p:cNvPr id="15" name="Zaoblený obdélník 14">
            <a:extLst>
              <a:ext uri="{FF2B5EF4-FFF2-40B4-BE49-F238E27FC236}">
                <a16:creationId xmlns:a16="http://schemas.microsoft.com/office/drawing/2014/main" id="{B21A60C3-9F59-A143-A9DB-D9775EF364E9}"/>
              </a:ext>
            </a:extLst>
          </p:cNvPr>
          <p:cNvSpPr/>
          <p:nvPr/>
        </p:nvSpPr>
        <p:spPr>
          <a:xfrm>
            <a:off x="3375833" y="5536909"/>
            <a:ext cx="1946564" cy="79288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Nelegálně umístěný </a:t>
            </a:r>
            <a:r>
              <a:rPr lang="cs-CZ" dirty="0" err="1"/>
              <a:t>osabh</a:t>
            </a:r>
            <a:endParaRPr lang="cs-CZ" dirty="0"/>
          </a:p>
        </p:txBody>
      </p:sp>
      <p:sp>
        <p:nvSpPr>
          <p:cNvPr id="16" name="Šipka vpravo 15">
            <a:extLst>
              <a:ext uri="{FF2B5EF4-FFF2-40B4-BE49-F238E27FC236}">
                <a16:creationId xmlns:a16="http://schemas.microsoft.com/office/drawing/2014/main" id="{7D24FCAA-1A1C-3746-B3A2-C8DFEC82CB4E}"/>
              </a:ext>
            </a:extLst>
          </p:cNvPr>
          <p:cNvSpPr/>
          <p:nvPr/>
        </p:nvSpPr>
        <p:spPr>
          <a:xfrm>
            <a:off x="5447032" y="2951667"/>
            <a:ext cx="341799" cy="39644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7" name="Šipka vpravo 16">
            <a:extLst>
              <a:ext uri="{FF2B5EF4-FFF2-40B4-BE49-F238E27FC236}">
                <a16:creationId xmlns:a16="http://schemas.microsoft.com/office/drawing/2014/main" id="{76BE1170-8602-9F46-A207-F1E6FAC6C305}"/>
              </a:ext>
            </a:extLst>
          </p:cNvPr>
          <p:cNvSpPr/>
          <p:nvPr/>
        </p:nvSpPr>
        <p:spPr>
          <a:xfrm>
            <a:off x="5447032" y="3879488"/>
            <a:ext cx="341799" cy="39644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8" name="Šipka vpravo 17">
            <a:extLst>
              <a:ext uri="{FF2B5EF4-FFF2-40B4-BE49-F238E27FC236}">
                <a16:creationId xmlns:a16="http://schemas.microsoft.com/office/drawing/2014/main" id="{6370AC60-12C4-2B4D-841B-1D2E8CD82B79}"/>
              </a:ext>
            </a:extLst>
          </p:cNvPr>
          <p:cNvSpPr/>
          <p:nvPr/>
        </p:nvSpPr>
        <p:spPr>
          <a:xfrm>
            <a:off x="5447032" y="4807309"/>
            <a:ext cx="341799" cy="39644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9" name="Šipka vpravo 18">
            <a:extLst>
              <a:ext uri="{FF2B5EF4-FFF2-40B4-BE49-F238E27FC236}">
                <a16:creationId xmlns:a16="http://schemas.microsoft.com/office/drawing/2014/main" id="{5B05E90A-3C91-EB49-AC16-5FB134BB1EBE}"/>
              </a:ext>
            </a:extLst>
          </p:cNvPr>
          <p:cNvSpPr/>
          <p:nvPr/>
        </p:nvSpPr>
        <p:spPr>
          <a:xfrm>
            <a:off x="5447031" y="5735130"/>
            <a:ext cx="341799" cy="39644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20" name="Picture 93" descr="Datei:Checkmark.svg">
            <a:extLst>
              <a:ext uri="{FF2B5EF4-FFF2-40B4-BE49-F238E27FC236}">
                <a16:creationId xmlns:a16="http://schemas.microsoft.com/office/drawing/2014/main" id="{05CD2F76-84D8-2349-83C7-A9E0312CE45F}"/>
              </a:ext>
            </a:extLst>
          </p:cNvPr>
          <p:cNvPicPr>
            <a:picLocks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66" y="2951667"/>
            <a:ext cx="601506" cy="50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aoblený obdélník 20">
            <a:extLst>
              <a:ext uri="{FF2B5EF4-FFF2-40B4-BE49-F238E27FC236}">
                <a16:creationId xmlns:a16="http://schemas.microsoft.com/office/drawing/2014/main" id="{9CB2ADD9-E319-0641-9B1C-6A9D7FBCB343}"/>
              </a:ext>
            </a:extLst>
          </p:cNvPr>
          <p:cNvSpPr/>
          <p:nvPr/>
        </p:nvSpPr>
        <p:spPr>
          <a:xfrm>
            <a:off x="5913466" y="3681267"/>
            <a:ext cx="1946564" cy="79288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Úmysl dosažení zisku</a:t>
            </a:r>
          </a:p>
        </p:txBody>
      </p:sp>
      <p:sp>
        <p:nvSpPr>
          <p:cNvPr id="22" name="Zaoblený obdélník 21">
            <a:extLst>
              <a:ext uri="{FF2B5EF4-FFF2-40B4-BE49-F238E27FC236}">
                <a16:creationId xmlns:a16="http://schemas.microsoft.com/office/drawing/2014/main" id="{5B334C81-2341-F942-9D46-20EBC4D3B9B0}"/>
              </a:ext>
            </a:extLst>
          </p:cNvPr>
          <p:cNvSpPr/>
          <p:nvPr/>
        </p:nvSpPr>
        <p:spPr>
          <a:xfrm>
            <a:off x="5933853" y="4609088"/>
            <a:ext cx="1946564" cy="79288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Bez úmyslu dosažení zisku</a:t>
            </a:r>
          </a:p>
        </p:txBody>
      </p:sp>
      <p:sp>
        <p:nvSpPr>
          <p:cNvPr id="23" name="Zaoblený obdélník 22">
            <a:extLst>
              <a:ext uri="{FF2B5EF4-FFF2-40B4-BE49-F238E27FC236}">
                <a16:creationId xmlns:a16="http://schemas.microsoft.com/office/drawing/2014/main" id="{04591E72-2EF4-3042-9B82-0A77F8F0D69F}"/>
              </a:ext>
            </a:extLst>
          </p:cNvPr>
          <p:cNvSpPr/>
          <p:nvPr/>
        </p:nvSpPr>
        <p:spPr>
          <a:xfrm>
            <a:off x="5933853" y="5540526"/>
            <a:ext cx="1946564" cy="79288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Bez úmyslu dosažení zisku</a:t>
            </a:r>
          </a:p>
        </p:txBody>
      </p:sp>
      <p:sp>
        <p:nvSpPr>
          <p:cNvPr id="24" name="Šipka vpravo 23">
            <a:extLst>
              <a:ext uri="{FF2B5EF4-FFF2-40B4-BE49-F238E27FC236}">
                <a16:creationId xmlns:a16="http://schemas.microsoft.com/office/drawing/2014/main" id="{DADAEC0A-0B42-1440-BAB1-E173A1321D7E}"/>
              </a:ext>
            </a:extLst>
          </p:cNvPr>
          <p:cNvSpPr/>
          <p:nvPr/>
        </p:nvSpPr>
        <p:spPr>
          <a:xfrm>
            <a:off x="7984665" y="3879488"/>
            <a:ext cx="341799" cy="39644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25" name="Šipka vpravo 24">
            <a:extLst>
              <a:ext uri="{FF2B5EF4-FFF2-40B4-BE49-F238E27FC236}">
                <a16:creationId xmlns:a16="http://schemas.microsoft.com/office/drawing/2014/main" id="{CA2E4643-5141-1F4E-A07F-639BF79ECE00}"/>
              </a:ext>
            </a:extLst>
          </p:cNvPr>
          <p:cNvSpPr/>
          <p:nvPr/>
        </p:nvSpPr>
        <p:spPr>
          <a:xfrm>
            <a:off x="7984664" y="4807309"/>
            <a:ext cx="341799" cy="39644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26" name="Šipka vpravo 25">
            <a:extLst>
              <a:ext uri="{FF2B5EF4-FFF2-40B4-BE49-F238E27FC236}">
                <a16:creationId xmlns:a16="http://schemas.microsoft.com/office/drawing/2014/main" id="{A87E3CCD-4767-F148-BB20-E0312221B5A5}"/>
              </a:ext>
            </a:extLst>
          </p:cNvPr>
          <p:cNvSpPr/>
          <p:nvPr/>
        </p:nvSpPr>
        <p:spPr>
          <a:xfrm>
            <a:off x="7984663" y="5735130"/>
            <a:ext cx="341799" cy="39644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27" name="Zaoblený obdélník 26">
            <a:extLst>
              <a:ext uri="{FF2B5EF4-FFF2-40B4-BE49-F238E27FC236}">
                <a16:creationId xmlns:a16="http://schemas.microsoft.com/office/drawing/2014/main" id="{6630690D-A1A0-0546-8A0B-EE503B96CAB0}"/>
              </a:ext>
            </a:extLst>
          </p:cNvPr>
          <p:cNvSpPr/>
          <p:nvPr/>
        </p:nvSpPr>
        <p:spPr>
          <a:xfrm>
            <a:off x="8491873" y="4609088"/>
            <a:ext cx="1946564" cy="79288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Povědomí nelegálnosti </a:t>
            </a:r>
          </a:p>
        </p:txBody>
      </p:sp>
      <p:sp>
        <p:nvSpPr>
          <p:cNvPr id="28" name="Zaoblený obdélník 27">
            <a:extLst>
              <a:ext uri="{FF2B5EF4-FFF2-40B4-BE49-F238E27FC236}">
                <a16:creationId xmlns:a16="http://schemas.microsoft.com/office/drawing/2014/main" id="{397A67E1-BE04-C549-AE75-5E29C4168EE8}"/>
              </a:ext>
            </a:extLst>
          </p:cNvPr>
          <p:cNvSpPr/>
          <p:nvPr/>
        </p:nvSpPr>
        <p:spPr>
          <a:xfrm>
            <a:off x="8491873" y="5536909"/>
            <a:ext cx="1946564" cy="79288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Bez povědomí o nelegálnosti </a:t>
            </a:r>
          </a:p>
        </p:txBody>
      </p:sp>
      <p:sp>
        <p:nvSpPr>
          <p:cNvPr id="29" name="Násobení 28">
            <a:extLst>
              <a:ext uri="{FF2B5EF4-FFF2-40B4-BE49-F238E27FC236}">
                <a16:creationId xmlns:a16="http://schemas.microsoft.com/office/drawing/2014/main" id="{E49CEA85-0073-784A-9F66-85838AD838B1}"/>
              </a:ext>
            </a:extLst>
          </p:cNvPr>
          <p:cNvSpPr/>
          <p:nvPr/>
        </p:nvSpPr>
        <p:spPr>
          <a:xfrm>
            <a:off x="8326462" y="3735368"/>
            <a:ext cx="717720" cy="68468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0" name="Násobení 29">
            <a:extLst>
              <a:ext uri="{FF2B5EF4-FFF2-40B4-BE49-F238E27FC236}">
                <a16:creationId xmlns:a16="http://schemas.microsoft.com/office/drawing/2014/main" id="{5FD545A4-4CCC-AB48-9C43-85BDD6651961}"/>
              </a:ext>
            </a:extLst>
          </p:cNvPr>
          <p:cNvSpPr/>
          <p:nvPr/>
        </p:nvSpPr>
        <p:spPr>
          <a:xfrm>
            <a:off x="10862555" y="4663189"/>
            <a:ext cx="717720" cy="68468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1" name="Šipka vpravo 30">
            <a:extLst>
              <a:ext uri="{FF2B5EF4-FFF2-40B4-BE49-F238E27FC236}">
                <a16:creationId xmlns:a16="http://schemas.microsoft.com/office/drawing/2014/main" id="{32A5B825-0535-4D4D-9366-B2E11F9CB65E}"/>
              </a:ext>
            </a:extLst>
          </p:cNvPr>
          <p:cNvSpPr/>
          <p:nvPr/>
        </p:nvSpPr>
        <p:spPr>
          <a:xfrm>
            <a:off x="10555535" y="4807309"/>
            <a:ext cx="341799" cy="39644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2" name="Šipka vpravo 31">
            <a:extLst>
              <a:ext uri="{FF2B5EF4-FFF2-40B4-BE49-F238E27FC236}">
                <a16:creationId xmlns:a16="http://schemas.microsoft.com/office/drawing/2014/main" id="{902DAF1A-9027-E74E-8AC3-98433DB9D63C}"/>
              </a:ext>
            </a:extLst>
          </p:cNvPr>
          <p:cNvSpPr/>
          <p:nvPr/>
        </p:nvSpPr>
        <p:spPr>
          <a:xfrm>
            <a:off x="10557373" y="5735130"/>
            <a:ext cx="341799" cy="39644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33" name="Picture 93" descr="Datei:Checkmark.svg">
            <a:extLst>
              <a:ext uri="{FF2B5EF4-FFF2-40B4-BE49-F238E27FC236}">
                <a16:creationId xmlns:a16="http://schemas.microsoft.com/office/drawing/2014/main" id="{51C9E5B6-DF28-7645-A7BA-C7C26A8ADCF0}"/>
              </a:ext>
            </a:extLst>
          </p:cNvPr>
          <p:cNvPicPr>
            <a:picLocks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769" y="5735130"/>
            <a:ext cx="601506" cy="50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763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24EBDE-2C8D-724A-941D-FBDD984A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Skrytá reklama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4006D6-81F5-EE42-B606-32082FEB1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Regulace reklamy soukromoprávní, veřejnoprávní i samoregulace</a:t>
            </a:r>
          </a:p>
          <a:p>
            <a:r>
              <a:rPr lang="cs-CZ" dirty="0"/>
              <a:t>Zásadní problém sociálních sítí = SKRYTÁ reklama</a:t>
            </a:r>
          </a:p>
          <a:p>
            <a:pPr lvl="1"/>
            <a:r>
              <a:rPr lang="cs-CZ" dirty="0"/>
              <a:t>zastření reklamy zdánlivě nezávislým vyjádřením „soukromé“ osoby, která má produkt nebo službu ráda</a:t>
            </a:r>
          </a:p>
          <a:p>
            <a:pPr lvl="1"/>
            <a:r>
              <a:rPr lang="cs-CZ" dirty="0"/>
              <a:t>V ČR studie Fakulty sociálních věd Univerzity</a:t>
            </a:r>
          </a:p>
          <a:p>
            <a:pPr marL="457200" lvl="1" indent="0">
              <a:buNone/>
            </a:pPr>
            <a:r>
              <a:rPr lang="cs-CZ" dirty="0"/>
              <a:t>    Karlovy (2018)</a:t>
            </a:r>
          </a:p>
          <a:p>
            <a:pPr lvl="1"/>
            <a:r>
              <a:rPr lang="cs-CZ" dirty="0"/>
              <a:t>Problém s kontrolou a prokázáním</a:t>
            </a:r>
          </a:p>
          <a:p>
            <a:pPr lvl="1"/>
            <a:r>
              <a:rPr lang="cs-CZ" dirty="0"/>
              <a:t>Povinnost označit jako reklamu</a:t>
            </a:r>
          </a:p>
          <a:p>
            <a:pPr lvl="2"/>
            <a:r>
              <a:rPr lang="cs-CZ" dirty="0"/>
              <a:t>Softwarové řešení</a:t>
            </a:r>
          </a:p>
          <a:p>
            <a:pPr lvl="2"/>
            <a:r>
              <a:rPr lang="cs-CZ" dirty="0"/>
              <a:t>Označit na začátku textu</a:t>
            </a:r>
          </a:p>
          <a:p>
            <a:pPr lvl="2"/>
            <a:r>
              <a:rPr lang="cs-CZ" dirty="0"/>
              <a:t>Možnost využít </a:t>
            </a:r>
            <a:r>
              <a:rPr lang="cs-CZ" dirty="0" err="1"/>
              <a:t>hashtag</a:t>
            </a:r>
            <a:r>
              <a:rPr lang="cs-CZ" dirty="0"/>
              <a:t> (#REKLAMA, #AD)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1027" name="Obrázek 7" descr="VÃ½sledek obrÃ¡zku pro wayne rooney Make it Count tweet">
            <a:extLst>
              <a:ext uri="{FF2B5EF4-FFF2-40B4-BE49-F238E27FC236}">
                <a16:creationId xmlns:a16="http://schemas.microsoft.com/office/drawing/2014/main" id="{345F60B5-48F7-A647-911E-CE115790B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030" y="3538428"/>
            <a:ext cx="4640580" cy="277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CCB4C9-49F7-7B40-AEFF-67F607683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679" y="3383279"/>
            <a:ext cx="174021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92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CBAD8-E269-5F4D-BE28-DB1009B5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Postavení provozovatelů sociálních sítí mezi dalšími aktéry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8C1CD03-8C9D-FC45-969C-AE51F299BF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0071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B655D43E-A8AB-AA47-9255-1EB666A14A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8008" y="4178078"/>
            <a:ext cx="296386" cy="2963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FBF23C4-811D-5A43-A90A-EE90F9FD78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936" y="2102104"/>
            <a:ext cx="353568" cy="3535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3013C61-F426-194E-8DA1-D2350C91AF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0844" y="3460155"/>
            <a:ext cx="370713" cy="37071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E604994-1FEE-1447-8A9E-C4BD8610F9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7057" y="2829816"/>
            <a:ext cx="410293" cy="30851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AEDBD0A-18CC-574F-A431-9AA4125888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963803" y="5613250"/>
            <a:ext cx="449834" cy="2179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B7A9FFE-6FF1-3246-94A5-A913093DED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54269" y="4919139"/>
            <a:ext cx="438820" cy="21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3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906E4-6DCA-1449-8526-E6B01741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Sociální sítě jako poskytovatelé služeb informační společnosti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8F38B3-88A7-0B45-9240-583FEC36D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Směrnice Evropského parlamentu a Rady 2000/31/ES ze dne 8. června 2000 o některých aspektech služeb informační společnosti, zejména elektronickém obchodu, na vnitřním trhu (směrnice o elektronickém obchodu)</a:t>
            </a:r>
          </a:p>
          <a:p>
            <a:r>
              <a:rPr lang="cs-CZ" dirty="0"/>
              <a:t>Zákon č. 480/2004 Sb., o některých službách informační společnosti a o změně některých zákonů (zákon o některých službách informační společnosti)</a:t>
            </a:r>
          </a:p>
          <a:p>
            <a:pPr lvl="1"/>
            <a:r>
              <a:rPr lang="cs-CZ" dirty="0"/>
              <a:t>Sociální sítě lze řadit mezi poskytovatele služeb ukládání obsahu informací poskytovaných uživatelem (§ 5 zákona č. 480/2004 Sb., resp. čl. 14 Směrnice 2000/31/ES)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443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074133-49AC-864D-AB13-FE24F7019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principy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64CCC4-0722-6049-B73E-2B64C02B9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princip: </a:t>
            </a:r>
            <a:r>
              <a:rPr lang="cs-CZ" i="1" dirty="0"/>
              <a:t>Bezpečný přístav (</a:t>
            </a:r>
            <a:r>
              <a:rPr lang="cs-CZ" i="1" dirty="0" err="1"/>
              <a:t>safe</a:t>
            </a:r>
            <a:r>
              <a:rPr lang="cs-CZ" i="1" dirty="0"/>
              <a:t> </a:t>
            </a:r>
            <a:r>
              <a:rPr lang="cs-CZ" i="1" dirty="0" err="1"/>
              <a:t>harbour</a:t>
            </a:r>
            <a:r>
              <a:rPr lang="cs-CZ" i="1" dirty="0"/>
              <a:t>)</a:t>
            </a:r>
          </a:p>
          <a:p>
            <a:pPr lvl="1"/>
            <a:r>
              <a:rPr lang="cs-CZ" dirty="0"/>
              <a:t>Rozhodnutí SDEU ve věci </a:t>
            </a:r>
            <a:r>
              <a:rPr lang="cs-CZ" dirty="0" err="1"/>
              <a:t>L.Vitton</a:t>
            </a:r>
            <a:r>
              <a:rPr lang="cs-CZ" dirty="0"/>
              <a:t> v. Google</a:t>
            </a:r>
          </a:p>
          <a:p>
            <a:pPr lvl="1"/>
            <a:r>
              <a:rPr lang="cs-CZ" dirty="0"/>
              <a:t>Rozhodnutí SDEU C-324/09 ve věci </a:t>
            </a:r>
            <a:r>
              <a:rPr lang="cs-CZ" i="1" dirty="0"/>
              <a:t>L`Oréal v. </a:t>
            </a:r>
            <a:r>
              <a:rPr lang="cs-CZ" i="1" dirty="0" err="1"/>
              <a:t>eBay</a:t>
            </a:r>
            <a:endParaRPr lang="cs-CZ" i="1" dirty="0"/>
          </a:p>
          <a:p>
            <a:pPr lvl="1"/>
            <a:r>
              <a:rPr lang="cs-CZ" dirty="0"/>
              <a:t>Rozhodnutí SDEU C-314/12 ve věci </a:t>
            </a:r>
            <a:r>
              <a:rPr lang="cs-CZ" i="1" dirty="0"/>
              <a:t>UPC </a:t>
            </a:r>
            <a:r>
              <a:rPr lang="cs-CZ" i="1" dirty="0" err="1"/>
              <a:t>Telekabel</a:t>
            </a:r>
            <a:r>
              <a:rPr lang="cs-CZ" i="1" dirty="0"/>
              <a:t> </a:t>
            </a:r>
            <a:r>
              <a:rPr lang="cs-CZ" i="1" dirty="0" err="1"/>
              <a:t>Wien</a:t>
            </a:r>
            <a:endParaRPr lang="cs-CZ" i="1" dirty="0"/>
          </a:p>
          <a:p>
            <a:pPr lvl="2"/>
            <a:endParaRPr lang="cs-CZ" dirty="0"/>
          </a:p>
          <a:p>
            <a:r>
              <a:rPr lang="cs-CZ" dirty="0"/>
              <a:t>Dle §6 zákona č. 480/2004 Sb. nejsou poskytovatelé služeb informační společnosti povinni aktivně vyhledávat protiprávní obsah nebo sledovat jednání svých uživatelů</a:t>
            </a:r>
          </a:p>
          <a:p>
            <a:pPr lvl="1"/>
            <a:r>
              <a:rPr lang="cs-CZ" dirty="0"/>
              <a:t>Rozhodnutí SDEU C-70/10 ve věci </a:t>
            </a:r>
            <a:r>
              <a:rPr lang="cs-CZ" dirty="0" err="1"/>
              <a:t>Scarlet</a:t>
            </a:r>
            <a:r>
              <a:rPr lang="cs-CZ" dirty="0"/>
              <a:t> v. SABAM</a:t>
            </a:r>
          </a:p>
          <a:p>
            <a:pPr lvl="2"/>
            <a:r>
              <a:rPr lang="cs-CZ" i="1" dirty="0"/>
              <a:t>Poskytovatelé služeb informační společnosti nemají povinnost zavést systém filtrování obsahu způsobilý identifikovat hudební nebo audiovizuální díla vlastníka duševních práv</a:t>
            </a:r>
          </a:p>
          <a:p>
            <a:pPr lvl="2"/>
            <a:endParaRPr lang="cs-CZ" i="1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7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7F7D64-7E32-9E4D-A2C0-1D0FCB2B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Rozšiřování odpovědnosti sociálních sítí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C262C0-3951-3846-8655-D4E0D7058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“</a:t>
            </a:r>
            <a:r>
              <a:rPr lang="cs-CZ" dirty="0" err="1"/>
              <a:t>Hate</a:t>
            </a:r>
            <a:r>
              <a:rPr lang="cs-CZ" dirty="0"/>
              <a:t> </a:t>
            </a:r>
            <a:r>
              <a:rPr lang="cs-CZ" dirty="0" err="1"/>
              <a:t>speech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Německo (1.1.2018): Zákon ke zlepšení prosazování práva v sociálních sítích („</a:t>
            </a:r>
            <a:r>
              <a:rPr lang="cs-CZ" dirty="0" err="1"/>
              <a:t>NetzGD</a:t>
            </a:r>
            <a:r>
              <a:rPr lang="cs-CZ" dirty="0"/>
              <a:t>“)</a:t>
            </a:r>
          </a:p>
          <a:p>
            <a:pPr lvl="1"/>
            <a:r>
              <a:rPr lang="cs-CZ" dirty="0"/>
              <a:t>Stanovení lhůt pro odstranění závadného obsahu, zejm. nenávistných projevů</a:t>
            </a:r>
          </a:p>
          <a:p>
            <a:r>
              <a:rPr lang="cs-CZ" dirty="0"/>
              <a:t>„</a:t>
            </a:r>
            <a:r>
              <a:rPr lang="cs-CZ" dirty="0" err="1"/>
              <a:t>Fake</a:t>
            </a:r>
            <a:r>
              <a:rPr lang="cs-CZ" dirty="0"/>
              <a:t> </a:t>
            </a:r>
            <a:r>
              <a:rPr lang="cs-CZ" dirty="0" err="1"/>
              <a:t>news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Diskuse na úrovni EU (veřejná konzultace) i jednotlivých států (např. Francie)</a:t>
            </a:r>
          </a:p>
          <a:p>
            <a:r>
              <a:rPr lang="cs-CZ" dirty="0"/>
              <a:t>Nová Směrnice o autorském právu na jednotném digitálním trhu</a:t>
            </a:r>
          </a:p>
          <a:p>
            <a:pPr lvl="1"/>
            <a:r>
              <a:rPr lang="cs-CZ" dirty="0"/>
              <a:t>Nabourání principu </a:t>
            </a:r>
            <a:r>
              <a:rPr lang="cs-CZ" dirty="0" err="1"/>
              <a:t>Safe</a:t>
            </a:r>
            <a:r>
              <a:rPr lang="cs-CZ" dirty="0"/>
              <a:t> </a:t>
            </a:r>
            <a:r>
              <a:rPr lang="cs-CZ" dirty="0" err="1"/>
              <a:t>harbour</a:t>
            </a:r>
            <a:r>
              <a:rPr lang="cs-CZ" dirty="0"/>
              <a:t>, čl. 13 Směrnice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772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EA977-9418-0043-B674-2DF85C0ED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osobních údajů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E16BF9-026A-5641-A059-7EB3692C1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Právní úprava</a:t>
            </a:r>
          </a:p>
          <a:p>
            <a:pPr lvl="1"/>
            <a:r>
              <a:rPr lang="cs-CZ" dirty="0"/>
              <a:t>Nařízení Evropského parlamentu a Rady 2016/679/EU o ochraně fyzických osob v souvislosti se zpracováním osobních údajů a o volném pohybu těchto údajů a o zrušení směrnice 95/46/ES (obecné nařízení o ochraně osobních údajů) </a:t>
            </a:r>
          </a:p>
          <a:p>
            <a:pPr lvl="1"/>
            <a:r>
              <a:rPr lang="cs-CZ" dirty="0"/>
              <a:t>V přípravě: Nařízení </a:t>
            </a:r>
            <a:r>
              <a:rPr lang="cs-CZ" dirty="0" err="1"/>
              <a:t>ePrivacy</a:t>
            </a:r>
            <a:endParaRPr lang="cs-CZ" dirty="0"/>
          </a:p>
          <a:p>
            <a:r>
              <a:rPr lang="cs-CZ" dirty="0"/>
              <a:t>Sociální sítě mohou být v roli správce i zpracovatele osobních údajů</a:t>
            </a:r>
          </a:p>
          <a:p>
            <a:pPr lvl="1"/>
            <a:r>
              <a:rPr lang="cs-CZ" dirty="0"/>
              <a:t>Nová práva uživatelů, ve vztahu k profilování, právo „být zapomenut“ atd.</a:t>
            </a:r>
          </a:p>
          <a:p>
            <a:r>
              <a:rPr lang="cs-CZ" dirty="0"/>
              <a:t>Předávání osobních údajů sociálními sítěmi do zahraničí</a:t>
            </a:r>
          </a:p>
          <a:p>
            <a:pPr lvl="1"/>
            <a:r>
              <a:rPr lang="cs-CZ" dirty="0"/>
              <a:t>Rozhodnutí SDEU C-362/14 Max </a:t>
            </a:r>
            <a:r>
              <a:rPr lang="cs-CZ" dirty="0" err="1"/>
              <a:t>Schrems</a:t>
            </a:r>
            <a:r>
              <a:rPr lang="cs-CZ" dirty="0"/>
              <a:t> v. Data </a:t>
            </a:r>
            <a:r>
              <a:rPr lang="cs-CZ" dirty="0" err="1"/>
              <a:t>Protection</a:t>
            </a:r>
            <a:r>
              <a:rPr lang="cs-CZ" dirty="0"/>
              <a:t> </a:t>
            </a:r>
            <a:r>
              <a:rPr lang="cs-CZ" dirty="0" err="1"/>
              <a:t>Comissioner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496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9BA53-64CE-EF41-8E90-0FDD483D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Porušení ochrany osobních údajů ze strany uživatele sociálních sítí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E9F3C3-1885-5F42-A3A2-D1BB0403E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7877742" cy="416052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UOOU udělil pokutu 5000 Kč za zveřejnění foto zloděje na FB</a:t>
            </a:r>
          </a:p>
          <a:p>
            <a:pPr lvl="1"/>
            <a:r>
              <a:rPr lang="cs-CZ" dirty="0"/>
              <a:t>Potřeboval souhlas zloděje?</a:t>
            </a:r>
          </a:p>
          <a:p>
            <a:r>
              <a:rPr lang="cs-CZ" dirty="0"/>
              <a:t>Soudy (včetně Ústavního) nepovažovaly zveřejnění záběru za nezbytné pro ochranu práv a právem chráněných zájmů správce</a:t>
            </a:r>
          </a:p>
          <a:p>
            <a:pPr lvl="1"/>
            <a:r>
              <a:rPr lang="cs-CZ" dirty="0"/>
              <a:t>Rozhodnutí NSS ČR 3 As 118/2015-34</a:t>
            </a:r>
          </a:p>
          <a:p>
            <a:pPr lvl="1"/>
            <a:endParaRPr lang="cs-CZ" dirty="0"/>
          </a:p>
          <a:p>
            <a:r>
              <a:rPr lang="cs-CZ" dirty="0"/>
              <a:t>Změna postoje UOOU (r. 2017) – nová předsedkyně UOOU prohlásila že nyní by už pokutu za zveřejnění fotografie neudělili</a:t>
            </a:r>
          </a:p>
          <a:p>
            <a:pPr lvl="1"/>
            <a:r>
              <a:rPr lang="cs-CZ" dirty="0"/>
              <a:t>Jednání v zájmu ochrany osob či majetku</a:t>
            </a:r>
          </a:p>
          <a:p>
            <a:pPr lvl="1"/>
            <a:r>
              <a:rPr lang="cs-CZ" dirty="0"/>
              <a:t>Např. Krádež v pražském divadle La Fabrika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810EEF-C0F7-C34B-9481-4BDFF400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942" y="1623690"/>
            <a:ext cx="3289211" cy="45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84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23A25B-9F1C-C245-AE59-1C5D8D9E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Cambridge </a:t>
            </a:r>
            <a:r>
              <a:rPr lang="cs-CZ" dirty="0" err="1"/>
              <a:t>Analytica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66FBC9-8F56-0047-9893-479482FE3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Facebook</a:t>
            </a:r>
            <a:r>
              <a:rPr lang="cs-CZ" dirty="0"/>
              <a:t> 2007 až 2014 </a:t>
            </a:r>
          </a:p>
          <a:p>
            <a:pPr lvl="1"/>
            <a:r>
              <a:rPr lang="cs-CZ" dirty="0"/>
              <a:t>umožnil vývojářům aplikací přístup k osobním údajům uživatelů bez jejich výslovného souhlasu</a:t>
            </a:r>
          </a:p>
          <a:p>
            <a:r>
              <a:rPr lang="cs-CZ" dirty="0"/>
              <a:t>britská poradenská společnost Cambridge </a:t>
            </a:r>
            <a:r>
              <a:rPr lang="cs-CZ" dirty="0" err="1"/>
              <a:t>Analytica</a:t>
            </a:r>
            <a:r>
              <a:rPr lang="cs-CZ" dirty="0"/>
              <a:t> získala skrze </a:t>
            </a:r>
            <a:r>
              <a:rPr lang="cs-CZ" dirty="0" err="1"/>
              <a:t>facebookovou</a:t>
            </a:r>
            <a:r>
              <a:rPr lang="cs-CZ" dirty="0"/>
              <a:t> aplikaci přístup k datům 87 milionů uživatelů</a:t>
            </a:r>
          </a:p>
          <a:p>
            <a:r>
              <a:rPr lang="cs-CZ" i="1" dirty="0"/>
              <a:t>Akademici z Univerzity v Cambridge začali uživatele rozdělovat do několika skupin na základě toho, co na </a:t>
            </a:r>
            <a:r>
              <a:rPr lang="cs-CZ" i="1" dirty="0" err="1"/>
              <a:t>Facebooku</a:t>
            </a:r>
            <a:r>
              <a:rPr lang="cs-CZ" i="1" dirty="0"/>
              <a:t> </a:t>
            </a:r>
            <a:r>
              <a:rPr lang="cs-CZ" i="1" dirty="0" err="1"/>
              <a:t>lajkují</a:t>
            </a:r>
            <a:r>
              <a:rPr lang="cs-CZ" i="1" dirty="0"/>
              <a:t>. Jeden z nich poté se soukromou společností Cambridge </a:t>
            </a:r>
            <a:r>
              <a:rPr lang="cs-CZ" i="1" dirty="0" err="1"/>
              <a:t>Analytica</a:t>
            </a:r>
            <a:r>
              <a:rPr lang="cs-CZ" i="1" dirty="0"/>
              <a:t> a vyvinul </a:t>
            </a:r>
            <a:r>
              <a:rPr lang="cs-CZ" i="1" dirty="0" err="1"/>
              <a:t>facebookovou</a:t>
            </a:r>
            <a:r>
              <a:rPr lang="cs-CZ" i="1" dirty="0"/>
              <a:t> aplikaci v podobě osobnostního kvízu.  </a:t>
            </a:r>
          </a:p>
          <a:p>
            <a:r>
              <a:rPr lang="cs-CZ" i="1" dirty="0"/>
              <a:t>Firma získala údaje nejen o  uživatelích, kteří kvíz vyplnili, ale také o jejich </a:t>
            </a:r>
            <a:r>
              <a:rPr lang="cs-CZ" i="1" dirty="0" err="1"/>
              <a:t>facebookových</a:t>
            </a:r>
            <a:r>
              <a:rPr lang="cs-CZ" i="1" dirty="0"/>
              <a:t> přátelích, neboť to tenkrát </a:t>
            </a:r>
            <a:r>
              <a:rPr lang="cs-CZ" i="1" dirty="0" err="1"/>
              <a:t>Facebook</a:t>
            </a:r>
            <a:r>
              <a:rPr lang="cs-CZ" i="1" dirty="0"/>
              <a:t> umožňoval</a:t>
            </a:r>
          </a:p>
          <a:p>
            <a:r>
              <a:rPr lang="cs-CZ" i="1" dirty="0"/>
              <a:t>Díky tomu se pak postupně podařilo vytvořit systém, který umožnil přesné </a:t>
            </a:r>
            <a:r>
              <a:rPr lang="cs-CZ" b="1" i="1" dirty="0"/>
              <a:t>cílení politické reklamy </a:t>
            </a:r>
            <a:r>
              <a:rPr lang="cs-CZ" i="1" dirty="0"/>
              <a:t>na různé typy lidí</a:t>
            </a:r>
          </a:p>
          <a:p>
            <a:pPr lvl="1"/>
            <a:r>
              <a:rPr lang="cs-CZ" dirty="0"/>
              <a:t>kampaň Donalda </a:t>
            </a:r>
            <a:r>
              <a:rPr lang="cs-CZ" dirty="0" err="1"/>
              <a:t>Trumpa</a:t>
            </a:r>
            <a:endParaRPr lang="cs-CZ" i="1" dirty="0"/>
          </a:p>
          <a:p>
            <a:r>
              <a:rPr lang="cs-CZ" i="1" dirty="0"/>
              <a:t>Britský UOOU udělil pokutu FB ve výši 500 tis. liber (14,6 mil. Kč)</a:t>
            </a:r>
          </a:p>
          <a:p>
            <a:pPr lvl="1"/>
            <a:r>
              <a:rPr lang="cs-CZ" i="1" dirty="0"/>
              <a:t>Roční zisk FB tehdy cca 400 mld. </a:t>
            </a:r>
            <a:r>
              <a:rPr lang="cs-CZ" i="1"/>
              <a:t>Kč (!!!)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29746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20982</TotalTime>
  <Words>1927</Words>
  <Application>Microsoft Macintosh PowerPoint</Application>
  <PresentationFormat>Širokoúhlá obrazovka</PresentationFormat>
  <Paragraphs>189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Internetové právo</vt:lpstr>
      <vt:lpstr>Základní charakteristika a východiska</vt:lpstr>
      <vt:lpstr>Postavení provozovatelů sociálních sítí mezi dalšími aktéry</vt:lpstr>
      <vt:lpstr>Sociální sítě jako poskytovatelé služeb informační společnosti</vt:lpstr>
      <vt:lpstr>Základní principy</vt:lpstr>
      <vt:lpstr>Rozšiřování odpovědnosti sociálních sítí</vt:lpstr>
      <vt:lpstr>Ochrana osobních údajů</vt:lpstr>
      <vt:lpstr>Porušení ochrany osobních údajů ze strany uživatele sociálních sítí</vt:lpstr>
      <vt:lpstr>Cambridge Analytica</vt:lpstr>
      <vt:lpstr>Předávání osobních údajů do zahraničí</vt:lpstr>
      <vt:lpstr>Max Schrems vs. Facebook</vt:lpstr>
      <vt:lpstr>Max Schrems vs. Facebook II</vt:lpstr>
      <vt:lpstr>Ochrana osobnosti na sociálních sítích</vt:lpstr>
      <vt:lpstr>Ochrana soukromí dle občanského zákoníku §81 a násl.</vt:lpstr>
      <vt:lpstr>Zákonné důvody zásahu</vt:lpstr>
      <vt:lpstr>Fotografie na sociálních sítích</vt:lpstr>
      <vt:lpstr>Překročení mezí přípustné kritiky - vulgarita</vt:lpstr>
      <vt:lpstr>Nároky</vt:lpstr>
      <vt:lpstr>Autorskoprávní aspekty sociálních sítí</vt:lpstr>
      <vt:lpstr>Odkazy na závadný obsah</vt:lpstr>
      <vt:lpstr>Skrytá reklama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Právní aspekty vstupu na sociální sítě</dc:title>
  <dc:creator>Tomáš Gongol</dc:creator>
  <cp:lastModifiedBy>Tomáš Gongol</cp:lastModifiedBy>
  <cp:revision>93</cp:revision>
  <dcterms:created xsi:type="dcterms:W3CDTF">2018-05-08T10:41:06Z</dcterms:created>
  <dcterms:modified xsi:type="dcterms:W3CDTF">2020-11-26T07:11:19Z</dcterms:modified>
</cp:coreProperties>
</file>