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9" r:id="rId23"/>
    <p:sldId id="305" r:id="rId24"/>
    <p:sldId id="306" r:id="rId25"/>
    <p:sldId id="307" r:id="rId26"/>
    <p:sldId id="308" r:id="rId27"/>
    <p:sldId id="310" r:id="rId28"/>
    <p:sldId id="311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43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516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 smtClean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Rovnice" r:id="rId4" imgW="2857500" imgH="723900" progId="Equation.3">
                  <p:embed/>
                </p:oleObj>
              </mc:Choice>
              <mc:Fallback>
                <p:oleObj name="Rovnice" r:id="rId4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Rovnice" r:id="rId6" imgW="2133600" imgH="736600" progId="Equation.3">
                  <p:embed/>
                </p:oleObj>
              </mc:Choice>
              <mc:Fallback>
                <p:oleObj name="Rovnice" r:id="rId6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 smtClean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81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5" y="3287101"/>
            <a:ext cx="6611816" cy="31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4" y="703263"/>
            <a:ext cx="7932371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0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703189"/>
            <a:ext cx="7913076" cy="57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0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1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množinami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67" y="2382838"/>
            <a:ext cx="575945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68" y="1097084"/>
            <a:ext cx="7913077" cy="520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Maticový počet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pPr lvl="0"/>
            <a:endParaRPr lang="cs-CZ" sz="4000" b="1" cap="all" dirty="0" smtClean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 smtClean="0"/>
              <a:t>KVANTITATIVnÍ</a:t>
            </a:r>
            <a:r>
              <a:rPr lang="cs-CZ" sz="5800" b="1" cap="all" dirty="0"/>
              <a:t> </a:t>
            </a:r>
            <a:endParaRPr lang="cs-CZ" sz="5800" b="1" cap="all" dirty="0" smtClean="0"/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METODY V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 EKONOMICKÉ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 smtClean="0"/>
              <a:t>1.přednáška</a:t>
            </a:r>
            <a:endParaRPr lang="cs-CZ" sz="58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Cílem přednášky</a:t>
            </a:r>
            <a:r>
              <a:rPr lang="cs-CZ" sz="2400" b="1" i="1" dirty="0">
                <a:solidFill>
                  <a:srgbClr val="002060"/>
                </a:solidFill>
              </a:rPr>
              <a:t> </a:t>
            </a:r>
            <a:r>
              <a:rPr lang="cs-CZ" sz="2400" b="1" i="1" dirty="0" smtClean="0">
                <a:solidFill>
                  <a:srgbClr val="002060"/>
                </a:solidFill>
              </a:rPr>
              <a:t>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Téma: a) operace s množinami, </a:t>
            </a:r>
          </a:p>
          <a:p>
            <a:pPr marL="0" indent="0" algn="ctr">
              <a:buNone/>
            </a:pPr>
            <a:r>
              <a:rPr lang="cs-CZ" sz="2400" b="1" i="1" dirty="0" smtClean="0">
                <a:solidFill>
                  <a:srgbClr val="002060"/>
                </a:solidFill>
              </a:rPr>
              <a:t>  b) maticový počet.</a:t>
            </a: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3189"/>
            <a:ext cx="8170985" cy="576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60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(rovnost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(sčítání, násobení)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(násobení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Operace s maticemi (násobení matic)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4309" y="449337"/>
            <a:ext cx="9439599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 smtClean="0"/>
              <a:t>Operace s maticemi (transponovaná matice)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Hodnost matice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Řádkové elementární úpravy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Určete hodnosti matic: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Vyučující předmětu: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141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Vyučující předmětu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Termín průběžného testu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Povinná docházka na seminářích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Termíny zkoušek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0934" y="3876891"/>
            <a:ext cx="4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Mgr. Radmila Krkošková, Ph.D.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Maticové rovnice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3370" y="365125"/>
            <a:ext cx="916158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 smtClean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 smtClean="0"/>
              <a:t>Děkuji Vám za pozornost !!!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Vyučující předmětu: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Ing. Elena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Mielcová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, Ph.D.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altLang="cs-CZ" sz="3200" kern="0" dirty="0" smtClean="0">
                <a:solidFill>
                  <a:srgbClr val="000000"/>
                </a:solidFill>
                <a:latin typeface="Times New Roman"/>
              </a:rPr>
              <a:t>Mgr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. Jiří Mazurek,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Ph.D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Hodnocení předmětu: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Průběžný test: </a:t>
            </a:r>
            <a:r>
              <a:rPr lang="cs-CZ" altLang="cs-CZ" sz="3200" b="1" kern="0" dirty="0" smtClean="0">
                <a:solidFill>
                  <a:srgbClr val="009900"/>
                </a:solidFill>
                <a:latin typeface="Times New Roman"/>
              </a:rPr>
              <a:t> 7. výukový týden (30 </a:t>
            </a: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bodů)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6600FF"/>
                </a:solidFill>
                <a:latin typeface="Times New Roman"/>
              </a:rPr>
              <a:t>Opravný test:  v termínech zkoušek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  Pokud píšete opravný test, počítá se výsledek opravného testu !!!!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/>
              </a:rPr>
              <a:t> </a:t>
            </a:r>
            <a:endParaRPr lang="cs-CZ" altLang="cs-CZ" sz="32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32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 smtClean="0">
                <a:solidFill>
                  <a:srgbClr val="009900"/>
                </a:solidFill>
                <a:latin typeface="Times New Roman"/>
              </a:rPr>
              <a:t>Zkouška:  70 bodů</a:t>
            </a:r>
            <a:endParaRPr lang="cs-CZ" altLang="cs-CZ" sz="3200" b="1" kern="0" dirty="0">
              <a:solidFill>
                <a:srgbClr val="009900"/>
              </a:solidFill>
              <a:latin typeface="Times New Roman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Zkouška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 viz</a:t>
            </a:r>
            <a:r>
              <a:rPr lang="cs-CZ" altLang="cs-CZ" sz="3200" dirty="0" smtClean="0"/>
              <a:t>. plán </a:t>
            </a:r>
            <a:r>
              <a:rPr lang="cs-CZ" altLang="cs-CZ" sz="3200" dirty="0"/>
              <a:t>přednášek. Na zkoušku se zapisujete do </a:t>
            </a:r>
            <a:r>
              <a:rPr lang="cs-CZ" altLang="cs-CZ" sz="3200" dirty="0" err="1"/>
              <a:t>Stagu</a:t>
            </a:r>
            <a:r>
              <a:rPr lang="cs-CZ" altLang="cs-CZ" sz="3200" dirty="0" smtClean="0"/>
              <a:t>.</a:t>
            </a:r>
          </a:p>
          <a:p>
            <a:endParaRPr lang="cs-CZ" altLang="cs-CZ" sz="3200" dirty="0"/>
          </a:p>
          <a:p>
            <a:r>
              <a:rPr lang="cs-CZ" altLang="cs-CZ" sz="3200" dirty="0"/>
              <a:t>Máte </a:t>
            </a:r>
            <a:r>
              <a:rPr lang="cs-CZ" altLang="cs-CZ" sz="3200" dirty="0" smtClean="0"/>
              <a:t>3 </a:t>
            </a:r>
            <a:r>
              <a:rPr lang="cs-CZ" altLang="cs-CZ" sz="3200" dirty="0"/>
              <a:t>pokusy</a:t>
            </a:r>
            <a:r>
              <a:rPr lang="cs-CZ" altLang="cs-CZ" sz="3200" dirty="0" smtClean="0"/>
              <a:t>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Body z průběžného testu a ze zkoušky se sčítají. Musíte mít v součtu aspoň 60bodů (známka E(3)).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8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 smtClean="0"/>
              <a:t>90 </a:t>
            </a:r>
            <a:r>
              <a:rPr lang="cs-CZ" altLang="cs-CZ" sz="3200" dirty="0"/>
              <a:t>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Docházka na seminářích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200" dirty="0"/>
              <a:t>Podmínkou připuštění ke zkoušce je účast </a:t>
            </a:r>
            <a:endParaRPr lang="cs-CZ" altLang="cs-CZ" sz="3200" dirty="0" smtClean="0"/>
          </a:p>
          <a:p>
            <a:pPr algn="ctr">
              <a:buFontTx/>
              <a:buNone/>
            </a:pPr>
            <a:r>
              <a:rPr lang="cs-CZ" altLang="cs-CZ" sz="3200" dirty="0" smtClean="0"/>
              <a:t>seminářích </a:t>
            </a:r>
            <a:r>
              <a:rPr lang="cs-CZ" altLang="cs-CZ" sz="3200" dirty="0"/>
              <a:t>v rozsahu 70</a:t>
            </a:r>
            <a:r>
              <a:rPr lang="cs-CZ" altLang="cs-CZ" sz="3200" dirty="0" smtClean="0"/>
              <a:t>%</a:t>
            </a:r>
            <a:endParaRPr lang="cs-CZ" altLang="cs-CZ" sz="3200" dirty="0"/>
          </a:p>
          <a:p>
            <a:pPr algn="ctr">
              <a:buFontTx/>
              <a:buNone/>
            </a:pPr>
            <a:r>
              <a:rPr lang="cs-CZ" altLang="cs-CZ" sz="3200" dirty="0" smtClean="0"/>
              <a:t>(</a:t>
            </a:r>
            <a:r>
              <a:rPr lang="cs-CZ" altLang="cs-CZ" sz="3200" dirty="0"/>
              <a:t>8xANO, 4xNE).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8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Logické operace a logické spojky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1513"/>
              </p:ext>
            </p:extLst>
          </p:nvPr>
        </p:nvGraphicFramePr>
        <p:xfrm>
          <a:off x="1187450" y="2362200"/>
          <a:ext cx="662146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dokument" r:id="rId4" imgW="6214872" imgH="4885944" progId="Word.Document.8">
                  <p:embed/>
                </p:oleObj>
              </mc:Choice>
              <mc:Fallback>
                <p:oleObj name="dokument" r:id="rId4" imgW="6214872" imgH="488594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62200"/>
                        <a:ext cx="6621463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98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338</Words>
  <Application>Microsoft Office PowerPoint</Application>
  <PresentationFormat>Širokoúhlá obrazovka</PresentationFormat>
  <Paragraphs>101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dokument</vt:lpstr>
      <vt:lpstr>Rovnice</vt:lpstr>
      <vt:lpstr>Název prezentace</vt:lpstr>
      <vt:lpstr>Prezentace aplikace PowerPoint</vt:lpstr>
      <vt:lpstr>Prezentace aplikace PowerPoint</vt:lpstr>
      <vt:lpstr>Vyučující předmětu:</vt:lpstr>
      <vt:lpstr>Hodnocení předmětu:</vt:lpstr>
      <vt:lpstr>Zkouška</vt:lpstr>
      <vt:lpstr>Bodové hodnocení předmětu</vt:lpstr>
      <vt:lpstr>Docházka na seminářích</vt:lpstr>
      <vt:lpstr>Logické operace a logické spojky</vt:lpstr>
      <vt:lpstr>Prezentace aplikace PowerPoint</vt:lpstr>
      <vt:lpstr>Vypočtěte:</vt:lpstr>
      <vt:lpstr>Operace s množinami</vt:lpstr>
      <vt:lpstr>Prezentace aplikace PowerPoint</vt:lpstr>
      <vt:lpstr>Prezentace aplikace PowerPoint</vt:lpstr>
      <vt:lpstr>Operace s množinami</vt:lpstr>
      <vt:lpstr>Operace s množinami</vt:lpstr>
      <vt:lpstr>Operace s množinami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Uživatel systému Windows</cp:lastModifiedBy>
  <cp:revision>97</cp:revision>
  <dcterms:created xsi:type="dcterms:W3CDTF">2016-11-25T20:36:16Z</dcterms:created>
  <dcterms:modified xsi:type="dcterms:W3CDTF">2018-05-02T07:37:24Z</dcterms:modified>
</cp:coreProperties>
</file>