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6" r:id="rId3"/>
    <p:sldId id="257" r:id="rId4"/>
    <p:sldId id="265" r:id="rId5"/>
    <p:sldId id="258" r:id="rId6"/>
    <p:sldId id="264" r:id="rId7"/>
    <p:sldId id="262" r:id="rId8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4" y="57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25.09.2020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35064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57198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72261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81932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0880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s.slu.cz/auth/el/opf/zima2020/INMBPSCR/um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616624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systémy v cestovním ruchu</a:t>
            </a: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INMBPSCR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pt-BR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</a:t>
            </a: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ní informace </a:t>
            </a:r>
            <a:r>
              <a:rPr lang="pt-BR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pt-BR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požadavky na absolvování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</a:t>
            </a:r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Ph.D.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41673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x přednáška // 45 minut</a:t>
            </a: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Přednášky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budou zaměřeny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teoretické znalosti, které budou součástí průběžného testu i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zkoušky.</a:t>
            </a:r>
            <a:endParaRPr lang="cs-CZ" alt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 9:45–10:30 A216</a:t>
            </a:r>
          </a:p>
          <a:p>
            <a:pPr marL="0" indent="0">
              <a:buNone/>
            </a:pPr>
            <a:endParaRPr lang="cs-CZ" alt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seminář // 90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minut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 10:35–12:10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A216</a:t>
            </a: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Semináře budou zaměřeny na praktické ukázky a samostatnou práci studentů.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Poznámka: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případě uzavření univerzity z epidemiologických důvodů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bude výuka probíhat online prostřednictvím aplikace MS TEAMS.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Obecné informace o </a:t>
            </a:r>
            <a:r>
              <a:rPr lang="cs-CZ" dirty="0" smtClean="0"/>
              <a:t>předmětu 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399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396044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400" b="1" u="sng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Základní pojmy z teorie systémů a teorie informací</a:t>
            </a:r>
          </a:p>
          <a:p>
            <a:pPr marL="0" indent="0">
              <a:buNone/>
            </a:pP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Data. Informace. Systém. Informační systém (IS). Prvky systému. Vazby. Obecné a kontextové charakteristiky. Nástroje a metody tvorby, distribuce a prezentace informací. Příprava informačních a propagačních materiálů. Vyhledávání informací. Informační centra. Internet.</a:t>
            </a:r>
          </a:p>
          <a:p>
            <a:pPr marL="0" indent="0">
              <a:buNone/>
            </a:pPr>
            <a:r>
              <a:rPr 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Zákaznické prostředí a zákaznicky orientované systémy</a:t>
            </a:r>
          </a:p>
          <a:p>
            <a:pPr marL="0" indent="0">
              <a:buNone/>
            </a:pP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Typy systémů v gastronomii, hotelnictví a turismu. Potřeby a požadavky zákazníků. Klasifikace a charakteristika objektů a služeb v gastronomii, hotelnictví a turismu.</a:t>
            </a:r>
          </a:p>
          <a:p>
            <a:pPr marL="0" indent="0">
              <a:buNone/>
            </a:pPr>
            <a:r>
              <a:rPr 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Architektury a specifika IS ve firmách zaměřených na cestovní ruch a turismus</a:t>
            </a:r>
          </a:p>
          <a:p>
            <a:pPr marL="0" indent="0">
              <a:buNone/>
            </a:pP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Architektura IS. Objekty a datové a informační toky. Využití IS v gastronomii, hotelnictví a turismu - informační centra, hotely, stravovací zařízení, cestovní agentury, letecké společnosti, dopravní společnosti.</a:t>
            </a:r>
          </a:p>
          <a:p>
            <a:pPr marL="0" indent="0">
              <a:buNone/>
            </a:pPr>
            <a:r>
              <a:rPr 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Rezervační a poptávkové systémy</a:t>
            </a:r>
          </a:p>
          <a:p>
            <a:pPr marL="0" indent="0">
              <a:buNone/>
            </a:pP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Oblasti využití rezervačních a poptávkových systémů. Technologie rezervačních a poptávkových systémů. Charakteristika vybraných systémů - Amadeus, Galileo, </a:t>
            </a: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Mevris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Wordspan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apod.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840760" cy="507703"/>
          </a:xfrm>
        </p:spPr>
        <p:txBody>
          <a:bodyPr/>
          <a:lstStyle/>
          <a:p>
            <a:r>
              <a:rPr lang="cs-CZ" dirty="0"/>
              <a:t>Obecné informace o </a:t>
            </a:r>
            <a:r>
              <a:rPr lang="cs-CZ" dirty="0" smtClean="0"/>
              <a:t>předmětu – obsah kurzu 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344816" cy="388843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400" b="1" u="sng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Systémy pro podporu řízení a provozu ubytovacích a stravovacích zařízení</a:t>
            </a:r>
          </a:p>
          <a:p>
            <a:pPr marL="0" indent="0">
              <a:buNone/>
            </a:pP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Definice kvality a jejího významu v gastronomii a cateringu. Definice faktorů ovlivňujících úroveň poskytovaných služeb. Mezinárodní systémy/standardy kvality služeb v oblasti cestovního ruchu. Analýza současného stavu kvality služeb v ČR. Možnosti zavedení systému kvality v ČR. Softwarová podpora. Moduly systémů. EET.</a:t>
            </a:r>
          </a:p>
          <a:p>
            <a:pPr marL="0" indent="0">
              <a:buNone/>
            </a:pPr>
            <a:r>
              <a:rPr 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Geografické informační systémy (GIS)</a:t>
            </a:r>
          </a:p>
          <a:p>
            <a:pPr marL="0" indent="0">
              <a:buNone/>
            </a:pP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Geoobjekty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Geodata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Mapy. Plánování tras. Mobilní komunikační zařízení. GPS (</a:t>
            </a: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Global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Positioning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navigace. On-line GIS. Využití GIS v cestovním ruchu. </a:t>
            </a: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Geocaching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Projekty na informační podporu činností ve firmách zaměřených na cestovní ruch a turismus</a:t>
            </a:r>
          </a:p>
          <a:p>
            <a:pPr marL="0" indent="0">
              <a:buNone/>
            </a:pP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Realizace výchozí analýzy. Návrh architektury. Implementace. Evaluace. Zvýšení hodnoty služeb.</a:t>
            </a:r>
          </a:p>
          <a:p>
            <a:pPr marL="0" indent="0">
              <a:buNone/>
            </a:pPr>
            <a:r>
              <a:rPr 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Vývojové trendy v oblasti využití IS/ICT v cestovním ruchu a turismu</a:t>
            </a:r>
          </a:p>
          <a:p>
            <a:pPr marL="0" indent="0">
              <a:buNone/>
            </a:pP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</a:t>
            </a: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tourism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Virtuální cestovní ruch. Turistické informační portály. Mobilní aplikace. Online dopravní situace, předpověď počasí, webkamery. Sociální sítě. Vzájemné sdílení zkušeností. Rychle se rozvíjející služby využívají IS/ICT v oblastech ubytování (</a:t>
            </a: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Airbnb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CouchSurfing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a dopravy (Uber, </a:t>
            </a: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Liftago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Taxify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912768" cy="507703"/>
          </a:xfrm>
        </p:spPr>
        <p:txBody>
          <a:bodyPr/>
          <a:lstStyle/>
          <a:p>
            <a:r>
              <a:rPr lang="cs-CZ" dirty="0"/>
              <a:t>Obecné informace o předmětu – obsah kurzu 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8374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41673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Průběžný online test přes IS SLU – 20 bodů 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Seminární práce odevzdaná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20.12.2020 přes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SLU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alt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Odevzdávárna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 bodů </a:t>
            </a: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Závěrečná písemná zkouška na univerzitě – 60 bodů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Hodnocení:</a:t>
            </a:r>
          </a:p>
          <a:p>
            <a:pPr marL="0" indent="0">
              <a:buNone/>
            </a:pPr>
            <a:r>
              <a:rPr lang="pt-BR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pt-BR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94 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-100 b.</a:t>
            </a:r>
          </a:p>
          <a:p>
            <a:pPr marL="0" indent="0">
              <a:buNone/>
            </a:pPr>
            <a:r>
              <a:rPr lang="pt-BR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pt-BR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85 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- 93b.</a:t>
            </a:r>
          </a:p>
          <a:p>
            <a:pPr marL="0" indent="0">
              <a:buNone/>
            </a:pPr>
            <a:r>
              <a:rPr lang="pt-BR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pt-BR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77 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- 84 b.</a:t>
            </a:r>
          </a:p>
          <a:p>
            <a:pPr marL="0" indent="0">
              <a:buNone/>
            </a:pPr>
            <a:r>
              <a:rPr lang="pt-BR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6</a:t>
            </a:r>
            <a:r>
              <a:rPr lang="pt-BR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76 b.</a:t>
            </a:r>
          </a:p>
          <a:p>
            <a:pPr marL="0" indent="0">
              <a:buNone/>
            </a:pPr>
            <a:r>
              <a:rPr lang="pt-BR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pt-BR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 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- 68 b.</a:t>
            </a:r>
          </a:p>
          <a:p>
            <a:pPr marL="0" indent="0">
              <a:buNone/>
            </a:pPr>
            <a:r>
              <a:rPr lang="pt-BR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pt-BR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- 59 b.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Nebude se vyžadovat pro splnění studijních povinností minimální docházka na semináře stanovená v sylabech.</a:t>
            </a:r>
          </a:p>
          <a:p>
            <a:pPr marL="0" indent="0">
              <a:buNone/>
            </a:pPr>
            <a:r>
              <a:rPr lang="cs-CZ" altLang="cs-CZ" sz="1400" b="1" u="sng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Poznámka:</a:t>
            </a: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případě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uzavření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univerzity z epidemiologických důvodů proběhne závěrečná písemná zkouška formou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online testu přes IS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SLU.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Požadavky na absolvování </a:t>
            </a:r>
            <a:r>
              <a:rPr lang="cs-CZ" dirty="0" smtClean="0"/>
              <a:t>kurzu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0631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SLU: 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https://is.slu.cz/auth/el/opf/zima2020/INMBPSCR/um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/</a:t>
            </a:r>
            <a:endParaRPr lang="cs-CZ" alt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 smtClean="0"/>
              <a:t>Výukové materiály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827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Ph.D.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dolak@opf.slu.cz</a:t>
            </a:r>
          </a:p>
          <a:p>
            <a:pPr marL="0" indent="0">
              <a:buNone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A405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u="sng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Konzultační </a:t>
            </a:r>
            <a:r>
              <a:rPr lang="cs-CZ" alt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hodiny pro období výuky v zimním semestru: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Pondělí: 13:00-14:00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Úterý: 14:45-16:15, 18:00-18:30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 smtClean="0"/>
              <a:t>Kontakty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884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2397</TotalTime>
  <Words>598</Words>
  <Application>Microsoft Office PowerPoint</Application>
  <PresentationFormat>Předvádění na obrazovce (16:9)</PresentationFormat>
  <Paragraphs>67</Paragraphs>
  <Slides>7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Enriqueta</vt:lpstr>
      <vt:lpstr>Times New Roman</vt:lpstr>
      <vt:lpstr>SLU</vt:lpstr>
      <vt:lpstr>Informační systémy v cestovním ruchu INMBPSCR </vt:lpstr>
      <vt:lpstr>Obecné informace o předmětu </vt:lpstr>
      <vt:lpstr>Obecné informace o předmětu – obsah kurzu </vt:lpstr>
      <vt:lpstr>Obecné informace o předmětu – obsah kurzu </vt:lpstr>
      <vt:lpstr>Požadavky na absolvování kurzu</vt:lpstr>
      <vt:lpstr>Výukové materiály</vt:lpstr>
      <vt:lpstr>Kontakty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RD</cp:lastModifiedBy>
  <cp:revision>105</cp:revision>
  <dcterms:created xsi:type="dcterms:W3CDTF">2016-07-06T15:42:34Z</dcterms:created>
  <dcterms:modified xsi:type="dcterms:W3CDTF">2020-09-25T11:24:22Z</dcterms:modified>
</cp:coreProperties>
</file>