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s/comment1.xml" ContentType="application/vnd.openxmlformats-officedocument.presentationml.comments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2" r:id="rId8"/>
    <p:sldId id="268" r:id="rId9"/>
    <p:sldId id="266" r:id="rId10"/>
    <p:sldId id="269" r:id="rId11"/>
    <p:sldId id="271" r:id="rId12"/>
    <p:sldId id="272" r:id="rId13"/>
    <p:sldId id="274" r:id="rId14"/>
    <p:sldId id="273" r:id="rId15"/>
    <p:sldId id="275" r:id="rId16"/>
    <p:sldId id="276" r:id="rId17"/>
    <p:sldId id="267" r:id="rId18"/>
    <p:sldId id="270" r:id="rId19"/>
    <p:sldId id="263" r:id="rId20"/>
    <p:sldId id="264" r:id="rId21"/>
    <p:sldId id="25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Sedláček" initials="TS" lastIdx="5" clrIdx="0">
    <p:extLst>
      <p:ext uri="{19B8F6BF-5375-455C-9EA6-DF929625EA0E}">
        <p15:presenceInfo xmlns:p15="http://schemas.microsoft.com/office/powerpoint/2012/main" userId="99a3d59e84a9d1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05T11:09:49.753" idx="4">
    <p:pos x="7145" y="0"/>
    <p:text>Ukázka základní počítačové síťě.</p:text>
    <p:extLst>
      <p:ext uri="{C676402C-5697-4E1C-873F-D02D1690AC5C}">
        <p15:threadingInfo xmlns:p15="http://schemas.microsoft.com/office/powerpoint/2012/main" timeZoneBias="-120"/>
      </p:ext>
    </p:extLst>
  </p:cm>
  <p:cm authorId="1" dt="2020-10-05T11:12:10.974" idx="5">
    <p:pos x="7145" y="136"/>
    <p:text>Základní popis síťě, jak je možné že různá zařízené dokaží spolu komunikovat (protokol), vysvětlit zplůsoby propojení (kabel, wifi) zmínit základaní využití (přeposlaní dokumentu v rámci sítě, tiskárna, uložiště atp...)</p:text>
    <p:extLst>
      <p:ext uri="{C676402C-5697-4E1C-873F-D02D1690AC5C}">
        <p15:threadingInfo xmlns:p15="http://schemas.microsoft.com/office/powerpoint/2012/main" timeZoneBias="-120">
          <p15:parentCm authorId="1" idx="4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amuraj-cz.com/clanek/tcpip-navazani-a-ukonceni-spojeni/" TargetMode="External"/><Relationship Id="rId3" Type="http://schemas.openxmlformats.org/officeDocument/2006/relationships/hyperlink" Target="https://techterms.com/definition/lan" TargetMode="External"/><Relationship Id="rId7" Type="http://schemas.openxmlformats.org/officeDocument/2006/relationships/hyperlink" Target="https://www.rfwireless-world.com/Terminology/Segment-vs-Packet-vs-Frame.html" TargetMode="External"/><Relationship Id="rId2" Type="http://schemas.openxmlformats.org/officeDocument/2006/relationships/hyperlink" Target="https://www.lifewire.com/lans-wans-and-other-area-networks-8173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q.cz/aq-kct-sitovy-kabel-utp-cat-5-s-konektory-rj-45-p31397/?vid=16659" TargetMode="External"/><Relationship Id="rId5" Type="http://schemas.openxmlformats.org/officeDocument/2006/relationships/hyperlink" Target="http://matureplus.4fan.cz/pos/3-model-isoosi-vrstvy/" TargetMode="External"/><Relationship Id="rId4" Type="http://schemas.openxmlformats.org/officeDocument/2006/relationships/hyperlink" Target="https://cs.wikiversity.org/wiki/Soubor:Bits_and_Bytes.sv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2105" y="2122075"/>
            <a:ext cx="9667273" cy="2098226"/>
          </a:xfrm>
        </p:spPr>
        <p:txBody>
          <a:bodyPr/>
          <a:lstStyle/>
          <a:p>
            <a:r>
              <a:rPr lang="cs-CZ" dirty="0" smtClean="0"/>
              <a:t>2. Přednáška -  základní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20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ISO/OSI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54" y="1428750"/>
            <a:ext cx="6434667" cy="4826000"/>
          </a:xfrm>
        </p:spPr>
      </p:pic>
    </p:spTree>
    <p:extLst>
      <p:ext uri="{BB962C8B-B14F-4D97-AF65-F5344CB8AC3E}">
        <p14:creationId xmlns:p14="http://schemas.microsoft.com/office/powerpoint/2010/main" val="205730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propojení zařízení v síti.</a:t>
            </a:r>
          </a:p>
          <a:p>
            <a:r>
              <a:rPr lang="cs-CZ" dirty="0" smtClean="0"/>
              <a:t>Řeší přenost jednotlivých bitů od příjemce k odesilateli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181" y="3416651"/>
            <a:ext cx="1119620" cy="1119620"/>
          </a:xfrm>
          <a:prstGeom prst="rect">
            <a:avLst/>
          </a:prstGeom>
        </p:spPr>
      </p:pic>
      <p:sp>
        <p:nvSpPr>
          <p:cNvPr id="5" name="AutoShape 2" descr="AQ KCT300 - síťový kabel UTP CAT 5 s konektory RJ-45, délka 30m | aq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vrstva</a:t>
            </a:r>
            <a:endParaRPr lang="cs-CZ" dirty="0"/>
          </a:p>
        </p:txBody>
      </p:sp>
      <p:sp>
        <p:nvSpPr>
          <p:cNvPr id="8" name="AutoShape 6" descr="AQ KCT300 - síťový kabel UTP CAT 5 s konektory RJ-45, délka 30m | aq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801" y="3421048"/>
            <a:ext cx="1685925" cy="1125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726" y="3421048"/>
            <a:ext cx="1625600" cy="11108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326" y="3421048"/>
            <a:ext cx="1316759" cy="111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51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Linková vrstva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Frame (rámec) </a:t>
            </a:r>
          </a:p>
          <a:p>
            <a:r>
              <a:rPr lang="cs-CZ" dirty="0"/>
              <a:t>Komunikace:</a:t>
            </a:r>
          </a:p>
          <a:p>
            <a:pPr lvl="1"/>
            <a:r>
              <a:rPr lang="cs-CZ" dirty="0"/>
              <a:t>Spolehlivá x nespolehlivá</a:t>
            </a:r>
          </a:p>
          <a:p>
            <a:pPr lvl="1"/>
            <a:r>
              <a:rPr lang="cs-CZ" dirty="0"/>
              <a:t>Spojová x </a:t>
            </a:r>
            <a:r>
              <a:rPr lang="cs-CZ" dirty="0" smtClean="0"/>
              <a:t>nespojová</a:t>
            </a:r>
          </a:p>
          <a:p>
            <a:r>
              <a:rPr lang="cs-CZ" dirty="0"/>
              <a:t>zajišťuje přenos pouze v dosahu přímého </a:t>
            </a:r>
            <a:r>
              <a:rPr lang="cs-CZ" dirty="0" smtClean="0"/>
              <a:t>spojení</a:t>
            </a:r>
          </a:p>
          <a:p>
            <a:r>
              <a:rPr lang="cs-CZ" dirty="0" smtClean="0"/>
              <a:t>MAC adresa</a:t>
            </a:r>
          </a:p>
          <a:p>
            <a:pPr lvl="1"/>
            <a:endParaRPr lang="cs-CZ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980767"/>
            <a:ext cx="44958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7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Síťová vrtsva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Směrovaní v síti</a:t>
            </a:r>
          </a:p>
          <a:p>
            <a:r>
              <a:rPr lang="cs-CZ" dirty="0" smtClean="0"/>
              <a:t>Spojení mezi zařízeními, které nejsou přímo propojeny</a:t>
            </a:r>
          </a:p>
          <a:p>
            <a:r>
              <a:rPr lang="cs-CZ" dirty="0" smtClean="0"/>
              <a:t>Packet</a:t>
            </a:r>
          </a:p>
          <a:p>
            <a:r>
              <a:rPr lang="cs-CZ" dirty="0" smtClean="0"/>
              <a:t>IP – internet protocol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25858"/>
            <a:ext cx="4495800" cy="2619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164" y="3688213"/>
            <a:ext cx="6605745" cy="237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56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Transportní vrstva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Čísla portů (FTP, HTTP, DNS, SMTP atd…)</a:t>
            </a:r>
          </a:p>
          <a:p>
            <a:r>
              <a:rPr lang="cs-CZ" dirty="0" smtClean="0"/>
              <a:t>Převod transportních adres na síťové</a:t>
            </a:r>
          </a:p>
          <a:p>
            <a:r>
              <a:rPr lang="cs-CZ" dirty="0" smtClean="0"/>
              <a:t>TCP/UDP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946" y="1244167"/>
            <a:ext cx="44958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53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Relační vrstva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Relace – navazovaní, udržení a ukončení</a:t>
            </a:r>
          </a:p>
          <a:p>
            <a:r>
              <a:rPr lang="cs-CZ" dirty="0" smtClean="0"/>
              <a:t>Synchronizace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183" y="2171700"/>
            <a:ext cx="2295525" cy="3105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704" y="2162175"/>
            <a:ext cx="23241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73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Prezentační vrstva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Tranformace dat do tvaru, které využivají aplikace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Kodování znaků (ASCII, EBCDIC)</a:t>
            </a:r>
          </a:p>
          <a:p>
            <a:pPr lvl="1"/>
            <a:r>
              <a:rPr lang="cs-CZ" dirty="0" smtClean="0"/>
              <a:t>Formatovaní čísel</a:t>
            </a:r>
          </a:p>
          <a:p>
            <a:pPr lvl="1"/>
            <a:r>
              <a:rPr lang="cs-CZ" dirty="0" smtClean="0"/>
              <a:t>Šifrovaní</a:t>
            </a:r>
          </a:p>
          <a:p>
            <a:pPr lvl="1"/>
            <a:r>
              <a:rPr lang="cs-CZ" dirty="0" smtClean="0"/>
              <a:t>Komprese dat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55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vrstva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Brána mezi aplikacemi, které běží na různých uzlech</a:t>
            </a:r>
          </a:p>
          <a:p>
            <a:r>
              <a:rPr lang="cs-CZ" dirty="0" smtClean="0"/>
              <a:t>Příklady: LDAP, SSH, TELNET, SMTP, DHCP, SMB atd.</a:t>
            </a:r>
          </a:p>
        </p:txBody>
      </p:sp>
    </p:spTree>
    <p:extLst>
      <p:ext uri="{BB962C8B-B14F-4D97-AF65-F5344CB8AC3E}">
        <p14:creationId xmlns:p14="http://schemas.microsoft.com/office/powerpoint/2010/main" val="2265824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mezi dvěma zařízeními pomocí modelu ISO/OSI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2249054"/>
            <a:ext cx="5410199" cy="3606799"/>
          </a:xfrm>
        </p:spPr>
      </p:pic>
    </p:spTree>
    <p:extLst>
      <p:ext uri="{BB962C8B-B14F-4D97-AF65-F5344CB8AC3E}">
        <p14:creationId xmlns:p14="http://schemas.microsoft.com/office/powerpoint/2010/main" val="1234286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6146" y="2590800"/>
            <a:ext cx="9601200" cy="1485900"/>
          </a:xfrm>
        </p:spPr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24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473" y="3093994"/>
            <a:ext cx="9601200" cy="1485900"/>
          </a:xfrm>
        </p:spPr>
        <p:txBody>
          <a:bodyPr/>
          <a:lstStyle/>
          <a:p>
            <a:r>
              <a:rPr lang="cs-CZ" dirty="0" smtClean="0"/>
              <a:t>Co je to počítačová síť?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522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905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www.lifewire.com/lans-wans-and-other-area-networks-817376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techterms.com/definition/lan</a:t>
            </a:r>
            <a:endParaRPr lang="cs-CZ" dirty="0" smtClean="0"/>
          </a:p>
          <a:p>
            <a:r>
              <a:rPr lang="cs-CZ" dirty="0"/>
              <a:t>http://ijs.8u.cz/index.php/pocitacove-site/rozdeleni-pocitacovych-siti-podle-rozlehlosti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cs.wikiversity.org/wiki/Soubor:Bits_and_Bytes.svg</a:t>
            </a:r>
            <a:endParaRPr lang="cs-CZ" dirty="0" smtClean="0"/>
          </a:p>
          <a:p>
            <a:r>
              <a:rPr lang="cs-CZ" dirty="0">
                <a:hlinkClick r:id="rId5"/>
              </a:rPr>
              <a:t>http://matureplus.4fan.cz/pos/3-model-isoosi-vrstvy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https://www.aq.cz/aq-kct-sitovy-kabel-utp-cat-5-s-konektory-rj-45-p31397/?</a:t>
            </a:r>
            <a:r>
              <a:rPr lang="cs-CZ" dirty="0" smtClean="0">
                <a:hlinkClick r:id="rId6"/>
              </a:rPr>
              <a:t>vid=16659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www.rfwireless-world.com/Terminology/Segment-vs-Packet-vs-Frame.html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https://www.samuraj-cz.com/clanek/tcpip-navazani-a-ukonceni-spojeni</a:t>
            </a:r>
            <a:r>
              <a:rPr lang="cs-CZ" dirty="0" smtClean="0">
                <a:hlinkClick r:id="rId8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5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49" y="0"/>
            <a:ext cx="10585306" cy="6766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97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rozdělení sítí podle velikosti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891" y="1861127"/>
            <a:ext cx="7162800" cy="3581400"/>
          </a:xfrm>
        </p:spPr>
      </p:pic>
    </p:spTree>
    <p:extLst>
      <p:ext uri="{BB962C8B-B14F-4D97-AF65-F5344CB8AC3E}">
        <p14:creationId xmlns:p14="http://schemas.microsoft.com/office/powerpoint/2010/main" val="165786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rozdělení sítí podle velikosti</a:t>
            </a:r>
            <a:endParaRPr lang="cs-C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114" y="1676399"/>
            <a:ext cx="7733741" cy="4351519"/>
          </a:xfrm>
        </p:spPr>
      </p:pic>
    </p:spTree>
    <p:extLst>
      <p:ext uri="{BB962C8B-B14F-4D97-AF65-F5344CB8AC3E}">
        <p14:creationId xmlns:p14="http://schemas.microsoft.com/office/powerpoint/2010/main" val="235403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rozdělení sítí podle velikosti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Sítě GAN – Global Area Network</a:t>
            </a:r>
          </a:p>
          <a:p>
            <a:r>
              <a:rPr lang="cs-CZ" dirty="0" smtClean="0"/>
              <a:t>Sítě </a:t>
            </a:r>
            <a:r>
              <a:rPr lang="cs-CZ" dirty="0"/>
              <a:t>MAN – Metropolitan Area Network</a:t>
            </a:r>
          </a:p>
          <a:p>
            <a:r>
              <a:rPr lang="cs-CZ" dirty="0" smtClean="0"/>
              <a:t>Sítě </a:t>
            </a:r>
            <a:r>
              <a:rPr lang="cs-CZ" dirty="0"/>
              <a:t>PAN – Personal Area </a:t>
            </a:r>
            <a:r>
              <a:rPr lang="cs-CZ" dirty="0" smtClean="0"/>
              <a:t>Network 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0771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rozdělení sítí podle topologie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066" y="1957965"/>
            <a:ext cx="7500075" cy="3676218"/>
          </a:xfrm>
        </p:spPr>
      </p:pic>
    </p:spTree>
    <p:extLst>
      <p:ext uri="{BB962C8B-B14F-4D97-AF65-F5344CB8AC3E}">
        <p14:creationId xmlns:p14="http://schemas.microsoft.com/office/powerpoint/2010/main" val="63171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Binarní soustava - jednotky</a:t>
            </a:r>
            <a:endParaRPr lang="cs-C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651" y="1428750"/>
            <a:ext cx="5179098" cy="3107459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791" y="4314536"/>
            <a:ext cx="4652818" cy="232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8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Binarní soustava – převody jednotek</a:t>
            </a:r>
            <a:endParaRPr lang="cs-CZ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494" y="1537854"/>
            <a:ext cx="4337578" cy="4500183"/>
          </a:xfrm>
        </p:spPr>
      </p:pic>
    </p:spTree>
    <p:extLst>
      <p:ext uri="{BB962C8B-B14F-4D97-AF65-F5344CB8AC3E}">
        <p14:creationId xmlns:p14="http://schemas.microsoft.com/office/powerpoint/2010/main" val="398752856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3938E5B5A74581AD926449F87C3A" ma:contentTypeVersion="12" ma:contentTypeDescription="Create a new document." ma:contentTypeScope="" ma:versionID="403d6c975adcdc96cc2dbfa52a739166">
  <xsd:schema xmlns:xsd="http://www.w3.org/2001/XMLSchema" xmlns:xs="http://www.w3.org/2001/XMLSchema" xmlns:p="http://schemas.microsoft.com/office/2006/metadata/properties" xmlns:ns2="9f5bc797-a717-4b37-9b2f-14c7b79ec347" xmlns:ns3="38a46388-3764-47d6-a4de-059cae922d70" targetNamespace="http://schemas.microsoft.com/office/2006/metadata/properties" ma:root="true" ma:fieldsID="e48c7ff3d70157b729d1105d56fdd46b" ns2:_="" ns3:_="">
    <xsd:import namespace="9f5bc797-a717-4b37-9b2f-14c7b79ec347"/>
    <xsd:import namespace="38a46388-3764-47d6-a4de-059cae922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bc797-a717-4b37-9b2f-14c7b79ec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a46388-3764-47d6-a4de-059cae922d7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86FCC6-70D8-4D76-BE00-F9A45208FB98}"/>
</file>

<file path=customXml/itemProps2.xml><?xml version="1.0" encoding="utf-8"?>
<ds:datastoreItem xmlns:ds="http://schemas.openxmlformats.org/officeDocument/2006/customXml" ds:itemID="{309F79F1-F877-49DE-AFD3-9313F840CF40}"/>
</file>

<file path=customXml/itemProps3.xml><?xml version="1.0" encoding="utf-8"?>
<ds:datastoreItem xmlns:ds="http://schemas.openxmlformats.org/officeDocument/2006/customXml" ds:itemID="{A8D8B799-2FAC-4D8C-8C9E-F3B50489C71B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227</TotalTime>
  <Words>235</Words>
  <Application>Microsoft Office PowerPoint</Application>
  <PresentationFormat>Widescreen</PresentationFormat>
  <Paragraphs>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Franklin Gothic Book</vt:lpstr>
      <vt:lpstr>Crop</vt:lpstr>
      <vt:lpstr>2. Přednáška -  základní informace</vt:lpstr>
      <vt:lpstr>Co je to počítačová síť?</vt:lpstr>
      <vt:lpstr>PowerPoint Presentation</vt:lpstr>
      <vt:lpstr>Základní rozdělení sítí podle velikosti</vt:lpstr>
      <vt:lpstr>Základní rozdělení sítí podle velikosti</vt:lpstr>
      <vt:lpstr>Další rozdělení sítí podle velikosti</vt:lpstr>
      <vt:lpstr>Základní rozdělení sítí podle topologie</vt:lpstr>
      <vt:lpstr>Binarní soustava - jednotky</vt:lpstr>
      <vt:lpstr>Binarní soustava – převody jednotek</vt:lpstr>
      <vt:lpstr>ISO/OSI</vt:lpstr>
      <vt:lpstr>Fyzická vrstva</vt:lpstr>
      <vt:lpstr>Linková vrstva</vt:lpstr>
      <vt:lpstr>Síťová vrtsva</vt:lpstr>
      <vt:lpstr>Transportní vrstva</vt:lpstr>
      <vt:lpstr>Relační vrstva</vt:lpstr>
      <vt:lpstr>Prezentační vrstva</vt:lpstr>
      <vt:lpstr>Aplikační vrstva</vt:lpstr>
      <vt:lpstr>Komunikace mezi dvěma zařízeními pomocí modelu ISO/OSI</vt:lpstr>
      <vt:lpstr>Seminář</vt:lpstr>
      <vt:lpstr>PowerPoint Presentation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2.</dc:title>
  <dc:creator>Tomáš Sedláček</dc:creator>
  <cp:lastModifiedBy>Tomáš Sedláček</cp:lastModifiedBy>
  <cp:revision>12</cp:revision>
  <dcterms:created xsi:type="dcterms:W3CDTF">2020-10-05T09:04:08Z</dcterms:created>
  <dcterms:modified xsi:type="dcterms:W3CDTF">2020-10-05T12:51:45Z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0x0101005D1E3938E5B5A74581AD926449F87C3A</vt:lpwstr>
  </property>
</Properties>
</file>