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9" r:id="rId7"/>
    <p:sldId id="260" r:id="rId8"/>
    <p:sldId id="268" r:id="rId9"/>
    <p:sldId id="269" r:id="rId10"/>
    <p:sldId id="270" r:id="rId11"/>
    <p:sldId id="271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5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E6DE85-9F26-499E-B977-C601C7E405D7}" v="10" dt="2020-10-08T12:02:17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0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as Macura" userId="a0536edf-2052-401f-8504-ace1da6567f9" providerId="ADAL" clId="{F9E6DE85-9F26-499E-B977-C601C7E405D7}"/>
    <pc:docChg chg="undo custSel addSld modSld">
      <pc:chgData name="Lukas Macura" userId="a0536edf-2052-401f-8504-ace1da6567f9" providerId="ADAL" clId="{F9E6DE85-9F26-499E-B977-C601C7E405D7}" dt="2020-10-08T12:02:17.092" v="653" actId="20577"/>
      <pc:docMkLst>
        <pc:docMk/>
      </pc:docMkLst>
      <pc:sldChg chg="modSp mod">
        <pc:chgData name="Lukas Macura" userId="a0536edf-2052-401f-8504-ace1da6567f9" providerId="ADAL" clId="{F9E6DE85-9F26-499E-B977-C601C7E405D7}" dt="2020-10-08T11:57:46.902" v="647"/>
        <pc:sldMkLst>
          <pc:docMk/>
          <pc:sldMk cId="407158978" sldId="261"/>
        </pc:sldMkLst>
        <pc:spChg chg="mod">
          <ac:chgData name="Lukas Macura" userId="a0536edf-2052-401f-8504-ace1da6567f9" providerId="ADAL" clId="{F9E6DE85-9F26-499E-B977-C601C7E405D7}" dt="2020-10-08T11:57:46.902" v="647"/>
          <ac:spMkLst>
            <pc:docMk/>
            <pc:sldMk cId="407158978" sldId="261"/>
            <ac:spMk id="3" creationId="{00000000-0000-0000-0000-000000000000}"/>
          </ac:spMkLst>
        </pc:spChg>
      </pc:sldChg>
      <pc:sldChg chg="modSp mod">
        <pc:chgData name="Lukas Macura" userId="a0536edf-2052-401f-8504-ace1da6567f9" providerId="ADAL" clId="{F9E6DE85-9F26-499E-B977-C601C7E405D7}" dt="2020-10-08T12:02:17.092" v="653" actId="20577"/>
        <pc:sldMkLst>
          <pc:docMk/>
          <pc:sldMk cId="337054232" sldId="262"/>
        </pc:sldMkLst>
        <pc:spChg chg="mod">
          <ac:chgData name="Lukas Macura" userId="a0536edf-2052-401f-8504-ace1da6567f9" providerId="ADAL" clId="{F9E6DE85-9F26-499E-B977-C601C7E405D7}" dt="2020-10-08T12:02:17.092" v="653" actId="20577"/>
          <ac:spMkLst>
            <pc:docMk/>
            <pc:sldMk cId="337054232" sldId="262"/>
            <ac:spMk id="3" creationId="{00000000-0000-0000-0000-000000000000}"/>
          </ac:spMkLst>
        </pc:spChg>
      </pc:sldChg>
      <pc:sldChg chg="addSp delSp modSp new mod">
        <pc:chgData name="Lukas Macura" userId="a0536edf-2052-401f-8504-ace1da6567f9" providerId="ADAL" clId="{F9E6DE85-9F26-499E-B977-C601C7E405D7}" dt="2020-10-08T11:27:19.298" v="218"/>
        <pc:sldMkLst>
          <pc:docMk/>
          <pc:sldMk cId="3285885327" sldId="268"/>
        </pc:sldMkLst>
        <pc:spChg chg="mod">
          <ac:chgData name="Lukas Macura" userId="a0536edf-2052-401f-8504-ace1da6567f9" providerId="ADAL" clId="{F9E6DE85-9F26-499E-B977-C601C7E405D7}" dt="2020-10-08T11:25:09.476" v="11" actId="20577"/>
          <ac:spMkLst>
            <pc:docMk/>
            <pc:sldMk cId="3285885327" sldId="268"/>
            <ac:spMk id="2" creationId="{5BA119CF-44A1-46B4-AADD-E9CFF5973A7E}"/>
          </ac:spMkLst>
        </pc:spChg>
        <pc:spChg chg="mod">
          <ac:chgData name="Lukas Macura" userId="a0536edf-2052-401f-8504-ace1da6567f9" providerId="ADAL" clId="{F9E6DE85-9F26-499E-B977-C601C7E405D7}" dt="2020-10-08T11:27:19.298" v="218"/>
          <ac:spMkLst>
            <pc:docMk/>
            <pc:sldMk cId="3285885327" sldId="268"/>
            <ac:spMk id="3" creationId="{D685CDA8-F326-41CD-8D50-FA054EE77768}"/>
          </ac:spMkLst>
        </pc:spChg>
        <pc:spChg chg="add del">
          <ac:chgData name="Lukas Macura" userId="a0536edf-2052-401f-8504-ace1da6567f9" providerId="ADAL" clId="{F9E6DE85-9F26-499E-B977-C601C7E405D7}" dt="2020-10-08T11:25:36.396" v="51"/>
          <ac:spMkLst>
            <pc:docMk/>
            <pc:sldMk cId="3285885327" sldId="268"/>
            <ac:spMk id="4" creationId="{9EA566CE-7E65-4D96-BCE4-DFB21B9B81E2}"/>
          </ac:spMkLst>
        </pc:spChg>
        <pc:spChg chg="add del mod">
          <ac:chgData name="Lukas Macura" userId="a0536edf-2052-401f-8504-ace1da6567f9" providerId="ADAL" clId="{F9E6DE85-9F26-499E-B977-C601C7E405D7}" dt="2020-10-08T11:25:44.717" v="55"/>
          <ac:spMkLst>
            <pc:docMk/>
            <pc:sldMk cId="3285885327" sldId="268"/>
            <ac:spMk id="5" creationId="{E0DA7614-71A5-436A-BA59-8B8B2438DC35}"/>
          </ac:spMkLst>
        </pc:spChg>
      </pc:sldChg>
      <pc:sldChg chg="modSp add mod">
        <pc:chgData name="Lukas Macura" userId="a0536edf-2052-401f-8504-ace1da6567f9" providerId="ADAL" clId="{F9E6DE85-9F26-499E-B977-C601C7E405D7}" dt="2020-10-08T11:48:07.993" v="291"/>
        <pc:sldMkLst>
          <pc:docMk/>
          <pc:sldMk cId="3195259853" sldId="269"/>
        </pc:sldMkLst>
        <pc:spChg chg="mod">
          <ac:chgData name="Lukas Macura" userId="a0536edf-2052-401f-8504-ace1da6567f9" providerId="ADAL" clId="{F9E6DE85-9F26-499E-B977-C601C7E405D7}" dt="2020-10-08T11:28:18.444" v="223" actId="20577"/>
          <ac:spMkLst>
            <pc:docMk/>
            <pc:sldMk cId="3195259853" sldId="269"/>
            <ac:spMk id="2" creationId="{5BA119CF-44A1-46B4-AADD-E9CFF5973A7E}"/>
          </ac:spMkLst>
        </pc:spChg>
        <pc:spChg chg="mod">
          <ac:chgData name="Lukas Macura" userId="a0536edf-2052-401f-8504-ace1da6567f9" providerId="ADAL" clId="{F9E6DE85-9F26-499E-B977-C601C7E405D7}" dt="2020-10-08T11:48:07.993" v="291"/>
          <ac:spMkLst>
            <pc:docMk/>
            <pc:sldMk cId="3195259853" sldId="269"/>
            <ac:spMk id="3" creationId="{D685CDA8-F326-41CD-8D50-FA054EE77768}"/>
          </ac:spMkLst>
        </pc:spChg>
      </pc:sldChg>
      <pc:sldChg chg="modSp add mod">
        <pc:chgData name="Lukas Macura" userId="a0536edf-2052-401f-8504-ace1da6567f9" providerId="ADAL" clId="{F9E6DE85-9F26-499E-B977-C601C7E405D7}" dt="2020-10-08T11:49:45.896" v="466" actId="20577"/>
        <pc:sldMkLst>
          <pc:docMk/>
          <pc:sldMk cId="1560006809" sldId="270"/>
        </pc:sldMkLst>
        <pc:spChg chg="mod">
          <ac:chgData name="Lukas Macura" userId="a0536edf-2052-401f-8504-ace1da6567f9" providerId="ADAL" clId="{F9E6DE85-9F26-499E-B977-C601C7E405D7}" dt="2020-10-08T11:48:17.080" v="293" actId="20577"/>
          <ac:spMkLst>
            <pc:docMk/>
            <pc:sldMk cId="1560006809" sldId="270"/>
            <ac:spMk id="2" creationId="{5BA119CF-44A1-46B4-AADD-E9CFF5973A7E}"/>
          </ac:spMkLst>
        </pc:spChg>
        <pc:spChg chg="mod">
          <ac:chgData name="Lukas Macura" userId="a0536edf-2052-401f-8504-ace1da6567f9" providerId="ADAL" clId="{F9E6DE85-9F26-499E-B977-C601C7E405D7}" dt="2020-10-08T11:49:45.896" v="466" actId="20577"/>
          <ac:spMkLst>
            <pc:docMk/>
            <pc:sldMk cId="1560006809" sldId="270"/>
            <ac:spMk id="3" creationId="{D685CDA8-F326-41CD-8D50-FA054EE77768}"/>
          </ac:spMkLst>
        </pc:spChg>
      </pc:sldChg>
      <pc:sldChg chg="modSp add mod">
        <pc:chgData name="Lukas Macura" userId="a0536edf-2052-401f-8504-ace1da6567f9" providerId="ADAL" clId="{F9E6DE85-9F26-499E-B977-C601C7E405D7}" dt="2020-10-08T11:52:21.394" v="613" actId="20577"/>
        <pc:sldMkLst>
          <pc:docMk/>
          <pc:sldMk cId="1782958710" sldId="271"/>
        </pc:sldMkLst>
        <pc:spChg chg="mod">
          <ac:chgData name="Lukas Macura" userId="a0536edf-2052-401f-8504-ace1da6567f9" providerId="ADAL" clId="{F9E6DE85-9F26-499E-B977-C601C7E405D7}" dt="2020-10-08T11:51:33.879" v="488" actId="20577"/>
          <ac:spMkLst>
            <pc:docMk/>
            <pc:sldMk cId="1782958710" sldId="271"/>
            <ac:spMk id="2" creationId="{5BA119CF-44A1-46B4-AADD-E9CFF5973A7E}"/>
          </ac:spMkLst>
        </pc:spChg>
        <pc:spChg chg="mod">
          <ac:chgData name="Lukas Macura" userId="a0536edf-2052-401f-8504-ace1da6567f9" providerId="ADAL" clId="{F9E6DE85-9F26-499E-B977-C601C7E405D7}" dt="2020-10-08T11:52:21.394" v="613" actId="20577"/>
          <ac:spMkLst>
            <pc:docMk/>
            <pc:sldMk cId="1782958710" sldId="271"/>
            <ac:spMk id="3" creationId="{D685CDA8-F326-41CD-8D50-FA054EE777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2020-10-08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2020-10-08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2020-10-08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2020-10-08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2020-10-08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2020-10-08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2020-10-08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2020-10-08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2020-10-08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2020-10-08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2020-10-08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2020-10-08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IP_pomoc%C3%AD_po%C5%A1tovn%C3%ADch_holub%C5%AF" TargetMode="External"/><Relationship Id="rId2" Type="http://schemas.openxmlformats.org/officeDocument/2006/relationships/hyperlink" Target="https://cs.wikipedia.org/wiki/Internet_Protoco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dpi.com/2076-3417/6/11/358/htm" TargetMode="External"/><Relationship Id="rId2" Type="http://schemas.openxmlformats.org/officeDocument/2006/relationships/hyperlink" Target="http://ijs2.8u.cz/index.php?option=com_content&amp;view=article&amp;id=15&amp;Itemid=12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searchgate.net/figure/Global-unicast-IPv6-address_fig1_329550931" TargetMode="External"/><Relationship Id="rId5" Type="http://schemas.openxmlformats.org/officeDocument/2006/relationships/hyperlink" Target="https://slideplayer.cz/slide/12257150/" TargetMode="External"/><Relationship Id="rId4" Type="http://schemas.openxmlformats.org/officeDocument/2006/relationships/hyperlink" Target="https://medium.com/@gokhankosem/ipv6-address-types-975c502f947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3. Přednáška – Tcp/ip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444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Síťová vrstva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Vrstva zajišťující síťovou adresaci, směrování</a:t>
            </a:r>
          </a:p>
          <a:p>
            <a:endParaRPr lang="cs-CZ" dirty="0"/>
          </a:p>
          <a:p>
            <a:r>
              <a:rPr lang="cs-CZ" dirty="0"/>
              <a:t>Protokoly: IP, ARP, RARP, ICMP…</a:t>
            </a:r>
          </a:p>
          <a:p>
            <a:r>
              <a:rPr lang="cs-CZ" dirty="0">
                <a:hlinkClick r:id="rId2"/>
              </a:rPr>
              <a:t>https://cs.wikipedia.org/wiki/Internet_Protocol</a:t>
            </a:r>
            <a:endParaRPr lang="cs-CZ" dirty="0"/>
          </a:p>
          <a:p>
            <a:r>
              <a:rPr lang="cs-CZ">
                <a:hlinkClick r:id="rId3"/>
              </a:rPr>
              <a:t>https://cs.wikipedia.org/wiki/IP_pomoc%C3%AD_po%C5%A1tovn%C3%ADch_holub%C5%AF</a:t>
            </a:r>
            <a:endParaRPr lang="cs-CZ"/>
          </a:p>
          <a:p>
            <a:endParaRPr lang="cs-CZ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54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IP – Internet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Definuje strukturu IP diagramů</a:t>
            </a:r>
          </a:p>
          <a:p>
            <a:endParaRPr lang="cs-CZ" dirty="0"/>
          </a:p>
          <a:p>
            <a:r>
              <a:rPr lang="cs-CZ" dirty="0"/>
              <a:t>Adresování</a:t>
            </a:r>
          </a:p>
          <a:p>
            <a:endParaRPr lang="cs-CZ" dirty="0"/>
          </a:p>
          <a:p>
            <a:r>
              <a:rPr lang="cs-CZ" dirty="0"/>
              <a:t>Směrování</a:t>
            </a:r>
          </a:p>
          <a:p>
            <a:endParaRPr lang="cs-CZ" dirty="0"/>
          </a:p>
          <a:p>
            <a:r>
              <a:rPr lang="cs-CZ" dirty="0"/>
              <a:t>Fragmentace a sestavení packetů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215" y="1486415"/>
            <a:ext cx="476250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767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IPv4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81665"/>
            <a:ext cx="9601200" cy="428573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Protokol přepravující data bez záruky (záruku zajišťuje vyšší vrstva)</a:t>
            </a:r>
          </a:p>
          <a:p>
            <a:r>
              <a:rPr lang="cs-CZ" dirty="0"/>
              <a:t>Poskytuje 2</a:t>
            </a:r>
            <a:r>
              <a:rPr lang="cs-CZ" baseline="30000" dirty="0"/>
              <a:t>32 </a:t>
            </a:r>
            <a:r>
              <a:rPr lang="cs-CZ" dirty="0"/>
              <a:t> cca 4 miliardy adres</a:t>
            </a:r>
          </a:p>
          <a:p>
            <a:r>
              <a:rPr lang="cs-CZ" dirty="0"/>
              <a:t>32 bitová adresa IPv4</a:t>
            </a:r>
          </a:p>
          <a:p>
            <a:r>
              <a:rPr lang="cs-CZ" dirty="0"/>
              <a:t>Maska a podsíťování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Adresy v4</a:t>
            </a:r>
          </a:p>
          <a:p>
            <a:pPr lvl="1"/>
            <a:r>
              <a:rPr lang="cs-CZ" dirty="0"/>
              <a:t>127.0.0.0 – Loopback</a:t>
            </a:r>
          </a:p>
          <a:p>
            <a:pPr lvl="1"/>
            <a:r>
              <a:rPr lang="cs-CZ" dirty="0"/>
              <a:t>.255 – Broadcast</a:t>
            </a:r>
          </a:p>
          <a:p>
            <a:pPr lvl="1"/>
            <a:r>
              <a:rPr lang="cs-CZ" dirty="0"/>
              <a:t>.0 – síť</a:t>
            </a:r>
          </a:p>
          <a:p>
            <a:pPr lvl="1"/>
            <a:endParaRPr lang="cs-CZ" dirty="0"/>
          </a:p>
          <a:p>
            <a:r>
              <a:rPr lang="cs-CZ" dirty="0"/>
              <a:t>Privátní adresy v4</a:t>
            </a:r>
          </a:p>
          <a:p>
            <a:pPr lvl="1"/>
            <a:r>
              <a:rPr lang="cs-CZ" dirty="0"/>
              <a:t>10.0.0.0</a:t>
            </a:r>
          </a:p>
          <a:p>
            <a:pPr lvl="1"/>
            <a:r>
              <a:rPr lang="cs-CZ" dirty="0"/>
              <a:t>192.168.0.0</a:t>
            </a:r>
          </a:p>
          <a:p>
            <a:pPr lvl="1"/>
            <a:r>
              <a:rPr lang="cs-CZ" dirty="0"/>
              <a:t>172.16.0.0</a:t>
            </a:r>
          </a:p>
          <a:p>
            <a:pPr marL="530352" lvl="1" indent="0">
              <a:buNone/>
            </a:pP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943" y="2166294"/>
            <a:ext cx="3004236" cy="180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11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83957"/>
            <a:ext cx="9601200" cy="448344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Rozšíření adresního prostoru - 2</a:t>
            </a:r>
            <a:r>
              <a:rPr lang="cs-CZ" baseline="30000" dirty="0"/>
              <a:t>128</a:t>
            </a:r>
            <a:r>
              <a:rPr lang="cs-CZ" dirty="0"/>
              <a:t> </a:t>
            </a:r>
          </a:p>
          <a:p>
            <a:r>
              <a:rPr lang="cs-CZ" dirty="0"/>
              <a:t>Každé zařízení bude mít svou vlastní IP adresu v6</a:t>
            </a:r>
          </a:p>
          <a:p>
            <a:r>
              <a:rPr lang="cs-CZ" dirty="0"/>
              <a:t>Vysokorychlostní přenášení dat</a:t>
            </a:r>
          </a:p>
          <a:p>
            <a:r>
              <a:rPr lang="cs-CZ" dirty="0"/>
              <a:t>Jednodušší směrování</a:t>
            </a:r>
          </a:p>
          <a:p>
            <a:endParaRPr lang="cs-CZ" dirty="0"/>
          </a:p>
          <a:p>
            <a:r>
              <a:rPr lang="cs-CZ" dirty="0"/>
              <a:t>Adresa v6 = 128 bitů</a:t>
            </a:r>
          </a:p>
          <a:p>
            <a:r>
              <a:rPr lang="cs-CZ" b="1" dirty="0"/>
              <a:t>Speciální adresy</a:t>
            </a:r>
          </a:p>
          <a:p>
            <a:endParaRPr lang="cs-CZ" dirty="0"/>
          </a:p>
          <a:p>
            <a:r>
              <a:rPr lang="cs-CZ" dirty="0"/>
              <a:t>Druhy:</a:t>
            </a:r>
          </a:p>
          <a:p>
            <a:pPr lvl="1"/>
            <a:r>
              <a:rPr lang="pl-PL" dirty="0"/>
              <a:t>unicast adresy</a:t>
            </a:r>
          </a:p>
          <a:p>
            <a:pPr lvl="1"/>
            <a:r>
              <a:rPr lang="pl-PL" dirty="0"/>
              <a:t>multicast adresy</a:t>
            </a:r>
          </a:p>
          <a:p>
            <a:pPr lvl="1"/>
            <a:r>
              <a:rPr lang="pl-PL" dirty="0"/>
              <a:t>anycast adresy</a:t>
            </a:r>
          </a:p>
          <a:p>
            <a:pPr lvl="1"/>
            <a:endParaRPr lang="pl-PL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610" y="3059541"/>
            <a:ext cx="3122527" cy="23418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176" y="1620790"/>
            <a:ext cx="4015538" cy="11038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176" y="2724663"/>
            <a:ext cx="4015538" cy="301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717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Vrstva síťového rozhraní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Zajišťuje přenos rámců </a:t>
            </a:r>
          </a:p>
          <a:p>
            <a:r>
              <a:rPr lang="cs-CZ" dirty="0"/>
              <a:t>Definuje metody přístupů na medium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682177"/>
            <a:ext cx="5884948" cy="135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60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9773" y="2671119"/>
            <a:ext cx="2887362" cy="1485900"/>
          </a:xfrm>
        </p:spPr>
        <p:txBody>
          <a:bodyPr/>
          <a:lstStyle/>
          <a:p>
            <a:pPr algn="r"/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1443730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http://ijs2.8u.cz/index.php?option=com_content&amp;view=article&amp;id=15&amp;Itemid=121</a:t>
            </a:r>
            <a:endParaRPr lang="cs-CZ" dirty="0"/>
          </a:p>
          <a:p>
            <a:r>
              <a:rPr lang="cs-CZ" dirty="0">
                <a:hlinkClick r:id="rId3"/>
              </a:rPr>
              <a:t>https://www.mdpi.com/2076-3417/6/11/358/htm</a:t>
            </a:r>
            <a:endParaRPr lang="cs-CZ" dirty="0"/>
          </a:p>
          <a:p>
            <a:r>
              <a:rPr lang="cs-CZ" dirty="0">
                <a:hlinkClick r:id="rId4"/>
              </a:rPr>
              <a:t>https://medium.com/@gokhankosem/ipv6-address-types-975c502f9475</a:t>
            </a:r>
            <a:endParaRPr lang="cs-CZ" dirty="0"/>
          </a:p>
          <a:p>
            <a:r>
              <a:rPr lang="cs-CZ" dirty="0">
                <a:hlinkClick r:id="rId5"/>
              </a:rPr>
              <a:t>https://slideplayer.cz/slide/12257150/</a:t>
            </a:r>
            <a:endParaRPr lang="cs-CZ" dirty="0"/>
          </a:p>
          <a:p>
            <a:r>
              <a:rPr lang="cs-CZ" dirty="0">
                <a:hlinkClick r:id="rId6"/>
              </a:rPr>
              <a:t>https://www.researchgate.net/figure/Global-unicast-IPv6-address_fig1_329550931</a:t>
            </a:r>
            <a:endParaRPr lang="cs-CZ" dirty="0"/>
          </a:p>
          <a:p>
            <a:r>
              <a:rPr lang="cs-CZ" dirty="0"/>
              <a:t>https://reaper81.wordpress.com/tag/preamble/</a:t>
            </a:r>
          </a:p>
        </p:txBody>
      </p:sp>
    </p:spTree>
    <p:extLst>
      <p:ext uri="{BB962C8B-B14F-4D97-AF65-F5344CB8AC3E}">
        <p14:creationId xmlns:p14="http://schemas.microsoft.com/office/powerpoint/2010/main" val="269678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181178" y="595185"/>
            <a:ext cx="5103341" cy="1485900"/>
          </a:xfrm>
        </p:spPr>
        <p:txBody>
          <a:bodyPr>
            <a:normAutofit/>
          </a:bodyPr>
          <a:lstStyle/>
          <a:p>
            <a:r>
              <a:rPr lang="cs-CZ" sz="2400" dirty="0"/>
              <a:t>Teoretický model</a:t>
            </a:r>
            <a:br>
              <a:rPr lang="cs-CZ" sz="2400" dirty="0"/>
            </a:br>
            <a:r>
              <a:rPr lang="cs-CZ" sz="2400" dirty="0"/>
              <a:t>ISO OSI</a:t>
            </a:r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621741" y="595185"/>
            <a:ext cx="5103341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/>
              <a:t>V praxi využívaný</a:t>
            </a:r>
          </a:p>
          <a:p>
            <a:r>
              <a:rPr lang="cs-CZ" sz="2400" dirty="0"/>
              <a:t>Model TCP/IP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713" y="1511642"/>
            <a:ext cx="5523368" cy="4665515"/>
          </a:xfrm>
        </p:spPr>
      </p:pic>
    </p:spTree>
    <p:extLst>
      <p:ext uri="{BB962C8B-B14F-4D97-AF65-F5344CB8AC3E}">
        <p14:creationId xmlns:p14="http://schemas.microsoft.com/office/powerpoint/2010/main" val="4079378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TCP/IP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TCP/IP je sada protokolů pro komunikaci počítačů přes internet. </a:t>
            </a:r>
          </a:p>
          <a:p>
            <a:r>
              <a:rPr lang="cs-CZ" dirty="0"/>
              <a:t>Zapouzdření dat</a:t>
            </a:r>
          </a:p>
          <a:p>
            <a:pPr lvl="1"/>
            <a:r>
              <a:rPr lang="cs-CZ" dirty="0"/>
              <a:t>Strana odesílatele</a:t>
            </a:r>
          </a:p>
          <a:p>
            <a:pPr lvl="1"/>
            <a:r>
              <a:rPr lang="cs-CZ" dirty="0"/>
              <a:t> každá vrstva přidá k datům kousek informace</a:t>
            </a:r>
          </a:p>
          <a:p>
            <a:pPr lvl="1"/>
            <a:r>
              <a:rPr lang="cs-CZ" dirty="0"/>
              <a:t>Na straně příjemce je proces opačný</a:t>
            </a:r>
          </a:p>
          <a:p>
            <a:pPr marL="530352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0792" y="2716231"/>
            <a:ext cx="3827359" cy="19046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8151" y="3498420"/>
            <a:ext cx="109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/>
              <a:t>Packet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38506" y="3299246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Segment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8151" y="4159259"/>
            <a:ext cx="109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Rámec</a:t>
            </a:r>
          </a:p>
        </p:txBody>
      </p:sp>
    </p:spTree>
    <p:extLst>
      <p:ext uri="{BB962C8B-B14F-4D97-AF65-F5344CB8AC3E}">
        <p14:creationId xmlns:p14="http://schemas.microsoft.com/office/powerpoint/2010/main" val="429084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Aplikační vrstva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Aplikace využívající přenos dat po síti</a:t>
            </a:r>
          </a:p>
          <a:p>
            <a:endParaRPr lang="cs-CZ" dirty="0"/>
          </a:p>
          <a:p>
            <a:r>
              <a:rPr lang="cs-CZ" dirty="0"/>
              <a:t>Příklady: Telnet, FTP, SSH, HTTP, DHCP, DNS atd…</a:t>
            </a:r>
          </a:p>
          <a:p>
            <a:endParaRPr lang="cs-CZ" dirty="0"/>
          </a:p>
          <a:p>
            <a:r>
              <a:rPr lang="cs-CZ" dirty="0"/>
              <a:t>Pro rozlišení aplikačních protokolů se využívají čísla portů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11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119CF-44A1-46B4-AADD-E9CFF597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Aplikační vrstva</a:t>
            </a:r>
            <a:r>
              <a:rPr lang="en-US" dirty="0"/>
              <a:t> – SMTP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5CDA8-F326-41CD-8D50-FA054EE77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Mail Transfer Protocol</a:t>
            </a:r>
          </a:p>
          <a:p>
            <a:r>
              <a:rPr lang="en-US" dirty="0"/>
              <a:t>Pro </a:t>
            </a:r>
            <a:r>
              <a:rPr lang="cs-CZ" dirty="0"/>
              <a:t>rozesílání mailů</a:t>
            </a:r>
          </a:p>
          <a:p>
            <a:r>
              <a:rPr lang="cs-CZ" dirty="0"/>
              <a:t>Používán mezi SMTP servery</a:t>
            </a:r>
          </a:p>
          <a:p>
            <a:r>
              <a:rPr lang="cs-CZ" dirty="0"/>
              <a:t>Má dnes již mnoho vylepšení (ESMTP)</a:t>
            </a:r>
          </a:p>
          <a:p>
            <a:r>
              <a:rPr lang="cs-CZ" dirty="0"/>
              <a:t>Vše definováno v několika RFC</a:t>
            </a:r>
          </a:p>
          <a:p>
            <a:r>
              <a:rPr lang="en-US" dirty="0"/>
              <a:t>https://cs.wikipedia.org/wiki/Simple_Mail_Transfer_Protocol</a:t>
            </a:r>
          </a:p>
        </p:txBody>
      </p:sp>
    </p:spTree>
    <p:extLst>
      <p:ext uri="{BB962C8B-B14F-4D97-AF65-F5344CB8AC3E}">
        <p14:creationId xmlns:p14="http://schemas.microsoft.com/office/powerpoint/2010/main" val="3285885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119CF-44A1-46B4-AADD-E9CFF597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Aplikační vrstva</a:t>
            </a:r>
            <a:r>
              <a:rPr lang="en-US" dirty="0"/>
              <a:t> – </a:t>
            </a:r>
            <a:r>
              <a:rPr lang="cs-CZ" dirty="0"/>
              <a:t>HTTP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5CDA8-F326-41CD-8D50-FA054EE77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Hyper Text</a:t>
            </a:r>
            <a:r>
              <a:rPr lang="en-US" dirty="0"/>
              <a:t> Transfer Protocol</a:t>
            </a:r>
          </a:p>
          <a:p>
            <a:r>
              <a:rPr lang="en-US" dirty="0"/>
              <a:t>Pro </a:t>
            </a:r>
            <a:r>
              <a:rPr lang="cs-CZ" dirty="0"/>
              <a:t>komunikaci s WWW servery</a:t>
            </a:r>
            <a:endParaRPr lang="en-US" dirty="0"/>
          </a:p>
          <a:p>
            <a:r>
              <a:rPr lang="cs-CZ" dirty="0"/>
              <a:t>Vše definováno v několika RFC</a:t>
            </a:r>
          </a:p>
          <a:p>
            <a:r>
              <a:rPr lang="en-US" dirty="0"/>
              <a:t>https://cs.wikipedia.org/wiki/Hypertext_Transfer_Protocol</a:t>
            </a:r>
          </a:p>
        </p:txBody>
      </p:sp>
    </p:spTree>
    <p:extLst>
      <p:ext uri="{BB962C8B-B14F-4D97-AF65-F5344CB8AC3E}">
        <p14:creationId xmlns:p14="http://schemas.microsoft.com/office/powerpoint/2010/main" val="3195259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119CF-44A1-46B4-AADD-E9CFF597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Aplikační vrstva</a:t>
            </a:r>
            <a:r>
              <a:rPr lang="en-US" dirty="0"/>
              <a:t> – </a:t>
            </a:r>
            <a:r>
              <a:rPr lang="cs-CZ" dirty="0"/>
              <a:t>HTTP</a:t>
            </a:r>
            <a:r>
              <a:rPr lang="en-US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5CDA8-F326-41CD-8D50-FA054EE77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Hyper Text</a:t>
            </a:r>
            <a:r>
              <a:rPr lang="en-US" dirty="0"/>
              <a:t> Transfer Protocol Secured</a:t>
            </a:r>
          </a:p>
          <a:p>
            <a:r>
              <a:rPr lang="en-US" dirty="0"/>
              <a:t>Pro </a:t>
            </a:r>
            <a:r>
              <a:rPr lang="cs-CZ" dirty="0"/>
              <a:t>zabezpečenou komunikaci s WWW servery</a:t>
            </a:r>
            <a:endParaRPr lang="en-US" dirty="0"/>
          </a:p>
          <a:p>
            <a:r>
              <a:rPr lang="cs-CZ" dirty="0"/>
              <a:t>V podstatě se jedná jen o zapouzdření HTTP do TLS</a:t>
            </a:r>
          </a:p>
          <a:p>
            <a:r>
              <a:rPr lang="cs-CZ" dirty="0"/>
              <a:t>Více protokolů zvolilo podobný způsob </a:t>
            </a:r>
            <a:r>
              <a:rPr lang="cs-CZ" dirty="0" err="1"/>
              <a:t>zapezpečení</a:t>
            </a:r>
            <a:endParaRPr lang="cs-CZ" dirty="0"/>
          </a:p>
          <a:p>
            <a:r>
              <a:rPr lang="en-US" dirty="0"/>
              <a:t>https://cs.wikipedia.org/wiki/Transport_Layer_Security</a:t>
            </a:r>
          </a:p>
        </p:txBody>
      </p:sp>
    </p:spTree>
    <p:extLst>
      <p:ext uri="{BB962C8B-B14F-4D97-AF65-F5344CB8AC3E}">
        <p14:creationId xmlns:p14="http://schemas.microsoft.com/office/powerpoint/2010/main" val="1560006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119CF-44A1-46B4-AADD-E9CFF597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Relační vrstva</a:t>
            </a:r>
            <a:r>
              <a:rPr lang="en-US" dirty="0"/>
              <a:t> – </a:t>
            </a:r>
            <a:r>
              <a:rPr lang="cs-CZ" dirty="0"/>
              <a:t>SSL/TLS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5CDA8-F326-41CD-8D50-FA054EE77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Transport </a:t>
            </a:r>
            <a:r>
              <a:rPr lang="cs-CZ" dirty="0" err="1"/>
              <a:t>Layer</a:t>
            </a:r>
            <a:r>
              <a:rPr lang="cs-CZ" dirty="0"/>
              <a:t> Security</a:t>
            </a:r>
            <a:endParaRPr lang="en-US" dirty="0"/>
          </a:p>
          <a:p>
            <a:r>
              <a:rPr lang="cs-CZ" dirty="0"/>
              <a:t>Šifrovaná komunikace end-to-end</a:t>
            </a:r>
          </a:p>
          <a:p>
            <a:r>
              <a:rPr lang="cs-CZ" dirty="0"/>
              <a:t>Funguje nad transportní vrstvou ISO/OSI</a:t>
            </a:r>
          </a:p>
          <a:p>
            <a:r>
              <a:rPr lang="en-US" dirty="0"/>
              <a:t>https://cs.wikipedia.org/wiki/Transport_Layer_Security</a:t>
            </a:r>
          </a:p>
        </p:txBody>
      </p:sp>
    </p:spTree>
    <p:extLst>
      <p:ext uri="{BB962C8B-B14F-4D97-AF65-F5344CB8AC3E}">
        <p14:creationId xmlns:p14="http://schemas.microsoft.com/office/powerpoint/2010/main" val="1782958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Transportní vrstva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Vrstva zajištující kontrolu celistvosti dat</a:t>
            </a:r>
          </a:p>
          <a:p>
            <a:r>
              <a:rPr lang="cs-CZ" dirty="0"/>
              <a:t>TCP </a:t>
            </a:r>
          </a:p>
          <a:p>
            <a:pPr lvl="1"/>
            <a:r>
              <a:rPr lang="cs-CZ" dirty="0"/>
              <a:t>https://cs.wikipedia.org/wiki/Transmission_Control_Protocol</a:t>
            </a:r>
          </a:p>
          <a:p>
            <a:pPr lvl="1"/>
            <a:r>
              <a:rPr lang="cs-CZ" dirty="0" err="1"/>
              <a:t>Checksum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Sekvenční číslo – fragmentace dat (správné seřazení packetů)</a:t>
            </a:r>
          </a:p>
          <a:p>
            <a:pPr lvl="1"/>
            <a:r>
              <a:rPr lang="cs-CZ" dirty="0"/>
              <a:t>Potvrzovaní packetů (ACK) </a:t>
            </a:r>
          </a:p>
          <a:p>
            <a:pPr lvl="1"/>
            <a:r>
              <a:rPr lang="cs-CZ" dirty="0"/>
              <a:t>3-Way </a:t>
            </a:r>
            <a:r>
              <a:rPr lang="cs-CZ" dirty="0" err="1"/>
              <a:t>Handshake</a:t>
            </a:r>
            <a:endParaRPr lang="cs-CZ" dirty="0"/>
          </a:p>
          <a:p>
            <a:pPr marL="530352" lvl="1" indent="0">
              <a:buNone/>
            </a:pPr>
            <a:endParaRPr lang="cs-CZ" dirty="0"/>
          </a:p>
          <a:p>
            <a:r>
              <a:rPr lang="cs-CZ" dirty="0"/>
              <a:t>UDP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791" y="3994322"/>
            <a:ext cx="3590009" cy="230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897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1E3938E5B5A74581AD926449F87C3A" ma:contentTypeVersion="12" ma:contentTypeDescription="Create a new document." ma:contentTypeScope="" ma:versionID="403d6c975adcdc96cc2dbfa52a739166">
  <xsd:schema xmlns:xsd="http://www.w3.org/2001/XMLSchema" xmlns:xs="http://www.w3.org/2001/XMLSchema" xmlns:p="http://schemas.microsoft.com/office/2006/metadata/properties" xmlns:ns2="9f5bc797-a717-4b37-9b2f-14c7b79ec347" xmlns:ns3="38a46388-3764-47d6-a4de-059cae922d70" targetNamespace="http://schemas.microsoft.com/office/2006/metadata/properties" ma:root="true" ma:fieldsID="e48c7ff3d70157b729d1105d56fdd46b" ns2:_="" ns3:_="">
    <xsd:import namespace="9f5bc797-a717-4b37-9b2f-14c7b79ec347"/>
    <xsd:import namespace="38a46388-3764-47d6-a4de-059cae922d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bc797-a717-4b37-9b2f-14c7b79ec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a46388-3764-47d6-a4de-059cae922d7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C316E2-468F-401B-8F6C-4213D9FEF5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5bc797-a717-4b37-9b2f-14c7b79ec347"/>
    <ds:schemaRef ds:uri="38a46388-3764-47d6-a4de-059cae922d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292B32-3889-4FEE-A12A-41302D6BA72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132D3E-A7FF-4789-BE23-CA3449DFBB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182</TotalTime>
  <Words>539</Words>
  <Application>Microsoft Office PowerPoint</Application>
  <PresentationFormat>Widescreen</PresentationFormat>
  <Paragraphs>115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Franklin Gothic Book</vt:lpstr>
      <vt:lpstr>Crop</vt:lpstr>
      <vt:lpstr>3. Přednáška – Tcp/ip</vt:lpstr>
      <vt:lpstr>Teoretický model ISO OSI</vt:lpstr>
      <vt:lpstr>TCP/IP</vt:lpstr>
      <vt:lpstr>Aplikační vrstva</vt:lpstr>
      <vt:lpstr>Aplikační vrstva – SMTP</vt:lpstr>
      <vt:lpstr>Aplikační vrstva – HTTP</vt:lpstr>
      <vt:lpstr>Aplikační vrstva – HTTPS</vt:lpstr>
      <vt:lpstr>Relační vrstva – SSL/TLS</vt:lpstr>
      <vt:lpstr>Transportní vrstva</vt:lpstr>
      <vt:lpstr>Síťová vrstva</vt:lpstr>
      <vt:lpstr>IP – Internet Protocol</vt:lpstr>
      <vt:lpstr>IPv4</vt:lpstr>
      <vt:lpstr>IPv6</vt:lpstr>
      <vt:lpstr>Vrstva síťového rozhraní</vt:lpstr>
      <vt:lpstr>Seminář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Přednáška – Tcp/ip, ipv4 a 6</dc:title>
  <dc:creator>Tomáš Sedláček</dc:creator>
  <cp:lastModifiedBy>Lukas Macura</cp:lastModifiedBy>
  <cp:revision>12</cp:revision>
  <dcterms:created xsi:type="dcterms:W3CDTF">2020-10-08T07:32:06Z</dcterms:created>
  <dcterms:modified xsi:type="dcterms:W3CDTF">2020-10-08T12:02:47Z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0x0101005D1E3938E5B5A74581AD926449F87C3A</vt:lpwstr>
  </property>
</Properties>
</file>