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6" r:id="rId3"/>
    <p:sldId id="267" r:id="rId4"/>
    <p:sldId id="257" r:id="rId5"/>
    <p:sldId id="258" r:id="rId6"/>
    <p:sldId id="264" r:id="rId7"/>
    <p:sldId id="262" r:id="rId8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14" y="57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25.09.2020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35064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50009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72261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81932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08805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is.slu.cz/auth/el/opf/zima2020/INMNAINM/um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s.slu.cz/auth/el/opf/zima2020/INMNAINMK/um/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699542"/>
            <a:ext cx="5616624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pPr algn="l"/>
            <a:r>
              <a:rPr lang="cs-CZ" sz="4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</a:t>
            </a: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Management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INMNAINM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INMNAINMK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pt-BR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Úvod</a:t>
            </a: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ní informace </a:t>
            </a:r>
            <a:r>
              <a:rPr lang="pt-BR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pt-BR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požadavky na absolvování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Radim Dolák, </a:t>
            </a:r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Ph.D.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41673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 x seminář // 90 minut</a:t>
            </a: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Semináře budou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zaměřeny na praktické ukázky a samostatnou práci studentů.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 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13:55–15:30 A318</a:t>
            </a: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 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přednáška // 45 minut</a:t>
            </a: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Přednášky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budou zaměřeny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teoretické znalosti, které budou součástí průběžného testu i zkoušky.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 15:35–16:20 A318</a:t>
            </a:r>
          </a:p>
          <a:p>
            <a:pPr marL="0" indent="0">
              <a:buNone/>
            </a:pPr>
            <a:endParaRPr lang="cs-CZ" altLang="cs-CZ" sz="1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Poznámka: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případě uzavření univerzity z epidemiologických důvodů 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bude výuka probíhat online prostřednictvím aplikace MS TEAMS.</a:t>
            </a: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Obecné informace o </a:t>
            </a:r>
            <a:r>
              <a:rPr lang="cs-CZ" dirty="0" smtClean="0"/>
              <a:t>předmětu – prezenční studium 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3998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41673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3x tutoriál 90 minut dle rozvrhové akce v IS SLU: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Čt 15. 10. 15:35–17:10 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A216 </a:t>
            </a: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Čt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12. 11. 15:35–17:10 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A216 </a:t>
            </a: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Čt  3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12. 15:35–17:10 A216</a:t>
            </a:r>
            <a:endParaRPr lang="cs-CZ" altLang="cs-CZ" sz="1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Poznámka: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případě uzavření univerzity z epidemiologických důvodů 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bude výuka probíhat online prostřednictvím aplikace MS TEAMS.</a:t>
            </a: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Obecné informace o </a:t>
            </a:r>
            <a:r>
              <a:rPr lang="cs-CZ" dirty="0" smtClean="0"/>
              <a:t>předmětu – kombinované studium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4761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396044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Information management </a:t>
            </a:r>
          </a:p>
          <a:p>
            <a:pPr marL="0" indent="0">
              <a:buNone/>
            </a:pPr>
            <a:r>
              <a:rPr lang="en-US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Data, information and knowledge</a:t>
            </a:r>
          </a:p>
          <a:p>
            <a:pPr marL="0" indent="0">
              <a:buNone/>
            </a:pPr>
            <a:r>
              <a:rPr lang="en-US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Information support </a:t>
            </a:r>
          </a:p>
          <a:p>
            <a:pPr marL="0" indent="0">
              <a:buNone/>
            </a:pPr>
            <a:r>
              <a:rPr lang="en-US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Documents </a:t>
            </a:r>
          </a:p>
          <a:p>
            <a:pPr marL="0" indent="0">
              <a:buNone/>
            </a:pPr>
            <a:r>
              <a:rPr lang="en-US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Sources of information, acquisition, searching and managing of information</a:t>
            </a:r>
          </a:p>
          <a:p>
            <a:pPr marL="0" indent="0">
              <a:buNone/>
            </a:pPr>
            <a:r>
              <a:rPr lang="en-US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Organizational information strategies, ICT management models and information systems in organizations</a:t>
            </a:r>
          </a:p>
          <a:p>
            <a:pPr marL="0" indent="0">
              <a:buNone/>
            </a:pPr>
            <a:r>
              <a:rPr lang="en-US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ICT and innovation as a boost to improving business performance	</a:t>
            </a:r>
          </a:p>
          <a:p>
            <a:pPr marL="0" indent="0">
              <a:buNone/>
            </a:pPr>
            <a:r>
              <a:rPr lang="en-US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Trends in current information management</a:t>
            </a: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840760" cy="507703"/>
          </a:xfrm>
        </p:spPr>
        <p:txBody>
          <a:bodyPr/>
          <a:lstStyle/>
          <a:p>
            <a:r>
              <a:rPr lang="cs-CZ" dirty="0"/>
              <a:t>Obecné informace o </a:t>
            </a:r>
            <a:r>
              <a:rPr lang="cs-CZ" dirty="0" smtClean="0"/>
              <a:t>předmětu – obsah kurzu 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41673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Průběžný online test přes IS SLU – 20 bodů </a:t>
            </a: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Seminární práce odevzdaná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20.12.2020 přes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SLU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cs-CZ" alt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Odevzdávárna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 bodů </a:t>
            </a: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Závěrečná písemná zkouška na univerzitě – 60 bodů</a:t>
            </a: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Hodnocení:</a:t>
            </a:r>
          </a:p>
          <a:p>
            <a:pPr marL="0" indent="0">
              <a:buNone/>
            </a:pPr>
            <a:r>
              <a:rPr lang="pt-BR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pt-BR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94 </a:t>
            </a: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-100 b.</a:t>
            </a:r>
          </a:p>
          <a:p>
            <a:pPr marL="0" indent="0">
              <a:buNone/>
            </a:pPr>
            <a:r>
              <a:rPr lang="pt-BR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pt-BR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85 </a:t>
            </a: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- 93b.</a:t>
            </a:r>
          </a:p>
          <a:p>
            <a:pPr marL="0" indent="0">
              <a:buNone/>
            </a:pPr>
            <a:r>
              <a:rPr lang="pt-BR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pt-BR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77 </a:t>
            </a: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- 84 b.</a:t>
            </a:r>
          </a:p>
          <a:p>
            <a:pPr marL="0" indent="0">
              <a:buNone/>
            </a:pPr>
            <a:r>
              <a:rPr lang="pt-BR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6</a:t>
            </a:r>
            <a:r>
              <a:rPr lang="pt-BR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</a:t>
            </a: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76 b.</a:t>
            </a:r>
          </a:p>
          <a:p>
            <a:pPr marL="0" indent="0">
              <a:buNone/>
            </a:pPr>
            <a:r>
              <a:rPr lang="pt-BR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pt-BR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 </a:t>
            </a: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- 68 b.</a:t>
            </a:r>
          </a:p>
          <a:p>
            <a:pPr marL="0" indent="0">
              <a:buNone/>
            </a:pPr>
            <a:r>
              <a:rPr lang="pt-BR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pt-BR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- 59 b.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Nebude se vyžadovat pro splnění studijních povinností minimální docházka na semináře stanovená v sylabech.</a:t>
            </a:r>
          </a:p>
          <a:p>
            <a:pPr marL="0" indent="0">
              <a:buNone/>
            </a:pPr>
            <a:r>
              <a:rPr lang="cs-CZ" altLang="cs-CZ" sz="1400" b="1" u="sng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Poznámka:</a:t>
            </a: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případě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uzavření 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univerzity z epidemiologických důvodů proběhne závěrečná písemná zkouška formou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online testu přes IS 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SLU.</a:t>
            </a: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Požadavky na absolvování </a:t>
            </a:r>
            <a:r>
              <a:rPr lang="cs-CZ" dirty="0" smtClean="0"/>
              <a:t>kurzu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0631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SLU: </a:t>
            </a:r>
          </a:p>
          <a:p>
            <a:pPr marL="0" indent="0">
              <a:buNone/>
            </a:pP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prezenční forma studia:</a:t>
            </a:r>
          </a:p>
          <a:p>
            <a:pPr marL="0" indent="0">
              <a:buNone/>
            </a:pP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https://is.slu.cz/auth/el/opf/zima2020/INMNAINM/um</a:t>
            </a:r>
            <a:r>
              <a:rPr lang="pt-BR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/</a:t>
            </a:r>
            <a:endParaRPr lang="cs-CZ" altLang="cs-CZ" sz="1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kombinovaná forma studia:</a:t>
            </a:r>
          </a:p>
          <a:p>
            <a:pPr marL="0" indent="0">
              <a:buNone/>
            </a:pP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https://is.slu.cz/auth/el/opf/zima2020/INMNAINMK/um</a:t>
            </a:r>
            <a:r>
              <a:rPr lang="pt-BR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/</a:t>
            </a:r>
            <a:endParaRPr lang="cs-CZ" altLang="cs-CZ" sz="1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 smtClean="0"/>
              <a:t>Výukové materiály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0827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Radim Dolák, Ph.D.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dolak@opf.slu.cz</a:t>
            </a: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A405</a:t>
            </a: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u="sng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Konzultační </a:t>
            </a:r>
            <a:r>
              <a:rPr lang="cs-CZ" altLang="cs-CZ" sz="14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hodiny pro období výuky v zimním semestru: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Pondělí: 13:00-14:00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Úterý: 14:45-16:15, 18:00-18:30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 smtClean="0"/>
              <a:t>Kontakty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5884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2406</TotalTime>
  <Words>348</Words>
  <Application>Microsoft Office PowerPoint</Application>
  <PresentationFormat>Předvádění na obrazovce (16:9)</PresentationFormat>
  <Paragraphs>69</Paragraphs>
  <Slides>7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Calibri</vt:lpstr>
      <vt:lpstr>Enriqueta</vt:lpstr>
      <vt:lpstr>Times New Roman</vt:lpstr>
      <vt:lpstr>SLU</vt:lpstr>
      <vt:lpstr>Information Management INMNAINM INMNAINMK</vt:lpstr>
      <vt:lpstr>Obecné informace o předmětu – prezenční studium </vt:lpstr>
      <vt:lpstr>Obecné informace o předmětu – kombinované studium</vt:lpstr>
      <vt:lpstr>Obecné informace o předmětu – obsah kurzu </vt:lpstr>
      <vt:lpstr>Požadavky na absolvování kurzu</vt:lpstr>
      <vt:lpstr>Výukové materiály</vt:lpstr>
      <vt:lpstr>Kontakty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RD</cp:lastModifiedBy>
  <cp:revision>113</cp:revision>
  <dcterms:created xsi:type="dcterms:W3CDTF">2016-07-06T15:42:34Z</dcterms:created>
  <dcterms:modified xsi:type="dcterms:W3CDTF">2020-09-25T12:07:08Z</dcterms:modified>
</cp:coreProperties>
</file>