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7" r:id="rId4"/>
    <p:sldId id="257" r:id="rId5"/>
    <p:sldId id="258" r:id="rId6"/>
    <p:sldId id="264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0/INMNAINM/u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zima2020/INMNAINMK/u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zaměřeny na praktické ukázky a samostatnou práci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13:55–15:30 A318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přednáška // 45 minut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zaměřeny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teoretické znalosti, které budou součástí průběžného testu i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15:35–16:20 A318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uzavření univerzity z epidemiologických důvodů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výuka probíhat online prostřednictvím aplikace MS TEAMS.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</a:t>
            </a:r>
            <a:r>
              <a:rPr lang="cs-CZ" dirty="0" smtClean="0"/>
              <a:t>předmětu – prezenční studium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15. 10. 15:35–17:10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A216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11. 15:35–17:10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A216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 3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12. 15:35–17:10 A216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uzavření univerzity z epidemiologických důvodů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výuka probíhat online prostřednictvím aplikace MS TEAMS.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</a:t>
            </a:r>
            <a:r>
              <a:rPr lang="cs-CZ" dirty="0" smtClean="0"/>
              <a:t>předmětu – kombinované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</a:t>
            </a:r>
            <a:r>
              <a:rPr lang="cs-CZ" dirty="0" smtClean="0"/>
              <a:t>předmětu – obsah kurzu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odevzdaná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20.12.2020 přes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bodů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písemná zkouška na univerzitě – 60 bodů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- 93b.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- 84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76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- 68 b.</a:t>
            </a:r>
          </a:p>
          <a:p>
            <a:pPr marL="0" indent="0">
              <a:buNone/>
            </a:pP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- 59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Nebude se vyžadovat pro splnění studijních povinností minimální docházka na semináře stanovená v sylabech.</a:t>
            </a:r>
          </a:p>
          <a:p>
            <a:pPr marL="0" indent="0">
              <a:buNone/>
            </a:pPr>
            <a:r>
              <a:rPr lang="cs-CZ" altLang="cs-CZ" sz="14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univerzity z epidemiologických důvodů proběhne závěrečná písemná zkouška formou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testu přes IS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https://is.slu.cz/auth/el/opf/zima2020/INMNAINM/um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https://is.slu.cz/auth/el/opf/zima2020/INMNAINMK/um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hodiny pro období výuky v zimním semestru: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13:00-14:00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 14:45-16:15, 18:00-18:30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348</Words>
  <Application>Microsoft Office PowerPoint</Application>
  <PresentationFormat>Předvádění na obrazovce (16:9)</PresentationFormat>
  <Paragraphs>69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Information Management INMNAINM INMNAINMK</vt:lpstr>
      <vt:lpstr>Obecné informace o předmětu – prezenční studium </vt:lpstr>
      <vt:lpstr>Obecné informace o předmětu – kombinované studium</vt:lpstr>
      <vt:lpstr>Obecné informace o předmětu – obsah kurzu 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113</cp:revision>
  <dcterms:created xsi:type="dcterms:W3CDTF">2016-07-06T15:42:34Z</dcterms:created>
  <dcterms:modified xsi:type="dcterms:W3CDTF">2020-09-25T12:07:08Z</dcterms:modified>
</cp:coreProperties>
</file>