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53" r:id="rId3"/>
    <p:sldId id="354" r:id="rId4"/>
    <p:sldId id="355" r:id="rId5"/>
    <p:sldId id="356" r:id="rId6"/>
    <p:sldId id="357" r:id="rId7"/>
    <p:sldId id="35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706791"/>
            <a:ext cx="2112465" cy="142606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Vícenásobná regresní analýza II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příkladu v Excelu</a:t>
            </a:r>
            <a:endParaRPr lang="cs-CZ" dirty="0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" y="1874235"/>
            <a:ext cx="9092170" cy="204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otázek</a:t>
            </a:r>
            <a:endParaRPr lang="cs-CZ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1628800"/>
            <a:ext cx="8448675" cy="24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79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otázek</a:t>
            </a:r>
            <a:endParaRPr lang="cs-CZ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1700808"/>
            <a:ext cx="8448675" cy="230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49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regresní analýzy v Excelu</a:t>
            </a:r>
            <a:endParaRPr lang="cs-CZ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856984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71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regresní analýzy v Excelu</a:t>
            </a:r>
            <a:endParaRPr lang="cs-CZ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50387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14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508787"/>
            <a:ext cx="8362950" cy="3975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70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13220</TotalTime>
  <Words>37</Words>
  <Application>Microsoft Office PowerPoint</Application>
  <PresentationFormat>Předvádění na obrazovce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</vt:lpstr>
      <vt:lpstr>Statistické zpracování dat  5. prezentace  Vícenásobná regresní analýza II  </vt:lpstr>
      <vt:lpstr>Výpočet příkladu v Excelu</vt:lpstr>
      <vt:lpstr>Zadání otázek</vt:lpstr>
      <vt:lpstr>Zadání otázek</vt:lpstr>
      <vt:lpstr>Výstup regresní analýzy v Excelu</vt:lpstr>
      <vt:lpstr>Výstup regresní analýzy v Excelu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213</cp:revision>
  <dcterms:created xsi:type="dcterms:W3CDTF">2016-07-06T15:42:34Z</dcterms:created>
  <dcterms:modified xsi:type="dcterms:W3CDTF">2020-09-13T12:42:45Z</dcterms:modified>
</cp:coreProperties>
</file>