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56" r:id="rId5"/>
    <p:sldId id="265" r:id="rId6"/>
    <p:sldId id="26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0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en-GB" b="1" noProof="0" dirty="0"/>
            <a:t>2nd Seminar </a:t>
          </a:r>
          <a:r>
            <a:rPr lang="en-GB" noProof="0" dirty="0"/>
            <a:t>– </a:t>
          </a:r>
          <a:r>
            <a:rPr lang="en-GB" noProof="0" dirty="0" err="1"/>
            <a:t>FTWhat</a:t>
          </a:r>
          <a:r>
            <a:rPr lang="en-GB" noProof="0" dirty="0"/>
            <a:t> is FT?</a:t>
          </a:r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3F342CA9-CD9F-47AD-9325-3B352A3AEB4B}">
      <dgm:prSet phldrT="[Text]"/>
      <dgm:spPr/>
      <dgm:t>
        <a:bodyPr/>
        <a:lstStyle/>
        <a:p>
          <a:r>
            <a:rPr lang="en-GB" b="1" noProof="0" dirty="0"/>
            <a:t>3rd Seminar </a:t>
          </a:r>
          <a:r>
            <a:rPr lang="en-GB" noProof="0" dirty="0"/>
            <a:t>– Description of</a:t>
          </a:r>
        </a:p>
      </dgm:t>
    </dgm:pt>
    <dgm:pt modelId="{F4496172-6055-491E-B50A-8999DCEEF3AD}" type="par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53184914-1C50-450F-B334-344A878A4DEB}" type="sib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219498FD-2A2B-47E8-AADF-98ACF11A740E}">
      <dgm:prSet phldrT="[Text]"/>
      <dgm:spPr/>
      <dgm:t>
        <a:bodyPr/>
        <a:lstStyle/>
        <a:p>
          <a:r>
            <a:rPr lang="en-GB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noProof="0" dirty="0"/>
        </a:p>
      </dgm:t>
    </dgm:pt>
    <dgm:pt modelId="{FD0AEDC7-BAA1-4782-9525-8CF53D371A7A}" type="par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0B1E36DC-8930-4BF5-A4EC-13616119F175}" type="sib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5BDA6708-9516-4D03-BB3B-096F1B75861A}">
      <dgm:prSet phldrT="[Text]"/>
      <dgm:spPr/>
      <dgm:t>
        <a:bodyPr/>
        <a:lstStyle/>
        <a:p>
          <a:r>
            <a:rPr lang="en-GB" b="1" noProof="0" dirty="0"/>
            <a:t>4th Seminar </a:t>
          </a:r>
          <a:r>
            <a:rPr lang="en-GB" noProof="0" dirty="0"/>
            <a:t>– FT template, presentation</a:t>
          </a:r>
        </a:p>
      </dgm:t>
    </dgm:pt>
    <dgm:pt modelId="{8852BE66-3B11-4FC5-BCDA-66ED609B774B}" type="par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B1DD0E3F-5E45-416C-B01E-164ED1A6B676}" type="sib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21765840-42D9-4221-9FF9-ACBBC1B75D8B}">
      <dgm:prSet phldrT="[Text]"/>
      <dgm:spPr/>
      <dgm:t>
        <a:bodyPr/>
        <a:lstStyle/>
        <a:p>
          <a:r>
            <a:rPr lang="en-GB" noProof="0" dirty="0"/>
            <a:t>Word template of FT</a:t>
          </a:r>
        </a:p>
      </dgm:t>
    </dgm:pt>
    <dgm:pt modelId="{C92B9A98-C9A6-4F43-87BD-D6514F52B419}" type="par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8165D63-89F2-4E99-AA43-3E931D4DDED0}" type="sib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ED53750-A67D-4F08-B99D-C118FBB1AB9E}">
      <dgm:prSet phldrT="[Text]"/>
      <dgm:spPr/>
      <dgm:t>
        <a:bodyPr/>
        <a:lstStyle/>
        <a:p>
          <a:r>
            <a:rPr lang="en-GB" noProof="0" dirty="0"/>
            <a:t>Communication with supervisor</a:t>
          </a:r>
        </a:p>
      </dgm:t>
    </dgm:pt>
    <dgm:pt modelId="{4AA0B53F-F463-439B-AC20-F464E5C53A99}" type="par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8F9B302C-9452-4BC3-9EB6-D0F1711D7B8C}" type="sib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en-GB" b="1" noProof="0" dirty="0"/>
            <a:t>1st Seminar </a:t>
          </a:r>
          <a:r>
            <a:rPr lang="en-GB" noProof="0" dirty="0"/>
            <a:t>– FT roadmap</a:t>
          </a:r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338ED1E-0530-4D62-BF8D-EADD68EDCF5D}">
      <dgm:prSet phldrT="[Text]"/>
      <dgm:spPr/>
      <dgm:t>
        <a:bodyPr/>
        <a:lstStyle/>
        <a:p>
          <a:r>
            <a:rPr lang="en-GB" noProof="0" dirty="0"/>
            <a:t>Roadmap for February examination</a:t>
          </a:r>
        </a:p>
      </dgm:t>
    </dgm:pt>
    <dgm:pt modelId="{CC8E1A25-45F5-43C8-AE14-FECC8950AA7E}" type="par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4BF7F7BB-77C8-438C-9AC0-E6F0C4FD383D}" type="sib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1E65141B-10CF-4292-88BD-CF95776E2AA3}">
      <dgm:prSet phldrT="[Text]"/>
      <dgm:spPr/>
      <dgm:t>
        <a:bodyPr/>
        <a:lstStyle/>
        <a:p>
          <a:r>
            <a:rPr lang="en-GB" noProof="0" dirty="0"/>
            <a:t>Roadmap for June examination</a:t>
          </a:r>
        </a:p>
      </dgm:t>
    </dgm:pt>
    <dgm:pt modelId="{28BB2C1F-F484-4494-A4F4-C641085B6460}" type="par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71E655BF-9821-499A-8D20-409BECF2583C}" type="sib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34A18043-4BFD-42A1-8FFD-7CD51DD8C964}">
      <dgm:prSet phldrT="[Text]"/>
      <dgm:spPr/>
      <dgm:t>
        <a:bodyPr/>
        <a:lstStyle/>
        <a:p>
          <a:r>
            <a:rPr lang="en-GB" noProof="0" dirty="0"/>
            <a:t>Seminar </a:t>
          </a:r>
          <a:r>
            <a:rPr lang="sk-SK" noProof="0" dirty="0"/>
            <a:t>agenda</a:t>
          </a:r>
          <a:endParaRPr lang="en-GB" noProof="0" dirty="0"/>
        </a:p>
      </dgm:t>
    </dgm:pt>
    <dgm:pt modelId="{7E2B85F8-A66D-4144-AFA0-6235EB02DE51}" type="par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17C0404F-2219-4E00-A366-E99306237723}" type="sib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92230E48-5473-4A9A-8F64-706266A84DDA}">
      <dgm:prSet phldrT="[Text]"/>
      <dgm:spPr/>
      <dgm:t>
        <a:bodyPr/>
        <a:lstStyle/>
        <a:p>
          <a:endParaRPr lang="en-GB" noProof="0" dirty="0"/>
        </a:p>
      </dgm:t>
    </dgm:pt>
    <dgm:pt modelId="{CE5CB696-1FFF-4A6C-95F8-C3809E287A5D}" type="parTrans" cxnId="{5E70718B-7510-445D-8208-DFBA532E6C5A}">
      <dgm:prSet/>
      <dgm:spPr/>
      <dgm:t>
        <a:bodyPr/>
        <a:lstStyle/>
        <a:p>
          <a:endParaRPr lang="cs-CZ"/>
        </a:p>
      </dgm:t>
    </dgm:pt>
    <dgm:pt modelId="{D7C926E1-2C4A-4591-8377-578FA7398FD5}" type="sibTrans" cxnId="{5E70718B-7510-445D-8208-DFBA532E6C5A}">
      <dgm:prSet/>
      <dgm:spPr/>
      <dgm:t>
        <a:bodyPr/>
        <a:lstStyle/>
        <a:p>
          <a:endParaRPr lang="cs-CZ"/>
        </a:p>
      </dgm:t>
    </dgm:pt>
    <dgm:pt modelId="{FF5A9DA0-5721-4F94-8CFF-1E188B830FFC}">
      <dgm:prSet/>
      <dgm:spPr/>
      <dgm:t>
        <a:bodyPr/>
        <a:lstStyle/>
        <a:p>
          <a:r>
            <a:rPr lang="en-GB" noProof="0" dirty="0"/>
            <a:t>Proofreading</a:t>
          </a:r>
        </a:p>
      </dgm:t>
    </dgm:pt>
    <dgm:pt modelId="{045C0824-FF39-452B-A77D-B4D02DBF72E1}" type="parTrans" cxnId="{AC5766C2-B9E9-42BE-AE14-57B9FF56B89E}">
      <dgm:prSet/>
      <dgm:spPr/>
      <dgm:t>
        <a:bodyPr/>
        <a:lstStyle/>
        <a:p>
          <a:endParaRPr lang="cs-CZ"/>
        </a:p>
      </dgm:t>
    </dgm:pt>
    <dgm:pt modelId="{596BBA66-7642-4527-B5BF-D36C5848AC9F}" type="sibTrans" cxnId="{AC5766C2-B9E9-42BE-AE14-57B9FF56B89E}">
      <dgm:prSet/>
      <dgm:spPr/>
      <dgm:t>
        <a:bodyPr/>
        <a:lstStyle/>
        <a:p>
          <a:endParaRPr lang="cs-CZ"/>
        </a:p>
      </dgm:t>
    </dgm:pt>
    <dgm:pt modelId="{6A2E9B71-2F6A-4E23-8E47-D5622DA4C998}">
      <dgm:prSet phldrT="[Text]"/>
      <dgm:spPr/>
      <dgm:t>
        <a:bodyPr/>
        <a:lstStyle/>
        <a:p>
          <a:r>
            <a:rPr lang="cs-CZ" noProof="0" dirty="0"/>
            <a:t>Sample FT</a:t>
          </a:r>
          <a:r>
            <a:rPr lang="cs-CZ" noProof="0"/>
            <a:t>, FT topics</a:t>
          </a:r>
          <a:endParaRPr lang="en-GB" noProof="0" dirty="0"/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E49D0E44-7E7D-4648-8FF0-217BE7CFD6ED}">
      <dgm:prSet phldrT="[Text]"/>
      <dgm:spPr/>
      <dgm:t>
        <a:bodyPr/>
        <a:lstStyle/>
        <a:p>
          <a:r>
            <a:rPr lang="en-GB" noProof="0" dirty="0"/>
            <a:t>Revisions</a:t>
          </a:r>
        </a:p>
      </dgm:t>
    </dgm:pt>
    <dgm:pt modelId="{1A9EFD78-4919-4ECD-9EDC-0D11556623F5}" type="parTrans" cxnId="{EB6DF21B-119A-4AC7-A452-C8293B795431}">
      <dgm:prSet/>
      <dgm:spPr/>
      <dgm:t>
        <a:bodyPr/>
        <a:lstStyle/>
        <a:p>
          <a:endParaRPr lang="cs-CZ"/>
        </a:p>
      </dgm:t>
    </dgm:pt>
    <dgm:pt modelId="{66F58088-DA33-47EC-BD19-8D9010509BF1}" type="sibTrans" cxnId="{EB6DF21B-119A-4AC7-A452-C8293B795431}">
      <dgm:prSet/>
      <dgm:spPr/>
      <dgm:t>
        <a:bodyPr/>
        <a:lstStyle/>
        <a:p>
          <a:endParaRPr lang="cs-CZ"/>
        </a:p>
      </dgm:t>
    </dgm:pt>
    <dgm:pt modelId="{E37CBA8D-EECF-4312-8AE8-690BB5740763}">
      <dgm:prSet phldrT="[Text]"/>
      <dgm:spPr/>
      <dgm:t>
        <a:bodyPr/>
        <a:lstStyle/>
        <a:p>
          <a:r>
            <a:rPr lang="en-GB" noProof="0" dirty="0"/>
            <a:t>Documents </a:t>
          </a:r>
          <a:r>
            <a:rPr lang="cs-CZ" noProof="0" dirty="0"/>
            <a:t>and </a:t>
          </a:r>
          <a:r>
            <a:rPr lang="cs-CZ" noProof="0" dirty="0" err="1"/>
            <a:t>forms</a:t>
          </a:r>
          <a:r>
            <a:rPr lang="cs-CZ" noProof="0" dirty="0"/>
            <a:t> </a:t>
          </a:r>
          <a:r>
            <a:rPr lang="en-GB" noProof="0" dirty="0"/>
            <a:t>on webpage</a:t>
          </a:r>
        </a:p>
      </dgm:t>
    </dgm:pt>
    <dgm:pt modelId="{F22A70DA-CCFF-43EE-8943-DEF1807D4B3B}" type="parTrans" cxnId="{9966C682-5954-44DB-AC54-5EEEE6054227}">
      <dgm:prSet/>
      <dgm:spPr/>
      <dgm:t>
        <a:bodyPr/>
        <a:lstStyle/>
        <a:p>
          <a:endParaRPr lang="cs-CZ"/>
        </a:p>
      </dgm:t>
    </dgm:pt>
    <dgm:pt modelId="{92B06BB5-6A1F-40C3-88E3-84EB177E0FF2}" type="sibTrans" cxnId="{9966C682-5954-44DB-AC54-5EEEE6054227}">
      <dgm:prSet/>
      <dgm:spPr/>
      <dgm:t>
        <a:bodyPr/>
        <a:lstStyle/>
        <a:p>
          <a:endParaRPr lang="cs-CZ"/>
        </a:p>
      </dgm:t>
    </dgm:pt>
    <dgm:pt modelId="{5EA7D05E-AEAA-41E6-B672-AE6BEFFCEDE5}">
      <dgm:prSet/>
      <dgm:spPr/>
      <dgm:t>
        <a:bodyPr/>
        <a:lstStyle/>
        <a:p>
          <a:endParaRPr lang="en-GB" noProof="0" dirty="0"/>
        </a:p>
      </dgm:t>
    </dgm:pt>
    <dgm:pt modelId="{48CA9D26-2748-44E7-869E-3DAFF4463A6A}" type="parTrans" cxnId="{E7A5B021-C561-4366-AE82-EC37AC405D02}">
      <dgm:prSet/>
      <dgm:spPr/>
      <dgm:t>
        <a:bodyPr/>
        <a:lstStyle/>
        <a:p>
          <a:endParaRPr lang="cs-CZ"/>
        </a:p>
      </dgm:t>
    </dgm:pt>
    <dgm:pt modelId="{D2503372-BC11-4739-8292-1CBDD4578743}" type="sibTrans" cxnId="{E7A5B021-C561-4366-AE82-EC37AC405D02}">
      <dgm:prSet/>
      <dgm:spPr/>
      <dgm:t>
        <a:bodyPr/>
        <a:lstStyle/>
        <a:p>
          <a:endParaRPr lang="cs-CZ"/>
        </a:p>
      </dgm:t>
    </dgm:pt>
    <dgm:pt modelId="{96502904-1617-46BE-83A8-B41824DA0A9B}">
      <dgm:prSet/>
      <dgm:spPr/>
      <dgm:t>
        <a:bodyPr/>
        <a:lstStyle/>
        <a:p>
          <a:r>
            <a:rPr lang="en-GB" noProof="0" dirty="0"/>
            <a:t>Presentation template for FT defence</a:t>
          </a:r>
        </a:p>
      </dgm:t>
    </dgm:pt>
    <dgm:pt modelId="{D5EA59E1-B933-45F6-8A43-735950D59601}" type="parTrans" cxnId="{6E70696E-250D-4884-B641-DEF39102C825}">
      <dgm:prSet/>
      <dgm:spPr/>
      <dgm:t>
        <a:bodyPr/>
        <a:lstStyle/>
        <a:p>
          <a:endParaRPr lang="cs-CZ"/>
        </a:p>
      </dgm:t>
    </dgm:pt>
    <dgm:pt modelId="{E5B332E5-8AF4-4632-9152-908AEBB172BA}" type="sibTrans" cxnId="{6E70696E-250D-4884-B641-DEF39102C825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3F852432-F413-4342-8179-ABBB32BFD9B0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</dgm:t>
    </dgm:pt>
    <dgm:pt modelId="{0A629D4D-49E0-4DEA-A9E1-2F5000D4CD70}" type="parTrans" cxnId="{944A4617-3330-42C1-8E8C-B3BDD4376621}">
      <dgm:prSet/>
      <dgm:spPr/>
      <dgm:t>
        <a:bodyPr/>
        <a:lstStyle/>
        <a:p>
          <a:endParaRPr lang="cs-CZ"/>
        </a:p>
      </dgm:t>
    </dgm:pt>
    <dgm:pt modelId="{E5F106A9-1097-4EC8-AD30-75ADD8270635}" type="sibTrans" cxnId="{944A4617-3330-42C1-8E8C-B3BDD4376621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26DCF202-A788-4D3F-9BAA-F5BADB2DC7F0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4DAEEE2-DCA5-463B-8792-FFF72ABA436E}" type="parTrans" cxnId="{1CF53A94-A833-42DB-8795-8F0DD2FA9E7A}">
      <dgm:prSet/>
      <dgm:spPr/>
      <dgm:t>
        <a:bodyPr/>
        <a:lstStyle/>
        <a:p>
          <a:endParaRPr lang="cs-CZ"/>
        </a:p>
      </dgm:t>
    </dgm:pt>
    <dgm:pt modelId="{8298CB62-CEB9-4F52-9095-94326679A989}" type="sibTrans" cxnId="{1CF53A94-A833-42DB-8795-8F0DD2FA9E7A}">
      <dgm:prSet/>
      <dgm:spPr/>
      <dgm:t>
        <a:bodyPr/>
        <a:lstStyle/>
        <a:p>
          <a:endParaRPr lang="cs-CZ"/>
        </a:p>
      </dgm:t>
    </dgm:pt>
    <dgm:pt modelId="{01DA48CE-2EB7-4559-883B-F5A76DB2BA95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42A0F5F-FC48-4A80-8775-0848A826FB44}" type="parTrans" cxnId="{8199815C-253D-45AA-9252-80BAD0F588F2}">
      <dgm:prSet/>
      <dgm:spPr/>
      <dgm:t>
        <a:bodyPr/>
        <a:lstStyle/>
        <a:p>
          <a:endParaRPr lang="cs-CZ"/>
        </a:p>
      </dgm:t>
    </dgm:pt>
    <dgm:pt modelId="{F72D462C-B578-4BCF-833E-74D5ED32017A}" type="sibTrans" cxnId="{8199815C-253D-45AA-9252-80BAD0F588F2}">
      <dgm:prSet/>
      <dgm:spPr/>
      <dgm:t>
        <a:bodyPr/>
        <a:lstStyle/>
        <a:p>
          <a:endParaRPr lang="cs-CZ"/>
        </a:p>
      </dgm:t>
    </dgm:pt>
    <dgm:pt modelId="{A7A132C0-E414-4027-8BA1-0630E8F8C10F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DAF8405-4339-4F47-B313-B0C7D95A57EE}" type="parTrans" cxnId="{F4775A99-F049-435F-99B3-7458B6B6DB2C}">
      <dgm:prSet/>
      <dgm:spPr/>
      <dgm:t>
        <a:bodyPr/>
        <a:lstStyle/>
        <a:p>
          <a:endParaRPr lang="cs-CZ"/>
        </a:p>
      </dgm:t>
    </dgm:pt>
    <dgm:pt modelId="{6644E05F-701F-4D08-9555-9D37A2AA21FA}" type="sibTrans" cxnId="{F4775A99-F049-435F-99B3-7458B6B6DB2C}">
      <dgm:prSet/>
      <dgm:spPr/>
      <dgm:t>
        <a:bodyPr/>
        <a:lstStyle/>
        <a:p>
          <a:endParaRPr lang="cs-CZ"/>
        </a:p>
      </dgm:t>
    </dgm:pt>
    <dgm:pt modelId="{FF8D125B-C11D-4C09-869C-A280A04C5B6D}">
      <dgm:prSet phldrT="[Text]"/>
      <dgm:spPr/>
      <dgm:t>
        <a:bodyPr/>
        <a:lstStyle/>
        <a:p>
          <a:r>
            <a:rPr lang="cs-CZ" noProof="0" dirty="0"/>
            <a:t>Information systems </a:t>
          </a:r>
          <a:r>
            <a:rPr lang="cs-CZ" noProof="0" dirty="0" err="1"/>
            <a:t>manual</a:t>
          </a:r>
          <a:endParaRPr lang="en-GB" noProof="0" dirty="0"/>
        </a:p>
      </dgm:t>
    </dgm:pt>
    <dgm:pt modelId="{5D28ECD6-A45C-4500-88E8-C92881732BBE}" type="parTrans" cxnId="{E474F931-781E-4910-BB0F-F9EB1C7E74E8}">
      <dgm:prSet/>
      <dgm:spPr/>
      <dgm:t>
        <a:bodyPr/>
        <a:lstStyle/>
        <a:p>
          <a:endParaRPr lang="cs-CZ"/>
        </a:p>
      </dgm:t>
    </dgm:pt>
    <dgm:pt modelId="{29803A77-D6C5-4CA6-A729-208454FB7DCF}" type="sibTrans" cxnId="{E474F931-781E-4910-BB0F-F9EB1C7E74E8}">
      <dgm:prSet/>
      <dgm:spPr/>
      <dgm:t>
        <a:bodyPr/>
        <a:lstStyle/>
        <a:p>
          <a:endParaRPr lang="cs-CZ"/>
        </a:p>
      </dgm:t>
    </dgm:pt>
    <dgm:pt modelId="{D4530764-99F6-4327-AB11-CCAF2AF7FF81}">
      <dgm:prSet phldrT="[Text]"/>
      <dgm:spPr/>
      <dgm:t>
        <a:bodyPr/>
        <a:lstStyle/>
        <a:p>
          <a:r>
            <a:rPr lang="cs-CZ" noProof="0" dirty="0" err="1"/>
            <a:t>Tematikon</a:t>
          </a:r>
          <a:r>
            <a:rPr lang="cs-CZ" noProof="0" dirty="0"/>
            <a:t> </a:t>
          </a:r>
          <a:r>
            <a:rPr lang="cs-CZ" noProof="0" dirty="0" err="1"/>
            <a:t>options</a:t>
          </a:r>
          <a:endParaRPr lang="en-GB" noProof="0" dirty="0"/>
        </a:p>
      </dgm:t>
    </dgm:pt>
    <dgm:pt modelId="{5710837C-9FEF-4116-9234-B80E69A8692A}" type="parTrans" cxnId="{377883DA-E52A-40C5-9E92-27E17417015D}">
      <dgm:prSet/>
      <dgm:spPr/>
      <dgm:t>
        <a:bodyPr/>
        <a:lstStyle/>
        <a:p>
          <a:endParaRPr lang="cs-CZ"/>
        </a:p>
      </dgm:t>
    </dgm:pt>
    <dgm:pt modelId="{4CF0A84A-28DB-415C-AF2E-9ECC11EEFC31}" type="sibTrans" cxnId="{377883DA-E52A-40C5-9E92-27E17417015D}">
      <dgm:prSet/>
      <dgm:spPr/>
      <dgm:t>
        <a:bodyPr/>
        <a:lstStyle/>
        <a:p>
          <a:endParaRPr lang="cs-CZ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4"/>
      <dgm:spPr>
        <a:solidFill>
          <a:srgbClr val="46A093"/>
        </a:solidFill>
      </dgm:spPr>
    </dgm:pt>
    <dgm:pt modelId="{52DA7CA5-A5F0-41BF-BF96-DB1D8FDB3ABD}" type="pres">
      <dgm:prSet presAssocID="{AD538CB7-0CCF-4A70-9200-F8CBC4469C56}" presName="childNode" presStyleLbl="node1" presStyleIdx="0" presStyleCnt="4" custScaleX="109483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4"/>
      <dgm:spPr>
        <a:solidFill>
          <a:schemeClr val="accent1">
            <a:lumMod val="75000"/>
          </a:schemeClr>
        </a:solidFill>
      </dgm:spPr>
    </dgm:pt>
    <dgm:pt modelId="{FAAA0A43-5E70-4561-9FF2-38FCF4FA729A}" type="pres">
      <dgm:prSet presAssocID="{F28693F2-8348-431C-8A4A-F1E021E5EFCA}" presName="childNode" presStyleLbl="node1" presStyleIdx="1" presStyleCnt="4" custScaleX="107301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1F8CB31C-7AA0-491F-93DF-9591750BF36F}" type="pres">
      <dgm:prSet presAssocID="{7441CD9A-6976-404D-93D7-EA1E06BEF0E8}" presName="sibTrans" presStyleCnt="0"/>
      <dgm:spPr/>
    </dgm:pt>
    <dgm:pt modelId="{8ADD807E-C4AD-4F97-A4A0-B81FA3BA7E67}" type="pres">
      <dgm:prSet presAssocID="{3F342CA9-CD9F-47AD-9325-3B352A3AEB4B}" presName="compositeNode" presStyleCnt="0">
        <dgm:presLayoutVars>
          <dgm:bulletEnabled val="1"/>
        </dgm:presLayoutVars>
      </dgm:prSet>
      <dgm:spPr/>
    </dgm:pt>
    <dgm:pt modelId="{2345EBE7-B8DD-4D67-AC52-10D7E12A2312}" type="pres">
      <dgm:prSet presAssocID="{3F342CA9-CD9F-47AD-9325-3B352A3AEB4B}" presName="image" presStyleLbl="fgImgPlace1" presStyleIdx="2" presStyleCnt="4"/>
      <dgm:spPr>
        <a:solidFill>
          <a:schemeClr val="accent2"/>
        </a:solidFill>
      </dgm:spPr>
    </dgm:pt>
    <dgm:pt modelId="{10289F23-EB5F-4963-949F-1E676B8D0C2E}" type="pres">
      <dgm:prSet presAssocID="{3F342CA9-CD9F-47AD-9325-3B352A3AEB4B}" presName="childNode" presStyleLbl="node1" presStyleIdx="2" presStyleCnt="4">
        <dgm:presLayoutVars>
          <dgm:bulletEnabled val="1"/>
        </dgm:presLayoutVars>
      </dgm:prSet>
      <dgm:spPr/>
    </dgm:pt>
    <dgm:pt modelId="{C9F2EB54-6B58-49E1-B3DA-BCB520A96FA9}" type="pres">
      <dgm:prSet presAssocID="{3F342CA9-CD9F-47AD-9325-3B352A3AEB4B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2CC60F-5DA2-4CC9-9ED0-46F2A1834BAB}" type="pres">
      <dgm:prSet presAssocID="{53184914-1C50-450F-B334-344A878A4DEB}" presName="sibTrans" presStyleCnt="0"/>
      <dgm:spPr/>
    </dgm:pt>
    <dgm:pt modelId="{BBE43652-A4E6-4E01-85D5-573C2B674587}" type="pres">
      <dgm:prSet presAssocID="{5BDA6708-9516-4D03-BB3B-096F1B75861A}" presName="compositeNode" presStyleCnt="0">
        <dgm:presLayoutVars>
          <dgm:bulletEnabled val="1"/>
        </dgm:presLayoutVars>
      </dgm:prSet>
      <dgm:spPr/>
    </dgm:pt>
    <dgm:pt modelId="{6DCDCB39-1258-4214-B82D-036BD3A1E460}" type="pres">
      <dgm:prSet presAssocID="{5BDA6708-9516-4D03-BB3B-096F1B75861A}" presName="image" presStyleLbl="fgImgPlace1" presStyleIdx="3" presStyleCnt="4"/>
      <dgm:spPr>
        <a:solidFill>
          <a:srgbClr val="C00000"/>
        </a:solidFill>
      </dgm:spPr>
    </dgm:pt>
    <dgm:pt modelId="{1867DD4F-971F-465B-8863-A7B1A8D4D8F8}" type="pres">
      <dgm:prSet presAssocID="{5BDA6708-9516-4D03-BB3B-096F1B75861A}" presName="childNode" presStyleLbl="node1" presStyleIdx="3" presStyleCnt="4">
        <dgm:presLayoutVars>
          <dgm:bulletEnabled val="1"/>
        </dgm:presLayoutVars>
      </dgm:prSet>
      <dgm:spPr/>
    </dgm:pt>
    <dgm:pt modelId="{A3CFECB2-BAC5-492A-8693-7FFB97CC7D25}" type="pres">
      <dgm:prSet presAssocID="{5BDA6708-9516-4D03-BB3B-096F1B75861A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CFED7815-982B-4BD5-8464-B8D970EFEFF4}" type="presOf" srcId="{26DCF202-A788-4D3F-9BAA-F5BADB2DC7F0}" destId="{10289F23-EB5F-4963-949F-1E676B8D0C2E}" srcOrd="0" destOrd="1" presId="urn:microsoft.com/office/officeart/2005/8/layout/hList2"/>
    <dgm:cxn modelId="{944A4617-3330-42C1-8E8C-B3BDD4376621}" srcId="{F28693F2-8348-431C-8A4A-F1E021E5EFCA}" destId="{3F852432-F413-4342-8179-ABBB32BFD9B0}" srcOrd="2" destOrd="0" parTransId="{0A629D4D-49E0-4DEA-A9E1-2F5000D4CD70}" sibTransId="{E5F106A9-1097-4EC8-AD30-75ADD8270635}"/>
    <dgm:cxn modelId="{1CC66E1B-EA4E-4CAC-87C1-63222CA71819}" type="presOf" srcId="{5BDA6708-9516-4D03-BB3B-096F1B75861A}" destId="{A3CFECB2-BAC5-492A-8693-7FFB97CC7D25}" srcOrd="0" destOrd="0" presId="urn:microsoft.com/office/officeart/2005/8/layout/hList2"/>
    <dgm:cxn modelId="{EB6DF21B-119A-4AC7-A452-C8293B795431}" srcId="{5BDA6708-9516-4D03-BB3B-096F1B75861A}" destId="{E49D0E44-7E7D-4648-8FF0-217BE7CFD6ED}" srcOrd="2" destOrd="0" parTransId="{1A9EFD78-4919-4ECD-9EDC-0D11556623F5}" sibTransId="{66F58088-DA33-47EC-BD19-8D9010509BF1}"/>
    <dgm:cxn modelId="{E7A5B021-C561-4366-AE82-EC37AC405D02}" srcId="{3F342CA9-CD9F-47AD-9325-3B352A3AEB4B}" destId="{5EA7D05E-AEAA-41E6-B672-AE6BEFFCEDE5}" srcOrd="4" destOrd="0" parTransId="{48CA9D26-2748-44E7-869E-3DAFF4463A6A}" sibTransId="{D2503372-BC11-4739-8292-1CBDD4578743}"/>
    <dgm:cxn modelId="{3413BC2B-3166-4A4D-BDE7-8BD08423F988}" srcId="{5BDA6708-9516-4D03-BB3B-096F1B75861A}" destId="{EED53750-A67D-4F08-B99D-C118FBB1AB9E}" srcOrd="1" destOrd="0" parTransId="{4AA0B53F-F463-439B-AC20-F464E5C53A99}" sibTransId="{8F9B302C-9452-4BC3-9EB6-D0F1711D7B8C}"/>
    <dgm:cxn modelId="{E474F931-781E-4910-BB0F-F9EB1C7E74E8}" srcId="{AD538CB7-0CCF-4A70-9200-F8CBC4469C56}" destId="{FF8D125B-C11D-4C09-869C-A280A04C5B6D}" srcOrd="5" destOrd="0" parTransId="{5D28ECD6-A45C-4500-88E8-C92881732BBE}" sibTransId="{29803A77-D6C5-4CA6-A729-208454FB7DCF}"/>
    <dgm:cxn modelId="{B42E2934-3F2C-4094-8D1F-3D23748FC43B}" type="presOf" srcId="{A7A132C0-E414-4027-8BA1-0630E8F8C10F}" destId="{10289F23-EB5F-4963-949F-1E676B8D0C2E}" srcOrd="0" destOrd="3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DF816B3F-D6FD-4ADE-90E7-9DCB970524C0}" type="presOf" srcId="{21765840-42D9-4221-9FF9-ACBBC1B75D8B}" destId="{1867DD4F-971F-465B-8863-A7B1A8D4D8F8}" srcOrd="0" destOrd="0" presId="urn:microsoft.com/office/officeart/2005/8/layout/hList2"/>
    <dgm:cxn modelId="{8199815C-253D-45AA-9252-80BAD0F588F2}" srcId="{3F342CA9-CD9F-47AD-9325-3B352A3AEB4B}" destId="{01DA48CE-2EB7-4559-883B-F5A76DB2BA95}" srcOrd="2" destOrd="0" parTransId="{142A0F5F-FC48-4A80-8775-0848A826FB44}" sibTransId="{F72D462C-B578-4BCF-833E-74D5ED32017A}"/>
    <dgm:cxn modelId="{1EC69F5D-FD71-400A-8AF6-8B09DAF80D2C}" type="presOf" srcId="{3F852432-F413-4342-8179-ABBB32BFD9B0}" destId="{FAAA0A43-5E70-4561-9FF2-38FCF4FA729A}" srcOrd="0" destOrd="2" presId="urn:microsoft.com/office/officeart/2005/8/layout/hList2"/>
    <dgm:cxn modelId="{374F945F-BCAC-491B-A74A-9937F7F9454C}" type="presOf" srcId="{AD538CB7-0CCF-4A70-9200-F8CBC4469C56}" destId="{4330184E-4B10-4866-B7E7-378863FCB8B1}" srcOrd="0" destOrd="0" presId="urn:microsoft.com/office/officeart/2005/8/layout/hList2"/>
    <dgm:cxn modelId="{12F75662-006D-48C2-9BB1-BB4E7565D02C}" type="presOf" srcId="{01DA48CE-2EB7-4559-883B-F5A76DB2BA95}" destId="{10289F23-EB5F-4963-949F-1E676B8D0C2E}" srcOrd="0" destOrd="2" presId="urn:microsoft.com/office/officeart/2005/8/layout/hList2"/>
    <dgm:cxn modelId="{EE8F9D45-59F4-4216-AA47-8395FFC9C655}" type="presOf" srcId="{219498FD-2A2B-47E8-AADF-98ACF11A740E}" destId="{10289F23-EB5F-4963-949F-1E676B8D0C2E}" srcOrd="0" destOrd="0" presId="urn:microsoft.com/office/officeart/2005/8/layout/hList2"/>
    <dgm:cxn modelId="{3728EE48-29DD-4B4A-ABEC-799E81DE5CA9}" type="presOf" srcId="{1338ED1E-0530-4D62-BF8D-EADD68EDCF5D}" destId="{52DA7CA5-A5F0-41BF-BF96-DB1D8FDB3ABD}" srcOrd="0" destOrd="2" presId="urn:microsoft.com/office/officeart/2005/8/layout/hList2"/>
    <dgm:cxn modelId="{61470C4B-6629-443A-8FEB-F3F4D4C8866C}" type="presOf" srcId="{E49D0E44-7E7D-4648-8FF0-217BE7CFD6ED}" destId="{1867DD4F-971F-465B-8863-A7B1A8D4D8F8}" srcOrd="0" destOrd="2" presId="urn:microsoft.com/office/officeart/2005/8/layout/hList2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6E70696E-250D-4884-B641-DEF39102C825}" srcId="{5BDA6708-9516-4D03-BB3B-096F1B75861A}" destId="{96502904-1617-46BE-83A8-B41824DA0A9B}" srcOrd="4" destOrd="0" parTransId="{D5EA59E1-B933-45F6-8A43-735950D59601}" sibTransId="{E5B332E5-8AF4-4632-9152-908AEBB172BA}"/>
    <dgm:cxn modelId="{FC168376-C647-4CB9-B138-36628CC0B03A}" type="presOf" srcId="{1E65141B-10CF-4292-88BD-CF95776E2AA3}" destId="{52DA7CA5-A5F0-41BF-BF96-DB1D8FDB3ABD}" srcOrd="0" destOrd="1" presId="urn:microsoft.com/office/officeart/2005/8/layout/hList2"/>
    <dgm:cxn modelId="{78804C57-AF2F-44CB-8C3F-98B79CDD7042}" type="presOf" srcId="{F28693F2-8348-431C-8A4A-F1E021E5EFCA}" destId="{2D283596-17EF-4082-A274-E5AEF37DAAD5}" srcOrd="0" destOrd="0" presId="urn:microsoft.com/office/officeart/2005/8/layout/hList2"/>
    <dgm:cxn modelId="{D65EA179-AFAF-4E3B-A8AC-2F9274D424AC}" type="presOf" srcId="{34A18043-4BFD-42A1-8FFD-7CD51DD8C964}" destId="{52DA7CA5-A5F0-41BF-BF96-DB1D8FDB3ABD}" srcOrd="0" destOrd="3" presId="urn:microsoft.com/office/officeart/2005/8/layout/hList2"/>
    <dgm:cxn modelId="{24C30E7C-2C75-4EFD-A623-A153F185F216}" srcId="{F28693F2-8348-431C-8A4A-F1E021E5EFCA}" destId="{09412919-1F0F-4497-9C61-7A1F8381327D}" srcOrd="3" destOrd="0" parTransId="{8128E2AB-BBBC-47A0-BFA9-F7D3C429158C}" sibTransId="{49FA96D7-3B03-4F8C-BCF1-F8D796A2D626}"/>
    <dgm:cxn modelId="{E242617D-E2D1-4A3D-83E7-ABD1AAC62EA7}" type="presOf" srcId="{FF8D125B-C11D-4C09-869C-A280A04C5B6D}" destId="{52DA7CA5-A5F0-41BF-BF96-DB1D8FDB3ABD}" srcOrd="0" destOrd="5" presId="urn:microsoft.com/office/officeart/2005/8/layout/hList2"/>
    <dgm:cxn modelId="{9966C682-5954-44DB-AC54-5EEEE6054227}" srcId="{AD538CB7-0CCF-4A70-9200-F8CBC4469C56}" destId="{E37CBA8D-EECF-4312-8AE8-690BB5740763}" srcOrd="4" destOrd="0" parTransId="{F22A70DA-CCFF-43EE-8943-DEF1807D4B3B}" sibTransId="{92B06BB5-6A1F-40C3-88E3-84EB177E0FF2}"/>
    <dgm:cxn modelId="{E1CC1B83-8437-406B-B4D4-90BC67409135}" srcId="{AD538CB7-0CCF-4A70-9200-F8CBC4469C56}" destId="{1338ED1E-0530-4D62-BF8D-EADD68EDCF5D}" srcOrd="2" destOrd="0" parTransId="{CC8E1A25-45F5-43C8-AE14-FECC8950AA7E}" sibTransId="{4BF7F7BB-77C8-438C-9AC0-E6F0C4FD383D}"/>
    <dgm:cxn modelId="{D5573685-6F23-4842-983A-332C001DF43C}" type="presOf" srcId="{D4530764-99F6-4327-AB11-CCAF2AF7FF81}" destId="{52DA7CA5-A5F0-41BF-BF96-DB1D8FDB3ABD}" srcOrd="0" destOrd="6" presId="urn:microsoft.com/office/officeart/2005/8/layout/hList2"/>
    <dgm:cxn modelId="{25F60B88-B635-479E-AE60-6B76A8A029C7}" type="presOf" srcId="{3F342CA9-CD9F-47AD-9325-3B352A3AEB4B}" destId="{C9F2EB54-6B58-49E1-B3DA-BCB520A96FA9}" srcOrd="0" destOrd="0" presId="urn:microsoft.com/office/officeart/2005/8/layout/hList2"/>
    <dgm:cxn modelId="{5E70718B-7510-445D-8208-DFBA532E6C5A}" srcId="{3F342CA9-CD9F-47AD-9325-3B352A3AEB4B}" destId="{92230E48-5473-4A9A-8F64-706266A84DDA}" srcOrd="5" destOrd="0" parTransId="{CE5CB696-1FFF-4A6C-95F8-C3809E287A5D}" sibTransId="{D7C926E1-2C4A-4591-8377-578FA7398FD5}"/>
    <dgm:cxn modelId="{1CF53A94-A833-42DB-8795-8F0DD2FA9E7A}" srcId="{3F342CA9-CD9F-47AD-9325-3B352A3AEB4B}" destId="{26DCF202-A788-4D3F-9BAA-F5BADB2DC7F0}" srcOrd="1" destOrd="0" parTransId="{64DAEEE2-DCA5-463B-8792-FFF72ABA436E}" sibTransId="{8298CB62-CEB9-4F52-9095-94326679A989}"/>
    <dgm:cxn modelId="{F4775A99-F049-435F-99B3-7458B6B6DB2C}" srcId="{3F342CA9-CD9F-47AD-9325-3B352A3AEB4B}" destId="{A7A132C0-E414-4027-8BA1-0630E8F8C10F}" srcOrd="3" destOrd="0" parTransId="{8DAF8405-4339-4F47-B313-B0C7D95A57EE}" sibTransId="{6644E05F-701F-4D08-9555-9D37A2AA21FA}"/>
    <dgm:cxn modelId="{2B5015A2-7B85-4059-8BD2-10279ED8686F}" type="presOf" srcId="{FF5A9DA0-5721-4F94-8CFF-1E188B830FFC}" destId="{1867DD4F-971F-465B-8863-A7B1A8D4D8F8}" srcOrd="0" destOrd="3" presId="urn:microsoft.com/office/officeart/2005/8/layout/hList2"/>
    <dgm:cxn modelId="{0D3D13AC-B6B9-4248-9337-76120AAC879C}" srcId="{BFFBF4FA-C19B-4046-AD9B-99C6F268229C}" destId="{5BDA6708-9516-4D03-BB3B-096F1B75861A}" srcOrd="3" destOrd="0" parTransId="{8852BE66-3B11-4FC5-BCDA-66ED609B774B}" sibTransId="{B1DD0E3F-5E45-416C-B01E-164ED1A6B676}"/>
    <dgm:cxn modelId="{F25520AC-959A-4BDE-B1F9-240DE0162B3C}" srcId="{3F342CA9-CD9F-47AD-9325-3B352A3AEB4B}" destId="{219498FD-2A2B-47E8-AADF-98ACF11A740E}" srcOrd="0" destOrd="0" parTransId="{FD0AEDC7-BAA1-4782-9525-8CF53D371A7A}" sibTransId="{0B1E36DC-8930-4BF5-A4EC-13616119F175}"/>
    <dgm:cxn modelId="{21D0DFBA-AB8E-4577-A9E9-D74FCE0037E9}" type="presOf" srcId="{6A2E9B71-2F6A-4E23-8E47-D5622DA4C998}" destId="{52DA7CA5-A5F0-41BF-BF96-DB1D8FDB3ABD}" srcOrd="0" destOrd="0" presId="urn:microsoft.com/office/officeart/2005/8/layout/hList2"/>
    <dgm:cxn modelId="{5F3A49BB-AE3A-422B-A6BE-2975B5E78FA9}" type="presOf" srcId="{96502904-1617-46BE-83A8-B41824DA0A9B}" destId="{1867DD4F-971F-465B-8863-A7B1A8D4D8F8}" srcOrd="0" destOrd="4" presId="urn:microsoft.com/office/officeart/2005/8/layout/hList2"/>
    <dgm:cxn modelId="{B6E923BD-D5D9-43D1-B6AD-9AA50C6CD40A}" srcId="{AD538CB7-0CCF-4A70-9200-F8CBC4469C56}" destId="{34A18043-4BFD-42A1-8FFD-7CD51DD8C964}" srcOrd="3" destOrd="0" parTransId="{7E2B85F8-A66D-4144-AFA0-6235EB02DE51}" sibTransId="{17C0404F-2219-4E00-A366-E99306237723}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182D6CC1-F37E-471E-9A42-9FC601191BD7}" type="presOf" srcId="{EED53750-A67D-4F08-B99D-C118FBB1AB9E}" destId="{1867DD4F-971F-465B-8863-A7B1A8D4D8F8}" srcOrd="0" destOrd="1" presId="urn:microsoft.com/office/officeart/2005/8/layout/hList2"/>
    <dgm:cxn modelId="{AC5766C2-B9E9-42BE-AE14-57B9FF56B89E}" srcId="{5BDA6708-9516-4D03-BB3B-096F1B75861A}" destId="{FF5A9DA0-5721-4F94-8CFF-1E188B830FFC}" srcOrd="3" destOrd="0" parTransId="{045C0824-FF39-452B-A77D-B4D02DBF72E1}" sibTransId="{596BBA66-7642-4527-B5BF-D36C5848AC9F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4BBCB0C5-9D60-4BBB-A12D-C08C1A6AF388}" srcId="{AD538CB7-0CCF-4A70-9200-F8CBC4469C56}" destId="{1E65141B-10CF-4292-88BD-CF95776E2AA3}" srcOrd="1" destOrd="0" parTransId="{28BB2C1F-F484-4494-A4F4-C641085B6460}" sibTransId="{71E655BF-9821-499A-8D20-409BECF2583C}"/>
    <dgm:cxn modelId="{989CE0C5-3A43-4BF3-900F-AEACB6985529}" srcId="{BFFBF4FA-C19B-4046-AD9B-99C6F268229C}" destId="{3F342CA9-CD9F-47AD-9325-3B352A3AEB4B}" srcOrd="2" destOrd="0" parTransId="{F4496172-6055-491E-B50A-8999DCEEF3AD}" sibTransId="{53184914-1C50-450F-B334-344A878A4DEB}"/>
    <dgm:cxn modelId="{BD0D79C7-FD1F-4268-A732-D05F8C3507E5}" type="presOf" srcId="{92230E48-5473-4A9A-8F64-706266A84DDA}" destId="{10289F23-EB5F-4963-949F-1E676B8D0C2E}" srcOrd="0" destOrd="5" presId="urn:microsoft.com/office/officeart/2005/8/layout/hList2"/>
    <dgm:cxn modelId="{A2A200D2-37DB-4016-ACAA-DD5965B401ED}" type="presOf" srcId="{460B1FB4-ECB9-4DDF-8E7A-092B3702CEB9}" destId="{FAAA0A43-5E70-4561-9FF2-38FCF4FA729A}" srcOrd="0" destOrd="0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377883DA-E52A-40C5-9E92-27E17417015D}" srcId="{AD538CB7-0CCF-4A70-9200-F8CBC4469C56}" destId="{D4530764-99F6-4327-AB11-CCAF2AF7FF81}" srcOrd="6" destOrd="0" parTransId="{5710837C-9FEF-4116-9234-B80E69A8692A}" sibTransId="{4CF0A84A-28DB-415C-AF2E-9ECC11EEFC31}"/>
    <dgm:cxn modelId="{75E54FDE-CBDC-4FDE-901A-6F5677BC2910}" type="presOf" srcId="{5755CD66-45F3-4425-BFF1-AC6840951BE8}" destId="{FAAA0A43-5E70-4561-9FF2-38FCF4FA729A}" srcOrd="0" destOrd="1" presId="urn:microsoft.com/office/officeart/2005/8/layout/hList2"/>
    <dgm:cxn modelId="{529957E6-A76E-4A9B-9CCD-1C28476AC5DE}" type="presOf" srcId="{E37CBA8D-EECF-4312-8AE8-690BB5740763}" destId="{52DA7CA5-A5F0-41BF-BF96-DB1D8FDB3ABD}" srcOrd="0" destOrd="4" presId="urn:microsoft.com/office/officeart/2005/8/layout/hList2"/>
    <dgm:cxn modelId="{1EB001F2-54A4-47AA-B46B-9F82224F0780}" type="presOf" srcId="{5EA7D05E-AEAA-41E6-B672-AE6BEFFCEDE5}" destId="{10289F23-EB5F-4963-949F-1E676B8D0C2E}" srcOrd="0" destOrd="4" presId="urn:microsoft.com/office/officeart/2005/8/layout/hList2"/>
    <dgm:cxn modelId="{12264CF4-45ED-4A0D-B341-CC98275C9323}" srcId="{5BDA6708-9516-4D03-BB3B-096F1B75861A}" destId="{21765840-42D9-4221-9FF9-ACBBC1B75D8B}" srcOrd="0" destOrd="0" parTransId="{C92B9A98-C9A6-4F43-87BD-D6514F52B419}" sibTransId="{E8165D63-89F2-4E99-AA43-3E931D4DDED0}"/>
    <dgm:cxn modelId="{8FD50CFE-6FFE-496D-9294-12CFEE79ABB2}" type="presOf" srcId="{09412919-1F0F-4497-9C61-7A1F8381327D}" destId="{FAAA0A43-5E70-4561-9FF2-38FCF4FA729A}" srcOrd="0" destOrd="3" presId="urn:microsoft.com/office/officeart/2005/8/layout/hList2"/>
    <dgm:cxn modelId="{2F55AD13-0409-4881-B0FC-88171BC93FF7}" type="presParOf" srcId="{CD81DA47-CC4F-46CF-8738-CEA642D1FEC6}" destId="{66C3C6BD-3E3B-4FBF-9716-709DB73A0C53}" srcOrd="0" destOrd="0" presId="urn:microsoft.com/office/officeart/2005/8/layout/hList2"/>
    <dgm:cxn modelId="{2599817E-09BB-4EB7-B49D-9BF9FA154D15}" type="presParOf" srcId="{66C3C6BD-3E3B-4FBF-9716-709DB73A0C53}" destId="{E7E2A331-26E6-4FF7-9D7A-5F757254A53C}" srcOrd="0" destOrd="0" presId="urn:microsoft.com/office/officeart/2005/8/layout/hList2"/>
    <dgm:cxn modelId="{F0EAEB3F-EA96-46A6-8960-B02EE9809E25}" type="presParOf" srcId="{66C3C6BD-3E3B-4FBF-9716-709DB73A0C53}" destId="{52DA7CA5-A5F0-41BF-BF96-DB1D8FDB3ABD}" srcOrd="1" destOrd="0" presId="urn:microsoft.com/office/officeart/2005/8/layout/hList2"/>
    <dgm:cxn modelId="{1F83636A-B4D8-4ADA-AF7F-AB1FB9BA30FC}" type="presParOf" srcId="{66C3C6BD-3E3B-4FBF-9716-709DB73A0C53}" destId="{4330184E-4B10-4866-B7E7-378863FCB8B1}" srcOrd="2" destOrd="0" presId="urn:microsoft.com/office/officeart/2005/8/layout/hList2"/>
    <dgm:cxn modelId="{D265003C-38D1-4001-9A08-F05796123EA6}" type="presParOf" srcId="{CD81DA47-CC4F-46CF-8738-CEA642D1FEC6}" destId="{E01683AB-5B9A-45A4-A973-76D7E29B7F3F}" srcOrd="1" destOrd="0" presId="urn:microsoft.com/office/officeart/2005/8/layout/hList2"/>
    <dgm:cxn modelId="{AECAA203-325D-44C1-90C5-9ED4F1A53318}" type="presParOf" srcId="{CD81DA47-CC4F-46CF-8738-CEA642D1FEC6}" destId="{F63CC31B-4E2B-4A10-98F6-F3C9356A6935}" srcOrd="2" destOrd="0" presId="urn:microsoft.com/office/officeart/2005/8/layout/hList2"/>
    <dgm:cxn modelId="{89840556-34E2-44F5-B80A-D6FA6E982B49}" type="presParOf" srcId="{F63CC31B-4E2B-4A10-98F6-F3C9356A6935}" destId="{D5B7DA1C-FDD4-4C80-87FF-31545E8BB2BC}" srcOrd="0" destOrd="0" presId="urn:microsoft.com/office/officeart/2005/8/layout/hList2"/>
    <dgm:cxn modelId="{8645186A-A2B1-4421-B577-C26D8DE5B021}" type="presParOf" srcId="{F63CC31B-4E2B-4A10-98F6-F3C9356A6935}" destId="{FAAA0A43-5E70-4561-9FF2-38FCF4FA729A}" srcOrd="1" destOrd="0" presId="urn:microsoft.com/office/officeart/2005/8/layout/hList2"/>
    <dgm:cxn modelId="{E470CA82-F669-4F18-9220-01E2C5541BD7}" type="presParOf" srcId="{F63CC31B-4E2B-4A10-98F6-F3C9356A6935}" destId="{2D283596-17EF-4082-A274-E5AEF37DAAD5}" srcOrd="2" destOrd="0" presId="urn:microsoft.com/office/officeart/2005/8/layout/hList2"/>
    <dgm:cxn modelId="{9F9AB27A-8D2D-4858-A892-A13829BCCD98}" type="presParOf" srcId="{CD81DA47-CC4F-46CF-8738-CEA642D1FEC6}" destId="{1F8CB31C-7AA0-491F-93DF-9591750BF36F}" srcOrd="3" destOrd="0" presId="urn:microsoft.com/office/officeart/2005/8/layout/hList2"/>
    <dgm:cxn modelId="{7F32DF74-DA92-4E42-9DAC-1A72BB4A38C2}" type="presParOf" srcId="{CD81DA47-CC4F-46CF-8738-CEA642D1FEC6}" destId="{8ADD807E-C4AD-4F97-A4A0-B81FA3BA7E67}" srcOrd="4" destOrd="0" presId="urn:microsoft.com/office/officeart/2005/8/layout/hList2"/>
    <dgm:cxn modelId="{2113037F-366D-4699-A45C-9D10D47CD1CD}" type="presParOf" srcId="{8ADD807E-C4AD-4F97-A4A0-B81FA3BA7E67}" destId="{2345EBE7-B8DD-4D67-AC52-10D7E12A2312}" srcOrd="0" destOrd="0" presId="urn:microsoft.com/office/officeart/2005/8/layout/hList2"/>
    <dgm:cxn modelId="{1D2A0424-B3FE-4C6E-8BCC-F6BF2CE2A3CD}" type="presParOf" srcId="{8ADD807E-C4AD-4F97-A4A0-B81FA3BA7E67}" destId="{10289F23-EB5F-4963-949F-1E676B8D0C2E}" srcOrd="1" destOrd="0" presId="urn:microsoft.com/office/officeart/2005/8/layout/hList2"/>
    <dgm:cxn modelId="{684D9D52-6AAA-4CD8-9810-97D4F2803205}" type="presParOf" srcId="{8ADD807E-C4AD-4F97-A4A0-B81FA3BA7E67}" destId="{C9F2EB54-6B58-49E1-B3DA-BCB520A96FA9}" srcOrd="2" destOrd="0" presId="urn:microsoft.com/office/officeart/2005/8/layout/hList2"/>
    <dgm:cxn modelId="{547FD131-A84A-4726-BB4C-4A1B67E305B5}" type="presParOf" srcId="{CD81DA47-CC4F-46CF-8738-CEA642D1FEC6}" destId="{F02CC60F-5DA2-4CC9-9ED0-46F2A1834BAB}" srcOrd="5" destOrd="0" presId="urn:microsoft.com/office/officeart/2005/8/layout/hList2"/>
    <dgm:cxn modelId="{3E40AB55-0B1B-4B6D-A60C-66B0BDA3ED82}" type="presParOf" srcId="{CD81DA47-CC4F-46CF-8738-CEA642D1FEC6}" destId="{BBE43652-A4E6-4E01-85D5-573C2B674587}" srcOrd="6" destOrd="0" presId="urn:microsoft.com/office/officeart/2005/8/layout/hList2"/>
    <dgm:cxn modelId="{BD53D36A-C662-4B49-8A6A-3B4B3B9C4E9A}" type="presParOf" srcId="{BBE43652-A4E6-4E01-85D5-573C2B674587}" destId="{6DCDCB39-1258-4214-B82D-036BD3A1E460}" srcOrd="0" destOrd="0" presId="urn:microsoft.com/office/officeart/2005/8/layout/hList2"/>
    <dgm:cxn modelId="{5CE718F6-5F2F-45E3-8471-211486088009}" type="presParOf" srcId="{BBE43652-A4E6-4E01-85D5-573C2B674587}" destId="{1867DD4F-971F-465B-8863-A7B1A8D4D8F8}" srcOrd="1" destOrd="0" presId="urn:microsoft.com/office/officeart/2005/8/layout/hList2"/>
    <dgm:cxn modelId="{FC46DD86-0976-45B4-B617-E82E6B3A4627}" type="presParOf" srcId="{BBE43652-A4E6-4E01-85D5-573C2B674587}" destId="{A3CFECB2-BAC5-492A-8693-7FFB97CC7D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 </a:t>
          </a:r>
          <a:r>
            <a:rPr lang="en-GB" sz="1800" noProof="0" dirty="0"/>
            <a:t>March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November 30</a:t>
          </a: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r>
            <a:rPr lang="en-GB" sz="1200" noProof="0" dirty="0"/>
            <a:t>Department prints description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January</a:t>
          </a: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 signs description</a:t>
          </a:r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936E4E79-F0FC-48A7-B54E-CA358309DB82}">
      <dgm:prSet custT="1"/>
      <dgm:spPr/>
      <dgm:t>
        <a:bodyPr/>
        <a:lstStyle/>
        <a:p>
          <a:r>
            <a:rPr lang="en-GB" sz="1200" noProof="0" dirty="0"/>
            <a:t>Students takes 2 copies from department</a:t>
          </a:r>
        </a:p>
      </dgm:t>
    </dgm:pt>
    <dgm:pt modelId="{1D9EF098-DC63-41E3-9EEE-DC8663202071}" type="par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955DCA68-7F3B-4310-A13C-5490B394B5BE}" type="sib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7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submits 2 hardcover</a:t>
          </a:r>
          <a:r>
            <a:rPr lang="sk-SK" sz="1200" noProof="0" dirty="0"/>
            <a:t> </a:t>
          </a:r>
          <a:r>
            <a:rPr lang="en-GB" sz="1200" noProof="0" dirty="0"/>
            <a:t>copies of FT at department</a:t>
          </a:r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9A6F36A2-FCE9-400B-B0F0-684DE26C3A25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</a:p>
      </dgm:t>
    </dgm:pt>
    <dgm:pt modelId="{1F1246B6-4F54-4554-9D54-E89A664F9732}" type="par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0DF71260-552E-4261-83D0-FD95390473A1}" type="sib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BF0D46A4-DE2E-43D1-917C-96CDD70036C5}">
      <dgm:prSet custT="1"/>
      <dgm:spPr/>
      <dgm:t>
        <a:bodyPr/>
        <a:lstStyle/>
        <a:p>
          <a:r>
            <a:rPr lang="sk-SK" sz="1200" noProof="0" dirty="0"/>
            <a:t>Department</a:t>
          </a:r>
          <a:r>
            <a:rPr lang="en-GB" sz="1200" noProof="0" dirty="0"/>
            <a:t> ensures signatures of supervisor and head of program</a:t>
          </a:r>
        </a:p>
      </dgm:t>
    </dgm:pt>
    <dgm:pt modelId="{22E08A49-95E4-4DBF-AD28-8E0EFAD99545}" type="parTrans" cxnId="{7A12284F-BFD2-41C9-9ADA-C9612241D720}">
      <dgm:prSet/>
      <dgm:spPr/>
      <dgm:t>
        <a:bodyPr/>
        <a:lstStyle/>
        <a:p>
          <a:endParaRPr lang="cs-CZ"/>
        </a:p>
      </dgm:t>
    </dgm:pt>
    <dgm:pt modelId="{80D6F542-6AFF-44A5-92B6-AAF007BA8714}" type="sibTrans" cxnId="{7A12284F-BFD2-41C9-9ADA-C9612241D720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22244" custScaleY="165730" custLinFactNeighborX="1579" custLinFactNeighborY="-45232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28775" custScaleY="122446" custLinFactNeighborX="3785" custLinFactNeighborY="11449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232108" custLinFactNeighborX="2175" custLinFactNeighborY="11590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31570" custScaleY="193589" custLinFactNeighborX="-15149" custLinFactNeighborY="-10805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24807" custLinFactNeighborX="5745" custLinFactNeighborY="-89140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726" custLinFactNeighborY="-2871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25173" custScaleY="154435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43447" custScaleY="112797" custLinFactNeighborX="17606" custLinFactNeighborY="39402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LinFactNeighborX="115" custLinFactNeighborY="3495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40181" custScaleY="164625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165459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/>
      <dgm:spPr/>
    </dgm:pt>
    <dgm:pt modelId="{C9D7ABF8-9944-49D4-A735-697EE207C52B}" type="pres">
      <dgm:prSet presAssocID="{ACDE076F-7D2E-41CD-9666-4527565A7592}" presName="composite1" presStyleCnt="0"/>
      <dgm:spPr/>
    </dgm:pt>
    <dgm:pt modelId="{E2B3E6BF-A1D7-4AAD-BC01-843F570EED93}" type="pres">
      <dgm:prSet presAssocID="{ACDE076F-7D2E-41CD-9666-4527565A7592}" presName="dummyNode1" presStyleLbl="node1" presStyleIdx="3" presStyleCnt="7"/>
      <dgm:spPr/>
    </dgm:pt>
    <dgm:pt modelId="{CDE1A4B1-EAFC-431F-9BCD-B47D216794D4}" type="pres">
      <dgm:prSet presAssocID="{ACDE076F-7D2E-41CD-9666-4527565A7592}" presName="childNode1" presStyleLbl="bgAcc1" presStyleIdx="4" presStyleCnt="7" custScaleX="108495" custScaleY="139817" custLinFactNeighborX="542" custLinFactNeighborY="-7228">
        <dgm:presLayoutVars>
          <dgm:bulletEnabled val="1"/>
        </dgm:presLayoutVars>
      </dgm:prSet>
      <dgm:spPr/>
    </dgm:pt>
    <dgm:pt modelId="{04F85757-6EC5-418F-BA6D-1303B48B9B46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F13AE742-4BA4-450C-AD21-4C5B70E3150C}" type="pres">
      <dgm:prSet presAssocID="{ACDE076F-7D2E-41CD-9666-4527565A7592}" presName="parentNode1" presStyleLbl="node1" presStyleIdx="4" presStyleCnt="7" custScaleX="114415">
        <dgm:presLayoutVars>
          <dgm:chMax val="1"/>
          <dgm:bulletEnabled val="1"/>
        </dgm:presLayoutVars>
      </dgm:prSet>
      <dgm:spPr>
        <a:xfrm>
          <a:off x="7084036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0429410D-365B-4896-B104-EA92C06E9EFB}" type="pres">
      <dgm:prSet presAssocID="{ACDE076F-7D2E-41CD-9666-4527565A7592}" presName="connSite1" presStyleCnt="0"/>
      <dgm:spPr/>
    </dgm:pt>
    <dgm:pt modelId="{A29807B0-6EE7-40E6-A1D0-36298D44FEDC}" type="pres">
      <dgm:prSet presAssocID="{2F654D0C-2A18-4C37-9C95-CD0676BFCC61}" presName="Name9" presStyleLbl="sibTrans2D1" presStyleIdx="4" presStyleCnt="6"/>
      <dgm:spPr/>
    </dgm:pt>
    <dgm:pt modelId="{4E0F6069-8120-4880-9D51-13157C561488}" type="pres">
      <dgm:prSet presAssocID="{BAC0AED5-8574-4B68-A823-BD464589656E}" presName="composite2" presStyleCnt="0"/>
      <dgm:spPr/>
    </dgm:pt>
    <dgm:pt modelId="{0DC7CC1D-D3AC-43F7-9606-8912AC6D2E9A}" type="pres">
      <dgm:prSet presAssocID="{BAC0AED5-8574-4B68-A823-BD464589656E}" presName="dummyNode2" presStyleLbl="node1" presStyleIdx="4" presStyleCnt="7"/>
      <dgm:spPr/>
    </dgm:pt>
    <dgm:pt modelId="{98173A87-340E-4349-B9FA-28B031FE2ABB}" type="pres">
      <dgm:prSet presAssocID="{BAC0AED5-8574-4B68-A823-BD464589656E}" presName="childNode2" presStyleLbl="bgAcc1" presStyleIdx="5" presStyleCnt="7" custScaleX="135632" custScaleY="143674" custLinFactNeighborX="10" custLinFactNeighborY="17629">
        <dgm:presLayoutVars>
          <dgm:bulletEnabled val="1"/>
        </dgm:presLayoutVars>
      </dgm:prSet>
      <dgm:spPr/>
    </dgm:pt>
    <dgm:pt modelId="{00573F35-CFC1-4F8F-B32C-BF99B6208384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50D1AA5-4C00-4BE6-8386-8F7F66FC6E7C}" type="pres">
      <dgm:prSet presAssocID="{BAC0AED5-8574-4B68-A823-BD464589656E}" presName="parentNode2" presStyleLbl="node1" presStyleIdx="5" presStyleCnt="7" custScaleX="112046">
        <dgm:presLayoutVars>
          <dgm:chMax val="0"/>
          <dgm:bulletEnabled val="1"/>
        </dgm:presLayoutVars>
      </dgm:prSet>
      <dgm:spPr>
        <a:xfrm>
          <a:off x="8779805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E32BFA31-D9D4-46BF-9E91-C217D2052B98}" type="pres">
      <dgm:prSet presAssocID="{BAC0AED5-8574-4B68-A823-BD464589656E}" presName="connSite2" presStyleCnt="0"/>
      <dgm:spPr/>
    </dgm:pt>
    <dgm:pt modelId="{1C6F6FFD-79F7-4161-AC86-8CD3689824E3}" type="pres">
      <dgm:prSet presAssocID="{7FD4C003-3A2D-4382-B388-D67BD03F1946}" presName="Name18" presStyleLbl="sibTrans2D1" presStyleIdx="5" presStyleCnt="6"/>
      <dgm:spPr/>
    </dgm:pt>
    <dgm:pt modelId="{5EDD9286-E04D-48D9-9EC3-CFFF1CECB5DA}" type="pres">
      <dgm:prSet presAssocID="{36484929-6296-4E34-BE71-3167047453C0}" presName="composite1" presStyleCnt="0"/>
      <dgm:spPr/>
    </dgm:pt>
    <dgm:pt modelId="{8CAEC107-B4B9-4226-90A9-6F09280C77E3}" type="pres">
      <dgm:prSet presAssocID="{36484929-6296-4E34-BE71-3167047453C0}" presName="dummyNode1" presStyleLbl="node1" presStyleIdx="5" presStyleCnt="7"/>
      <dgm:spPr/>
    </dgm:pt>
    <dgm:pt modelId="{B21BAFB2-AF90-4139-9677-728517C40BBA}" type="pres">
      <dgm:prSet presAssocID="{36484929-6296-4E34-BE71-3167047453C0}" presName="childNode1" presStyleLbl="bgAcc1" presStyleIdx="6" presStyleCnt="7">
        <dgm:presLayoutVars>
          <dgm:bulletEnabled val="1"/>
        </dgm:presLayoutVars>
      </dgm:prSet>
      <dgm:spPr/>
    </dgm:pt>
    <dgm:pt modelId="{2CBFBB48-55FD-428A-BA4B-8589BCD49CD8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C3B57DC7-1D84-4DCE-8DC1-A472EB727DB2}" type="pres">
      <dgm:prSet presAssocID="{36484929-6296-4E34-BE71-3167047453C0}" presName="parentNode1" presStyleLbl="node1" presStyleIdx="6" presStyleCnt="7">
        <dgm:presLayoutVars>
          <dgm:chMax val="1"/>
          <dgm:bulletEnabled val="1"/>
        </dgm:presLayoutVars>
      </dgm:prSet>
      <dgm:spPr>
        <a:xfrm>
          <a:off x="10475574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7650CEAD-CA3B-4009-AF95-3E9E3D2EEB47}" type="pres">
      <dgm:prSet presAssocID="{36484929-6296-4E34-BE71-3167047453C0}" presName="connSite1" presStyleCnt="0"/>
      <dgm:spPr/>
    </dgm:pt>
  </dgm:ptLst>
  <dgm:cxnLst>
    <dgm:cxn modelId="{2CF98E07-7B36-451F-A964-B318E8EF52CD}" type="presOf" srcId="{2F654D0C-2A18-4C37-9C95-CD0676BFCC61}" destId="{A29807B0-6EE7-40E6-A1D0-36298D44FEDC}" srcOrd="0" destOrd="0" presId="urn:microsoft.com/office/officeart/2005/8/layout/hProcess4"/>
    <dgm:cxn modelId="{BE021409-8015-4FD3-89E1-1001ED524312}" type="presOf" srcId="{BAC0AED5-8574-4B68-A823-BD464589656E}" destId="{150D1AA5-4C00-4BE6-8386-8F7F66FC6E7C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322FBE0E-5018-4D03-BAF1-3C0B240F82ED}" type="presOf" srcId="{552899A6-939C-4C76-818C-6C23E8E7A6C3}" destId="{9D6CCE1D-46D5-4C2C-8562-0AC21D5D407B}" srcOrd="1" destOrd="2" presId="urn:microsoft.com/office/officeart/2005/8/layout/hProcess4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E813B816-0251-4FA4-9767-01BDD740C110}" type="presOf" srcId="{AABFBD6B-42E1-482C-9096-52BE141C0899}" destId="{604AC724-3F26-4D1F-9A9B-7FDD4307CD0B}" srcOrd="0" destOrd="1" presId="urn:microsoft.com/office/officeart/2005/8/layout/hProcess4"/>
    <dgm:cxn modelId="{D1D3F016-591E-43B3-BC4F-AE18A9135D06}" type="presOf" srcId="{936E4E79-F0FC-48A7-B54E-CA358309DB82}" destId="{CDE1A4B1-EAFC-431F-9BCD-B47D216794D4}" srcOrd="0" destOrd="1" presId="urn:microsoft.com/office/officeart/2005/8/layout/hProcess4"/>
    <dgm:cxn modelId="{2F84B61A-8DFA-4B5C-8ABC-F527F7D04089}" type="presOf" srcId="{C6C84581-790F-4241-B5FA-98E4D6EE1B16}" destId="{A228DFD7-0DD3-403D-8DD9-0F1A83F2CD0E}" srcOrd="0" destOrd="1" presId="urn:microsoft.com/office/officeart/2005/8/layout/hProcess4"/>
    <dgm:cxn modelId="{FA18AA1F-DF2A-4D5B-9765-3BA45903F2E7}" type="presOf" srcId="{FDD63FF0-FADB-42B9-B14A-FBE62F1AE473}" destId="{04F85757-6EC5-418F-BA6D-1303B48B9B46}" srcOrd="1" destOrd="0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992A0523-2415-490D-B6A9-F6D373585D7E}" type="presOf" srcId="{161243EB-9616-4CCF-A7E4-A75F1CE1F891}" destId="{140FF8DC-505A-447F-A78B-3F9A358FEE60}" srcOrd="0" destOrd="0" presId="urn:microsoft.com/office/officeart/2005/8/layout/hProcess4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5AE15027-E8D0-4758-B968-77FDFC38B007}" type="presOf" srcId="{231A0720-B019-4E5D-BD9B-68BAA15A0E90}" destId="{76DCE4EA-9F8C-4F73-8532-1A4F0B0AF291}" srcOrd="0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690A2729-7DEA-4CBF-876C-9842ABA4E2CB}" type="presOf" srcId="{8F4197EF-131C-4C8F-865C-431DF8D4FD20}" destId="{9D6CCE1D-46D5-4C2C-8562-0AC21D5D407B}" srcOrd="1" destOrd="0" presId="urn:microsoft.com/office/officeart/2005/8/layout/hProcess4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B0562C2E-E707-4323-BD96-20BB09FFE4A3}" type="presOf" srcId="{FDD63FF0-FADB-42B9-B14A-FBE62F1AE473}" destId="{CDE1A4B1-EAFC-431F-9BCD-B47D216794D4}" srcOrd="0" destOrd="0" presId="urn:microsoft.com/office/officeart/2005/8/layout/hProcess4"/>
    <dgm:cxn modelId="{D3F3CE31-20AC-4F69-A714-FB220C521402}" type="presOf" srcId="{018173FC-BC50-43CF-B07F-B81DFC0E74EE}" destId="{0055F67E-D8D7-4B1F-9A42-CA3EC1E0C165}" srcOrd="0" destOrd="0" presId="urn:microsoft.com/office/officeart/2005/8/layout/hProcess4"/>
    <dgm:cxn modelId="{20F75632-9348-41F1-9532-84C447CF6F71}" type="presOf" srcId="{CD6F88F4-ACD9-46A3-86F3-1649FF8F5DD1}" destId="{B21BAFB2-AF90-4139-9677-728517C40BBA}" srcOrd="0" destOrd="1" presId="urn:microsoft.com/office/officeart/2005/8/layout/hProcess4"/>
    <dgm:cxn modelId="{65E39E39-F7B4-4C8C-B3B2-EB2E40D5B20D}" type="presOf" srcId="{B05BE367-5981-4F8D-8AE0-757AA1239782}" destId="{9551CB20-4677-4840-B0CC-A883D92C3ECA}" srcOrd="0" destOrd="0" presId="urn:microsoft.com/office/officeart/2005/8/layout/hProcess4"/>
    <dgm:cxn modelId="{7194AB3D-EF08-491D-8297-9C5137D9C8CC}" type="presOf" srcId="{677EAD1E-3760-4443-98F5-CFAFD275F743}" destId="{6C5A4D12-E35B-4AA5-B7BD-AE8033084AFF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8EEE075D-680E-49E7-A520-6FFB0FCB8F85}" type="presOf" srcId="{CD6F88F4-ACD9-46A3-86F3-1649FF8F5DD1}" destId="{2CBFBB48-55FD-428A-BA4B-8589BCD49CD8}" srcOrd="1" destOrd="1" presId="urn:microsoft.com/office/officeart/2005/8/layout/hProcess4"/>
    <dgm:cxn modelId="{A2540641-D053-41A5-9359-B65349B96D4D}" type="presOf" srcId="{AABFBD6B-42E1-482C-9096-52BE141C0899}" destId="{9D6CCE1D-46D5-4C2C-8562-0AC21D5D407B}" srcOrd="1" destOrd="1" presId="urn:microsoft.com/office/officeart/2005/8/layout/hProcess4"/>
    <dgm:cxn modelId="{9EAE3444-6AF3-4E03-8CDD-20B536D898A9}" type="presOf" srcId="{BC1765DB-62CE-4714-AFB2-B13A4F539E1E}" destId="{A228DFD7-0DD3-403D-8DD9-0F1A83F2CD0E}" srcOrd="0" destOrd="2" presId="urn:microsoft.com/office/officeart/2005/8/layout/hProcess4"/>
    <dgm:cxn modelId="{C28B3E64-5679-42CB-A2B8-22FFD939BFD1}" srcId="{BAC0AED5-8574-4B68-A823-BD464589656E}" destId="{9A6F36A2-FCE9-400B-B0F0-684DE26C3A25}" srcOrd="1" destOrd="0" parTransId="{1F1246B6-4F54-4554-9D54-E89A664F9732}" sibTransId="{0DF71260-552E-4261-83D0-FD95390473A1}"/>
    <dgm:cxn modelId="{C82BB644-56B6-410E-A395-4A25D3029CE3}" type="presOf" srcId="{C6C84581-790F-4241-B5FA-98E4D6EE1B16}" destId="{E2D7B144-18FD-49CC-B2E3-D4390DF8436F}" srcOrd="1" destOrd="1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F806C69-D148-45CA-AFFE-10F27BAF3C54}" type="presOf" srcId="{D3929294-84A0-4FE2-B221-F85473765E98}" destId="{A228DFD7-0DD3-403D-8DD9-0F1A83F2CD0E}" srcOrd="0" destOrd="0" presId="urn:microsoft.com/office/officeart/2005/8/layout/hProcess4"/>
    <dgm:cxn modelId="{AA426E69-B213-4471-A998-E35233422276}" type="presOf" srcId="{496B8511-4B5E-4982-A85A-ACB91498512E}" destId="{0396640A-996B-428C-B1CF-0821EF251920}" srcOrd="0" destOrd="0" presId="urn:microsoft.com/office/officeart/2005/8/layout/hProcess4"/>
    <dgm:cxn modelId="{95CA744C-671E-4016-B88C-DB20CE5E6853}" type="presOf" srcId="{D3929294-84A0-4FE2-B221-F85473765E98}" destId="{E2D7B144-18FD-49CC-B2E3-D4390DF8436F}" srcOrd="1" destOrd="0" presId="urn:microsoft.com/office/officeart/2005/8/layout/hProcess4"/>
    <dgm:cxn modelId="{1BE9484D-E0C6-4C7B-8D57-E212F8765447}" srcId="{ACDE076F-7D2E-41CD-9666-4527565A7592}" destId="{936E4E79-F0FC-48A7-B54E-CA358309DB82}" srcOrd="1" destOrd="0" parTransId="{1D9EF098-DC63-41E3-9EEE-DC8663202071}" sibTransId="{955DCA68-7F3B-4310-A13C-5490B394B5BE}"/>
    <dgm:cxn modelId="{FA00084E-A7E4-4A0F-B779-74FE0D9F4028}" type="presOf" srcId="{9A6F36A2-FCE9-400B-B0F0-684DE26C3A25}" destId="{00573F35-CFC1-4F8F-B32C-BF99B6208384}" srcOrd="1" destOrd="1" presId="urn:microsoft.com/office/officeart/2005/8/layout/hProcess4"/>
    <dgm:cxn modelId="{7A12284F-BFD2-41C9-9ADA-C9612241D720}" srcId="{CFB7DE57-3592-46CA-A206-C75E8F7F78CD}" destId="{BF0D46A4-DE2E-43D1-917C-96CDD70036C5}" srcOrd="1" destOrd="0" parTransId="{22E08A49-95E4-4DBF-AD28-8E0EFAD99545}" sibTransId="{80D6F542-6AFF-44A5-92B6-AAF007BA8714}"/>
    <dgm:cxn modelId="{43414474-E275-4E5E-8CD1-4CBFEC79DC92}" type="presOf" srcId="{7FD4C003-3A2D-4382-B388-D67BD03F1946}" destId="{1C6F6FFD-79F7-4161-AC86-8CD3689824E3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1985CA57-58E5-4226-B02F-E383CFDA4908}" type="presOf" srcId="{9A6F36A2-FCE9-400B-B0F0-684DE26C3A25}" destId="{98173A87-340E-4349-B9FA-28B031FE2ABB}" srcOrd="0" destOrd="1" presId="urn:microsoft.com/office/officeart/2005/8/layout/hProcess4"/>
    <dgm:cxn modelId="{E8B7937D-8B3A-40AC-A96C-A9FC749B3E19}" type="presOf" srcId="{BF0D46A4-DE2E-43D1-917C-96CDD70036C5}" destId="{99C3FA7A-861B-498B-B577-2380A5CDC23A}" srcOrd="0" destOrd="1" presId="urn:microsoft.com/office/officeart/2005/8/layout/hProcess4"/>
    <dgm:cxn modelId="{6425218A-06BA-4504-BF0E-B8115D0612FB}" type="presOf" srcId="{A1B96F42-C453-46C2-949C-07FC6F39FE07}" destId="{76DCE4EA-9F8C-4F73-8532-1A4F0B0AF291}" srcOrd="0" destOrd="0" presId="urn:microsoft.com/office/officeart/2005/8/layout/hProcess4"/>
    <dgm:cxn modelId="{2C8C2E8A-99C0-4DFB-995B-66871298709A}" type="presOf" srcId="{CF68490D-FB19-4FE2-AE8D-78915B8A4999}" destId="{447B4B41-31D3-4889-9B39-0DEAEE42F715}" srcOrd="0" destOrd="0" presId="urn:microsoft.com/office/officeart/2005/8/layout/hProcess4"/>
    <dgm:cxn modelId="{9B91C18B-9729-4BD8-9F90-26146A7B61C7}" type="presOf" srcId="{100AB79A-98DA-4CC1-AD59-34F03CCD71C8}" destId="{C3C7ECEF-410A-42AA-8741-C5DC02FE37E7}" srcOrd="1" destOrd="1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2EBD6192-03D7-4F25-970F-75DA0E258B30}" type="presOf" srcId="{ACDE076F-7D2E-41CD-9666-4527565A7592}" destId="{F13AE742-4BA4-450C-AD21-4C5B70E3150C}" srcOrd="0" destOrd="0" presId="urn:microsoft.com/office/officeart/2005/8/layout/hProcess4"/>
    <dgm:cxn modelId="{8EE76C94-1748-4E3D-A0D5-4B28D9A701D1}" type="presOf" srcId="{8A50C641-0420-4FE6-BB9B-60D2D78EB853}" destId="{085E4E30-DFFA-431A-BEC2-5CDD45140512}" srcOrd="1" destOrd="0" presId="urn:microsoft.com/office/officeart/2005/8/layout/hProcess4"/>
    <dgm:cxn modelId="{EF02B098-C96E-455C-8322-C16316A26135}" type="presOf" srcId="{BC1765DB-62CE-4714-AFB2-B13A4F539E1E}" destId="{E2D7B144-18FD-49CC-B2E3-D4390DF8436F}" srcOrd="1" destOrd="2" presId="urn:microsoft.com/office/officeart/2005/8/layout/hProcess4"/>
    <dgm:cxn modelId="{9E79489E-8E1A-4392-A211-EA22FF298D10}" type="presOf" srcId="{8A50C641-0420-4FE6-BB9B-60D2D78EB853}" destId="{99C3FA7A-861B-498B-B577-2380A5CDC23A}" srcOrd="0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F3F1F7A2-C737-46FB-82D7-82DFFC201874}" type="presOf" srcId="{A1B96F42-C453-46C2-949C-07FC6F39FE07}" destId="{C3C7ECEF-410A-42AA-8741-C5DC02FE37E7}" srcOrd="1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77A9B7B7-995E-4268-862B-344F8FA0263E}" type="presOf" srcId="{231A0720-B019-4E5D-BD9B-68BAA15A0E90}" destId="{C3C7ECEF-410A-42AA-8741-C5DC02FE37E7}" srcOrd="1" destOrd="2" presId="urn:microsoft.com/office/officeart/2005/8/layout/hProcess4"/>
    <dgm:cxn modelId="{1566BDB8-4425-4ADD-95F2-65351643B9EE}" type="presOf" srcId="{B8139F71-ED38-46E3-88E1-FB746CD59E50}" destId="{B65BC297-84D7-4C54-B056-DC8FDF606719}" srcOrd="0" destOrd="0" presId="urn:microsoft.com/office/officeart/2005/8/layout/hProcess4"/>
    <dgm:cxn modelId="{4BF4D9BE-DDC2-4B87-A97F-56DEDDEB696C}" type="presOf" srcId="{552899A6-939C-4C76-818C-6C23E8E7A6C3}" destId="{604AC724-3F26-4D1F-9A9B-7FDD4307CD0B}" srcOrd="0" destOrd="2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77E5B0C6-139D-42D8-8883-2081D75FEA33}" type="presOf" srcId="{CFB7DE57-3592-46CA-A206-C75E8F7F78CD}" destId="{73549148-3D4B-413D-A1F1-B9DA643C4D7A}" srcOrd="0" destOrd="0" presId="urn:microsoft.com/office/officeart/2005/8/layout/hProcess4"/>
    <dgm:cxn modelId="{7D3CFFCE-CDD5-4008-8A8D-7E4607FC609A}" type="presOf" srcId="{36484929-6296-4E34-BE71-3167047453C0}" destId="{C3B57DC7-1D84-4DCE-8DC1-A472EB727DB2}" srcOrd="0" destOrd="0" presId="urn:microsoft.com/office/officeart/2005/8/layout/hProcess4"/>
    <dgm:cxn modelId="{EF52E3D5-101C-48B7-836F-9A828F94A9AA}" type="presOf" srcId="{BF0D46A4-DE2E-43D1-917C-96CDD70036C5}" destId="{085E4E30-DFFA-431A-BEC2-5CDD45140512}" srcOrd="1" destOrd="1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D012BDE-C515-4A12-806D-437B3E19C20E}" type="presOf" srcId="{0AD8937E-140E-45DF-B05A-3006A1523AC3}" destId="{2CBFBB48-55FD-428A-BA4B-8589BCD49CD8}" srcOrd="1" destOrd="0" presId="urn:microsoft.com/office/officeart/2005/8/layout/hProcess4"/>
    <dgm:cxn modelId="{DBAE53E2-C044-4113-A63C-D339F5B31300}" type="presOf" srcId="{ACC8B5D5-850C-45F9-BD95-7B124CCF7A68}" destId="{00573F35-CFC1-4F8F-B32C-BF99B6208384}" srcOrd="1" destOrd="0" presId="urn:microsoft.com/office/officeart/2005/8/layout/hProcess4"/>
    <dgm:cxn modelId="{48DAECE2-1801-4003-AD01-69F4CBB02CE8}" type="presOf" srcId="{0AD8937E-140E-45DF-B05A-3006A1523AC3}" destId="{B21BAFB2-AF90-4139-9677-728517C40BBA}" srcOrd="0" destOrd="0" presId="urn:microsoft.com/office/officeart/2005/8/layout/hProcess4"/>
    <dgm:cxn modelId="{AEEA2EE3-72A0-4E40-9DBE-446ED31FEF14}" type="presOf" srcId="{ACC8B5D5-850C-45F9-BD95-7B124CCF7A68}" destId="{98173A87-340E-4349-B9FA-28B031FE2ABB}" srcOrd="0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233171E6-FE22-4126-97DA-249AB373A8C7}" type="presOf" srcId="{100AB79A-98DA-4CC1-AD59-34F03CCD71C8}" destId="{76DCE4EA-9F8C-4F73-8532-1A4F0B0AF291}" srcOrd="0" destOrd="1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CBE631F8-4721-43E9-8695-96052EC75DCC}" type="presOf" srcId="{936E4E79-F0FC-48A7-B54E-CA358309DB82}" destId="{04F85757-6EC5-418F-BA6D-1303B48B9B46}" srcOrd="1" destOrd="1" presId="urn:microsoft.com/office/officeart/2005/8/layout/hProcess4"/>
    <dgm:cxn modelId="{15FD23FA-5FA9-46CA-8C5D-B7DFFDA0B43E}" type="presOf" srcId="{8F4197EF-131C-4C8F-865C-431DF8D4FD20}" destId="{604AC724-3F26-4D1F-9A9B-7FDD4307CD0B}" srcOrd="0" destOrd="0" presId="urn:microsoft.com/office/officeart/2005/8/layout/hProcess4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CA06C4D3-1E96-42A3-A632-2D5BB642C77B}" type="presParOf" srcId="{D45EC0CD-608E-495B-8CA8-017A25FE171F}" destId="{1B3306D1-7FA2-4720-BC40-1E7103DC2597}" srcOrd="0" destOrd="0" presId="urn:microsoft.com/office/officeart/2005/8/layout/hProcess4"/>
    <dgm:cxn modelId="{016EF083-8472-4243-BC4D-57522C897A1A}" type="presParOf" srcId="{D45EC0CD-608E-495B-8CA8-017A25FE171F}" destId="{56570B9B-5A74-487B-82C4-5DC0792D2AEE}" srcOrd="1" destOrd="0" presId="urn:microsoft.com/office/officeart/2005/8/layout/hProcess4"/>
    <dgm:cxn modelId="{6C49953A-25FD-4261-8CB7-C0894543553C}" type="presParOf" srcId="{D45EC0CD-608E-495B-8CA8-017A25FE171F}" destId="{1F232F12-D5CF-49C3-8B9E-7F48D911F9C1}" srcOrd="2" destOrd="0" presId="urn:microsoft.com/office/officeart/2005/8/layout/hProcess4"/>
    <dgm:cxn modelId="{ADEE7610-5E3A-4FB1-8A90-86B340761A63}" type="presParOf" srcId="{1F232F12-D5CF-49C3-8B9E-7F48D911F9C1}" destId="{0DF6BD14-18CF-483D-AA5D-FA18862E8FAB}" srcOrd="0" destOrd="0" presId="urn:microsoft.com/office/officeart/2005/8/layout/hProcess4"/>
    <dgm:cxn modelId="{205C1ABD-AC02-4D99-8FAF-814CE0BD10D3}" type="presParOf" srcId="{0DF6BD14-18CF-483D-AA5D-FA18862E8FAB}" destId="{A16544C5-FA0C-40BB-994E-E104DF97DD60}" srcOrd="0" destOrd="0" presId="urn:microsoft.com/office/officeart/2005/8/layout/hProcess4"/>
    <dgm:cxn modelId="{1BF78F3F-30A7-4FEE-AF47-61E94822B1EB}" type="presParOf" srcId="{0DF6BD14-18CF-483D-AA5D-FA18862E8FAB}" destId="{A228DFD7-0DD3-403D-8DD9-0F1A83F2CD0E}" srcOrd="1" destOrd="0" presId="urn:microsoft.com/office/officeart/2005/8/layout/hProcess4"/>
    <dgm:cxn modelId="{5CB30397-2BE3-41D5-BCC2-4668F17FBDDD}" type="presParOf" srcId="{0DF6BD14-18CF-483D-AA5D-FA18862E8FAB}" destId="{E2D7B144-18FD-49CC-B2E3-D4390DF8436F}" srcOrd="2" destOrd="0" presId="urn:microsoft.com/office/officeart/2005/8/layout/hProcess4"/>
    <dgm:cxn modelId="{F371BD3F-2B5F-4B9D-A18C-0BD93E87B12C}" type="presParOf" srcId="{0DF6BD14-18CF-483D-AA5D-FA18862E8FAB}" destId="{9551CB20-4677-4840-B0CC-A883D92C3ECA}" srcOrd="3" destOrd="0" presId="urn:microsoft.com/office/officeart/2005/8/layout/hProcess4"/>
    <dgm:cxn modelId="{2BF997E5-4EF9-46D7-893A-08A1DD416647}" type="presParOf" srcId="{0DF6BD14-18CF-483D-AA5D-FA18862E8FAB}" destId="{8613595B-3F59-491E-A556-93623149D93D}" srcOrd="4" destOrd="0" presId="urn:microsoft.com/office/officeart/2005/8/layout/hProcess4"/>
    <dgm:cxn modelId="{DFB76524-B458-41D3-B759-36C1D5C11454}" type="presParOf" srcId="{1F232F12-D5CF-49C3-8B9E-7F48D911F9C1}" destId="{6C5A4D12-E35B-4AA5-B7BD-AE8033084AFF}" srcOrd="1" destOrd="0" presId="urn:microsoft.com/office/officeart/2005/8/layout/hProcess4"/>
    <dgm:cxn modelId="{8F0089DE-C77F-4E90-9184-C92034CB47F4}" type="presParOf" srcId="{1F232F12-D5CF-49C3-8B9E-7F48D911F9C1}" destId="{3E13955F-8327-48E2-A5C8-C65DD0DA9447}" srcOrd="2" destOrd="0" presId="urn:microsoft.com/office/officeart/2005/8/layout/hProcess4"/>
    <dgm:cxn modelId="{0013D468-B479-4DF5-A664-8AE46954E0AE}" type="presParOf" srcId="{3E13955F-8327-48E2-A5C8-C65DD0DA9447}" destId="{FB616C15-D0E1-41CF-81CA-6AB88CAE59F2}" srcOrd="0" destOrd="0" presId="urn:microsoft.com/office/officeart/2005/8/layout/hProcess4"/>
    <dgm:cxn modelId="{35FAD5B9-BEF6-4080-B6A0-C0CCC8E6308B}" type="presParOf" srcId="{3E13955F-8327-48E2-A5C8-C65DD0DA9447}" destId="{604AC724-3F26-4D1F-9A9B-7FDD4307CD0B}" srcOrd="1" destOrd="0" presId="urn:microsoft.com/office/officeart/2005/8/layout/hProcess4"/>
    <dgm:cxn modelId="{2BA0EB19-858C-4A40-9FBE-C4CCD59A5457}" type="presParOf" srcId="{3E13955F-8327-48E2-A5C8-C65DD0DA9447}" destId="{9D6CCE1D-46D5-4C2C-8562-0AC21D5D407B}" srcOrd="2" destOrd="0" presId="urn:microsoft.com/office/officeart/2005/8/layout/hProcess4"/>
    <dgm:cxn modelId="{EA71DB4D-C474-4396-BA9C-93771D2C3A52}" type="presParOf" srcId="{3E13955F-8327-48E2-A5C8-C65DD0DA9447}" destId="{447B4B41-31D3-4889-9B39-0DEAEE42F715}" srcOrd="3" destOrd="0" presId="urn:microsoft.com/office/officeart/2005/8/layout/hProcess4"/>
    <dgm:cxn modelId="{7679344E-BB38-4289-9E08-39A04DF4FBAA}" type="presParOf" srcId="{3E13955F-8327-48E2-A5C8-C65DD0DA9447}" destId="{3DB82790-1226-4DCF-A2F3-2C7E789CE19A}" srcOrd="4" destOrd="0" presId="urn:microsoft.com/office/officeart/2005/8/layout/hProcess4"/>
    <dgm:cxn modelId="{82D6FDA7-2F66-42B0-B57B-2D547BF90C87}" type="presParOf" srcId="{1F232F12-D5CF-49C3-8B9E-7F48D911F9C1}" destId="{B65BC297-84D7-4C54-B056-DC8FDF606719}" srcOrd="3" destOrd="0" presId="urn:microsoft.com/office/officeart/2005/8/layout/hProcess4"/>
    <dgm:cxn modelId="{E3E834D9-D8DD-42F6-9582-A35F4D0F8309}" type="presParOf" srcId="{1F232F12-D5CF-49C3-8B9E-7F48D911F9C1}" destId="{1E559530-25A9-441F-82C2-2E96A63A35EA}" srcOrd="4" destOrd="0" presId="urn:microsoft.com/office/officeart/2005/8/layout/hProcess4"/>
    <dgm:cxn modelId="{7D471BB2-111B-4C90-A3AB-08151F00A572}" type="presParOf" srcId="{1E559530-25A9-441F-82C2-2E96A63A35EA}" destId="{8BD7E0AB-D532-43C2-8652-7CE411D652D0}" srcOrd="0" destOrd="0" presId="urn:microsoft.com/office/officeart/2005/8/layout/hProcess4"/>
    <dgm:cxn modelId="{297092BE-F219-4A87-91BF-4D77937DD8C4}" type="presParOf" srcId="{1E559530-25A9-441F-82C2-2E96A63A35EA}" destId="{76DCE4EA-9F8C-4F73-8532-1A4F0B0AF291}" srcOrd="1" destOrd="0" presId="urn:microsoft.com/office/officeart/2005/8/layout/hProcess4"/>
    <dgm:cxn modelId="{9E4818E2-1DAD-4958-B03F-EF50194C80D2}" type="presParOf" srcId="{1E559530-25A9-441F-82C2-2E96A63A35EA}" destId="{C3C7ECEF-410A-42AA-8741-C5DC02FE37E7}" srcOrd="2" destOrd="0" presId="urn:microsoft.com/office/officeart/2005/8/layout/hProcess4"/>
    <dgm:cxn modelId="{F1310CF8-C698-43B0-8332-5E7896B4FB40}" type="presParOf" srcId="{1E559530-25A9-441F-82C2-2E96A63A35EA}" destId="{0396640A-996B-428C-B1CF-0821EF251920}" srcOrd="3" destOrd="0" presId="urn:microsoft.com/office/officeart/2005/8/layout/hProcess4"/>
    <dgm:cxn modelId="{E8676FA3-8231-42BC-B59C-0321C785583F}" type="presParOf" srcId="{1E559530-25A9-441F-82C2-2E96A63A35EA}" destId="{A9A5FB94-E3CC-4FC7-A20E-C63F00B66D25}" srcOrd="4" destOrd="0" presId="urn:microsoft.com/office/officeart/2005/8/layout/hProcess4"/>
    <dgm:cxn modelId="{DCADAC3B-4E5F-4449-86F1-3262C2CB5FE6}" type="presParOf" srcId="{1F232F12-D5CF-49C3-8B9E-7F48D911F9C1}" destId="{140FF8DC-505A-447F-A78B-3F9A358FEE60}" srcOrd="5" destOrd="0" presId="urn:microsoft.com/office/officeart/2005/8/layout/hProcess4"/>
    <dgm:cxn modelId="{E339ED77-AF8E-461D-959C-0BD6249339D1}" type="presParOf" srcId="{1F232F12-D5CF-49C3-8B9E-7F48D911F9C1}" destId="{F189A12F-22AE-41D5-B6CB-BDC2EAE0B7A6}" srcOrd="6" destOrd="0" presId="urn:microsoft.com/office/officeart/2005/8/layout/hProcess4"/>
    <dgm:cxn modelId="{46654F41-2FAD-4E62-A369-C371CEDA34C8}" type="presParOf" srcId="{F189A12F-22AE-41D5-B6CB-BDC2EAE0B7A6}" destId="{9CCB4813-4B9F-4611-831A-6463B8552863}" srcOrd="0" destOrd="0" presId="urn:microsoft.com/office/officeart/2005/8/layout/hProcess4"/>
    <dgm:cxn modelId="{68AFEBA7-07F7-425E-8DC6-7C6B2A88476A}" type="presParOf" srcId="{F189A12F-22AE-41D5-B6CB-BDC2EAE0B7A6}" destId="{99C3FA7A-861B-498B-B577-2380A5CDC23A}" srcOrd="1" destOrd="0" presId="urn:microsoft.com/office/officeart/2005/8/layout/hProcess4"/>
    <dgm:cxn modelId="{1622C00C-5C3D-442E-88F5-619326434178}" type="presParOf" srcId="{F189A12F-22AE-41D5-B6CB-BDC2EAE0B7A6}" destId="{085E4E30-DFFA-431A-BEC2-5CDD45140512}" srcOrd="2" destOrd="0" presId="urn:microsoft.com/office/officeart/2005/8/layout/hProcess4"/>
    <dgm:cxn modelId="{B67EE496-DA19-44E0-BA00-3D15C482E2E2}" type="presParOf" srcId="{F189A12F-22AE-41D5-B6CB-BDC2EAE0B7A6}" destId="{73549148-3D4B-413D-A1F1-B9DA643C4D7A}" srcOrd="3" destOrd="0" presId="urn:microsoft.com/office/officeart/2005/8/layout/hProcess4"/>
    <dgm:cxn modelId="{8AC4142E-89F1-431A-92F6-C162B98DDAA3}" type="presParOf" srcId="{F189A12F-22AE-41D5-B6CB-BDC2EAE0B7A6}" destId="{4EC4A7BF-768A-4BC4-813D-A273AAF56A3B}" srcOrd="4" destOrd="0" presId="urn:microsoft.com/office/officeart/2005/8/layout/hProcess4"/>
    <dgm:cxn modelId="{8DC25C70-82B1-47C6-8E48-1E3602D28589}" type="presParOf" srcId="{1F232F12-D5CF-49C3-8B9E-7F48D911F9C1}" destId="{0055F67E-D8D7-4B1F-9A42-CA3EC1E0C165}" srcOrd="7" destOrd="0" presId="urn:microsoft.com/office/officeart/2005/8/layout/hProcess4"/>
    <dgm:cxn modelId="{72ECBBCC-567E-4B25-8376-55B86CC54B25}" type="presParOf" srcId="{1F232F12-D5CF-49C3-8B9E-7F48D911F9C1}" destId="{C9D7ABF8-9944-49D4-A735-697EE207C52B}" srcOrd="8" destOrd="0" presId="urn:microsoft.com/office/officeart/2005/8/layout/hProcess4"/>
    <dgm:cxn modelId="{8C27F4E3-6782-4D37-9694-B93056149849}" type="presParOf" srcId="{C9D7ABF8-9944-49D4-A735-697EE207C52B}" destId="{E2B3E6BF-A1D7-4AAD-BC01-843F570EED93}" srcOrd="0" destOrd="0" presId="urn:microsoft.com/office/officeart/2005/8/layout/hProcess4"/>
    <dgm:cxn modelId="{4E6E6BF7-802F-4231-8413-4BCA47709922}" type="presParOf" srcId="{C9D7ABF8-9944-49D4-A735-697EE207C52B}" destId="{CDE1A4B1-EAFC-431F-9BCD-B47D216794D4}" srcOrd="1" destOrd="0" presId="urn:microsoft.com/office/officeart/2005/8/layout/hProcess4"/>
    <dgm:cxn modelId="{9B23A89C-42FE-45F4-A537-74B1C193626D}" type="presParOf" srcId="{C9D7ABF8-9944-49D4-A735-697EE207C52B}" destId="{04F85757-6EC5-418F-BA6D-1303B48B9B46}" srcOrd="2" destOrd="0" presId="urn:microsoft.com/office/officeart/2005/8/layout/hProcess4"/>
    <dgm:cxn modelId="{21C149CC-236B-4561-B038-57EEFDEAF0C6}" type="presParOf" srcId="{C9D7ABF8-9944-49D4-A735-697EE207C52B}" destId="{F13AE742-4BA4-450C-AD21-4C5B70E3150C}" srcOrd="3" destOrd="0" presId="urn:microsoft.com/office/officeart/2005/8/layout/hProcess4"/>
    <dgm:cxn modelId="{0E341722-850D-40EB-B4DB-0C12EEC6CA0C}" type="presParOf" srcId="{C9D7ABF8-9944-49D4-A735-697EE207C52B}" destId="{0429410D-365B-4896-B104-EA92C06E9EFB}" srcOrd="4" destOrd="0" presId="urn:microsoft.com/office/officeart/2005/8/layout/hProcess4"/>
    <dgm:cxn modelId="{30BD4D8C-939D-4BC3-B3F8-F8B7CE3904D2}" type="presParOf" srcId="{1F232F12-D5CF-49C3-8B9E-7F48D911F9C1}" destId="{A29807B0-6EE7-40E6-A1D0-36298D44FEDC}" srcOrd="9" destOrd="0" presId="urn:microsoft.com/office/officeart/2005/8/layout/hProcess4"/>
    <dgm:cxn modelId="{00D59355-4801-4AD5-B99B-DCD6ACA7CFD9}" type="presParOf" srcId="{1F232F12-D5CF-49C3-8B9E-7F48D911F9C1}" destId="{4E0F6069-8120-4880-9D51-13157C561488}" srcOrd="10" destOrd="0" presId="urn:microsoft.com/office/officeart/2005/8/layout/hProcess4"/>
    <dgm:cxn modelId="{7C7FA8F3-D462-4555-ADA5-641BA6C4CCB5}" type="presParOf" srcId="{4E0F6069-8120-4880-9D51-13157C561488}" destId="{0DC7CC1D-D3AC-43F7-9606-8912AC6D2E9A}" srcOrd="0" destOrd="0" presId="urn:microsoft.com/office/officeart/2005/8/layout/hProcess4"/>
    <dgm:cxn modelId="{16438738-00B2-46E8-B6C6-463060E6BEF7}" type="presParOf" srcId="{4E0F6069-8120-4880-9D51-13157C561488}" destId="{98173A87-340E-4349-B9FA-28B031FE2ABB}" srcOrd="1" destOrd="0" presId="urn:microsoft.com/office/officeart/2005/8/layout/hProcess4"/>
    <dgm:cxn modelId="{DC2A0D82-C761-4895-8E4C-3ADF627C6D76}" type="presParOf" srcId="{4E0F6069-8120-4880-9D51-13157C561488}" destId="{00573F35-CFC1-4F8F-B32C-BF99B6208384}" srcOrd="2" destOrd="0" presId="urn:microsoft.com/office/officeart/2005/8/layout/hProcess4"/>
    <dgm:cxn modelId="{79F8FE4A-8DD7-4AF5-A3DD-96949D41B5C4}" type="presParOf" srcId="{4E0F6069-8120-4880-9D51-13157C561488}" destId="{150D1AA5-4C00-4BE6-8386-8F7F66FC6E7C}" srcOrd="3" destOrd="0" presId="urn:microsoft.com/office/officeart/2005/8/layout/hProcess4"/>
    <dgm:cxn modelId="{CFB3F88F-9628-477F-B1C8-8F9EE0804836}" type="presParOf" srcId="{4E0F6069-8120-4880-9D51-13157C561488}" destId="{E32BFA31-D9D4-46BF-9E91-C217D2052B98}" srcOrd="4" destOrd="0" presId="urn:microsoft.com/office/officeart/2005/8/layout/hProcess4"/>
    <dgm:cxn modelId="{D49CC859-D903-4C86-9599-BE23A268695D}" type="presParOf" srcId="{1F232F12-D5CF-49C3-8B9E-7F48D911F9C1}" destId="{1C6F6FFD-79F7-4161-AC86-8CD3689824E3}" srcOrd="11" destOrd="0" presId="urn:microsoft.com/office/officeart/2005/8/layout/hProcess4"/>
    <dgm:cxn modelId="{85990C81-3B75-4434-8746-AE1DDDB60F66}" type="presParOf" srcId="{1F232F12-D5CF-49C3-8B9E-7F48D911F9C1}" destId="{5EDD9286-E04D-48D9-9EC3-CFFF1CECB5DA}" srcOrd="12" destOrd="0" presId="urn:microsoft.com/office/officeart/2005/8/layout/hProcess4"/>
    <dgm:cxn modelId="{78C8C344-3F47-41C8-8A26-2685994227C5}" type="presParOf" srcId="{5EDD9286-E04D-48D9-9EC3-CFFF1CECB5DA}" destId="{8CAEC107-B4B9-4226-90A9-6F09280C77E3}" srcOrd="0" destOrd="0" presId="urn:microsoft.com/office/officeart/2005/8/layout/hProcess4"/>
    <dgm:cxn modelId="{99F29E96-01DE-4320-8829-D55323156223}" type="presParOf" srcId="{5EDD9286-E04D-48D9-9EC3-CFFF1CECB5DA}" destId="{B21BAFB2-AF90-4139-9677-728517C40BBA}" srcOrd="1" destOrd="0" presId="urn:microsoft.com/office/officeart/2005/8/layout/hProcess4"/>
    <dgm:cxn modelId="{4724885A-672F-45A3-B59C-CC714DBD19B0}" type="presParOf" srcId="{5EDD9286-E04D-48D9-9EC3-CFFF1CECB5DA}" destId="{2CBFBB48-55FD-428A-BA4B-8589BCD49CD8}" srcOrd="2" destOrd="0" presId="urn:microsoft.com/office/officeart/2005/8/layout/hProcess4"/>
    <dgm:cxn modelId="{76EE364D-B448-4B5D-83C9-784C38E4D6C6}" type="presParOf" srcId="{5EDD9286-E04D-48D9-9EC3-CFFF1CECB5DA}" destId="{C3B57DC7-1D84-4DCE-8DC1-A472EB727DB2}" srcOrd="3" destOrd="0" presId="urn:microsoft.com/office/officeart/2005/8/layout/hProcess4"/>
    <dgm:cxn modelId="{C74EA031-34F1-48AC-976D-FDC219AF933B}" type="presParOf" srcId="{5EDD9286-E04D-48D9-9EC3-CFFF1CECB5DA}" destId="{7650CEAD-CA3B-4009-AF95-3E9E3D2EEB4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</a:t>
          </a:r>
          <a:r>
            <a:rPr lang="cs-CZ" sz="1800" noProof="0" dirty="0"/>
            <a:t> </a:t>
          </a:r>
          <a:r>
            <a:rPr lang="en-AU" sz="1800" noProof="0" dirty="0"/>
            <a:t>October</a:t>
          </a:r>
          <a:r>
            <a:rPr lang="en-GB" sz="1800" noProof="0" dirty="0"/>
            <a:t>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r>
            <a:rPr lang="en-GB" sz="1200" noProof="0" dirty="0"/>
            <a:t>Department prints description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from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May 24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 signs description</a:t>
          </a:r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936E4E79-F0FC-48A7-B54E-CA358309DB82}">
      <dgm:prSet custT="1"/>
      <dgm:spPr/>
      <dgm:t>
        <a:bodyPr/>
        <a:lstStyle/>
        <a:p>
          <a:r>
            <a:rPr lang="en-GB" sz="1200" noProof="0" dirty="0"/>
            <a:t>Students takes 2 copies from department</a:t>
          </a:r>
        </a:p>
      </dgm:t>
    </dgm:pt>
    <dgm:pt modelId="{1D9EF098-DC63-41E3-9EEE-DC8663202071}" type="par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955DCA68-7F3B-4310-A13C-5490B394B5BE}" type="sib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submits 2 hardcover</a:t>
          </a:r>
          <a:r>
            <a:rPr lang="sk-SK" sz="1200" noProof="0" dirty="0"/>
            <a:t> </a:t>
          </a:r>
          <a:r>
            <a:rPr lang="en-GB" sz="1200" noProof="0" dirty="0"/>
            <a:t>copies of FT at department</a:t>
          </a:r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9A6F36A2-FCE9-400B-B0F0-684DE26C3A25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</a:p>
      </dgm:t>
    </dgm:pt>
    <dgm:pt modelId="{1F1246B6-4F54-4554-9D54-E89A664F9732}" type="par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0DF71260-552E-4261-83D0-FD95390473A1}" type="sib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cs-CZ" noProof="0" dirty="0"/>
            <a:t> </a:t>
          </a:r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cs-CZ" noProof="0" dirty="0"/>
            <a:t> </a:t>
          </a:r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BF0D46A4-DE2E-43D1-917C-96CDD70036C5}">
      <dgm:prSet custT="1"/>
      <dgm:spPr/>
      <dgm:t>
        <a:bodyPr/>
        <a:lstStyle/>
        <a:p>
          <a:r>
            <a:rPr lang="sk-SK" sz="1200" noProof="0" dirty="0"/>
            <a:t>Department</a:t>
          </a:r>
          <a:r>
            <a:rPr lang="en-GB" sz="1200" noProof="0" dirty="0"/>
            <a:t> ensures signatures of supervisor and head of program</a:t>
          </a:r>
        </a:p>
      </dgm:t>
    </dgm:pt>
    <dgm:pt modelId="{22E08A49-95E4-4DBF-AD28-8E0EFAD99545}" type="parTrans" cxnId="{7A12284F-BFD2-41C9-9ADA-C9612241D720}">
      <dgm:prSet/>
      <dgm:spPr/>
      <dgm:t>
        <a:bodyPr/>
        <a:lstStyle/>
        <a:p>
          <a:endParaRPr lang="cs-CZ"/>
        </a:p>
      </dgm:t>
    </dgm:pt>
    <dgm:pt modelId="{80D6F542-6AFF-44A5-92B6-AAF007BA8714}" type="sibTrans" cxnId="{7A12284F-BFD2-41C9-9ADA-C9612241D720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23584" custScaleY="188661" custLinFactNeighborX="4849" custLinFactNeighborY="-35754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75418" custScaleY="122446" custLinFactNeighborX="5861" custLinFactNeighborY="41702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422314" custLinFactNeighborX="940" custLinFactNeighborY="12213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64101" custScaleY="215170" custLinFactNeighborX="-8597" custLinFactNeighborY="13905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90401" custLinFactNeighborX="-17480" custLinFactNeighborY="-70621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-87" custLinFactNeighborY="-5566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47429" custScaleY="175673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50487" custLinFactNeighborX="-6054" custLinFactNeighborY="50035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53535" custScaleY="182382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95599" custLinFactNeighborX="1293" custLinFactNeighborY="-42273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 custLinFactNeighborY="-2662"/>
      <dgm:spPr/>
    </dgm:pt>
    <dgm:pt modelId="{C9D7ABF8-9944-49D4-A735-697EE207C52B}" type="pres">
      <dgm:prSet presAssocID="{ACDE076F-7D2E-41CD-9666-4527565A7592}" presName="composite1" presStyleCnt="0"/>
      <dgm:spPr/>
    </dgm:pt>
    <dgm:pt modelId="{E2B3E6BF-A1D7-4AAD-BC01-843F570EED93}" type="pres">
      <dgm:prSet presAssocID="{ACDE076F-7D2E-41CD-9666-4527565A7592}" presName="dummyNode1" presStyleLbl="node1" presStyleIdx="3" presStyleCnt="7"/>
      <dgm:spPr/>
    </dgm:pt>
    <dgm:pt modelId="{CDE1A4B1-EAFC-431F-9BCD-B47D216794D4}" type="pres">
      <dgm:prSet presAssocID="{ACDE076F-7D2E-41CD-9666-4527565A7592}" presName="childNode1" presStyleLbl="bgAcc1" presStyleIdx="4" presStyleCnt="7" custScaleX="131796" custScaleY="158018" custLinFactNeighborX="542" custLinFactNeighborY="-7228">
        <dgm:presLayoutVars>
          <dgm:bulletEnabled val="1"/>
        </dgm:presLayoutVars>
      </dgm:prSet>
      <dgm:spPr/>
    </dgm:pt>
    <dgm:pt modelId="{04F85757-6EC5-418F-BA6D-1303B48B9B46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F13AE742-4BA4-450C-AD21-4C5B70E3150C}" type="pres">
      <dgm:prSet presAssocID="{ACDE076F-7D2E-41CD-9666-4527565A7592}" presName="parentNode1" presStyleLbl="node1" presStyleIdx="4" presStyleCnt="7" custScaleX="139115" custLinFactNeighborX="-1293" custLinFactNeighborY="42273">
        <dgm:presLayoutVars>
          <dgm:chMax val="1"/>
          <dgm:bulletEnabled val="1"/>
        </dgm:presLayoutVars>
      </dgm:prSet>
      <dgm:spPr>
        <a:xfrm>
          <a:off x="7084036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0429410D-365B-4896-B104-EA92C06E9EFB}" type="pres">
      <dgm:prSet presAssocID="{ACDE076F-7D2E-41CD-9666-4527565A7592}" presName="connSite1" presStyleCnt="0"/>
      <dgm:spPr/>
    </dgm:pt>
    <dgm:pt modelId="{A29807B0-6EE7-40E6-A1D0-36298D44FEDC}" type="pres">
      <dgm:prSet presAssocID="{2F654D0C-2A18-4C37-9C95-CD0676BFCC61}" presName="Name9" presStyleLbl="sibTrans2D1" presStyleIdx="4" presStyleCnt="6"/>
      <dgm:spPr/>
    </dgm:pt>
    <dgm:pt modelId="{4E0F6069-8120-4880-9D51-13157C561488}" type="pres">
      <dgm:prSet presAssocID="{BAC0AED5-8574-4B68-A823-BD464589656E}" presName="composite2" presStyleCnt="0"/>
      <dgm:spPr/>
    </dgm:pt>
    <dgm:pt modelId="{0DC7CC1D-D3AC-43F7-9606-8912AC6D2E9A}" type="pres">
      <dgm:prSet presAssocID="{BAC0AED5-8574-4B68-A823-BD464589656E}" presName="dummyNode2" presStyleLbl="node1" presStyleIdx="4" presStyleCnt="7"/>
      <dgm:spPr/>
    </dgm:pt>
    <dgm:pt modelId="{98173A87-340E-4349-B9FA-28B031FE2ABB}" type="pres">
      <dgm:prSet presAssocID="{BAC0AED5-8574-4B68-A823-BD464589656E}" presName="childNode2" presStyleLbl="bgAcc1" presStyleIdx="5" presStyleCnt="7" custScaleX="129933" custScaleY="187364" custLinFactNeighborX="10" custLinFactNeighborY="17629">
        <dgm:presLayoutVars>
          <dgm:bulletEnabled val="1"/>
        </dgm:presLayoutVars>
      </dgm:prSet>
      <dgm:spPr/>
    </dgm:pt>
    <dgm:pt modelId="{00573F35-CFC1-4F8F-B32C-BF99B6208384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50D1AA5-4C00-4BE6-8386-8F7F66FC6E7C}" type="pres">
      <dgm:prSet presAssocID="{BAC0AED5-8574-4B68-A823-BD464589656E}" presName="parentNode2" presStyleLbl="node1" presStyleIdx="5" presStyleCnt="7" custScaleX="189659" custLinFactNeighborY="-28448">
        <dgm:presLayoutVars>
          <dgm:chMax val="0"/>
          <dgm:bulletEnabled val="1"/>
        </dgm:presLayoutVars>
      </dgm:prSet>
      <dgm:spPr>
        <a:xfrm>
          <a:off x="8779805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E32BFA31-D9D4-46BF-9E91-C217D2052B98}" type="pres">
      <dgm:prSet presAssocID="{BAC0AED5-8574-4B68-A823-BD464589656E}" presName="connSite2" presStyleCnt="0"/>
      <dgm:spPr/>
    </dgm:pt>
    <dgm:pt modelId="{1C6F6FFD-79F7-4161-AC86-8CD3689824E3}" type="pres">
      <dgm:prSet presAssocID="{7FD4C003-3A2D-4382-B388-D67BD03F1946}" presName="Name18" presStyleLbl="sibTrans2D1" presStyleIdx="5" presStyleCnt="6" custAng="0"/>
      <dgm:spPr/>
    </dgm:pt>
    <dgm:pt modelId="{5EDD9286-E04D-48D9-9EC3-CFFF1CECB5DA}" type="pres">
      <dgm:prSet presAssocID="{36484929-6296-4E34-BE71-3167047453C0}" presName="composite1" presStyleCnt="0"/>
      <dgm:spPr/>
    </dgm:pt>
    <dgm:pt modelId="{8CAEC107-B4B9-4226-90A9-6F09280C77E3}" type="pres">
      <dgm:prSet presAssocID="{36484929-6296-4E34-BE71-3167047453C0}" presName="dummyNode1" presStyleLbl="node1" presStyleIdx="5" presStyleCnt="7"/>
      <dgm:spPr/>
    </dgm:pt>
    <dgm:pt modelId="{B21BAFB2-AF90-4139-9677-728517C40BBA}" type="pres">
      <dgm:prSet presAssocID="{36484929-6296-4E34-BE71-3167047453C0}" presName="childNode1" presStyleLbl="bgAcc1" presStyleIdx="6" presStyleCnt="7" custScaleY="118456" custLinFactNeighborX="3008" custLinFactNeighborY="-24588">
        <dgm:presLayoutVars>
          <dgm:bulletEnabled val="1"/>
        </dgm:presLayoutVars>
      </dgm:prSet>
      <dgm:spPr/>
    </dgm:pt>
    <dgm:pt modelId="{2CBFBB48-55FD-428A-BA4B-8589BCD49CD8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C3B57DC7-1D84-4DCE-8DC1-A472EB727DB2}" type="pres">
      <dgm:prSet presAssocID="{36484929-6296-4E34-BE71-3167047453C0}" presName="parentNode1" presStyleLbl="node1" presStyleIdx="6" presStyleCnt="7" custScaleX="129042" custLinFactNeighborX="-1128" custLinFactNeighborY="-34038">
        <dgm:presLayoutVars>
          <dgm:chMax val="1"/>
          <dgm:bulletEnabled val="1"/>
        </dgm:presLayoutVars>
      </dgm:prSet>
      <dgm:spPr>
        <a:xfrm>
          <a:off x="10475574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7650CEAD-CA3B-4009-AF95-3E9E3D2EEB47}" type="pres">
      <dgm:prSet presAssocID="{36484929-6296-4E34-BE71-3167047453C0}" presName="connSite1" presStyleCnt="0"/>
      <dgm:spPr/>
    </dgm:pt>
  </dgm:ptLst>
  <dgm:cxnLst>
    <dgm:cxn modelId="{2CF98E07-7B36-451F-A964-B318E8EF52CD}" type="presOf" srcId="{2F654D0C-2A18-4C37-9C95-CD0676BFCC61}" destId="{A29807B0-6EE7-40E6-A1D0-36298D44FEDC}" srcOrd="0" destOrd="0" presId="urn:microsoft.com/office/officeart/2005/8/layout/hProcess4"/>
    <dgm:cxn modelId="{BE021409-8015-4FD3-89E1-1001ED524312}" type="presOf" srcId="{BAC0AED5-8574-4B68-A823-BD464589656E}" destId="{150D1AA5-4C00-4BE6-8386-8F7F66FC6E7C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322FBE0E-5018-4D03-BAF1-3C0B240F82ED}" type="presOf" srcId="{552899A6-939C-4C76-818C-6C23E8E7A6C3}" destId="{9D6CCE1D-46D5-4C2C-8562-0AC21D5D407B}" srcOrd="1" destOrd="2" presId="urn:microsoft.com/office/officeart/2005/8/layout/hProcess4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E813B816-0251-4FA4-9767-01BDD740C110}" type="presOf" srcId="{AABFBD6B-42E1-482C-9096-52BE141C0899}" destId="{604AC724-3F26-4D1F-9A9B-7FDD4307CD0B}" srcOrd="0" destOrd="1" presId="urn:microsoft.com/office/officeart/2005/8/layout/hProcess4"/>
    <dgm:cxn modelId="{D1D3F016-591E-43B3-BC4F-AE18A9135D06}" type="presOf" srcId="{936E4E79-F0FC-48A7-B54E-CA358309DB82}" destId="{CDE1A4B1-EAFC-431F-9BCD-B47D216794D4}" srcOrd="0" destOrd="1" presId="urn:microsoft.com/office/officeart/2005/8/layout/hProcess4"/>
    <dgm:cxn modelId="{2F84B61A-8DFA-4B5C-8ABC-F527F7D04089}" type="presOf" srcId="{C6C84581-790F-4241-B5FA-98E4D6EE1B16}" destId="{A228DFD7-0DD3-403D-8DD9-0F1A83F2CD0E}" srcOrd="0" destOrd="1" presId="urn:microsoft.com/office/officeart/2005/8/layout/hProcess4"/>
    <dgm:cxn modelId="{FA18AA1F-DF2A-4D5B-9765-3BA45903F2E7}" type="presOf" srcId="{FDD63FF0-FADB-42B9-B14A-FBE62F1AE473}" destId="{04F85757-6EC5-418F-BA6D-1303B48B9B46}" srcOrd="1" destOrd="0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992A0523-2415-490D-B6A9-F6D373585D7E}" type="presOf" srcId="{161243EB-9616-4CCF-A7E4-A75F1CE1F891}" destId="{140FF8DC-505A-447F-A78B-3F9A358FEE60}" srcOrd="0" destOrd="0" presId="urn:microsoft.com/office/officeart/2005/8/layout/hProcess4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5AE15027-E8D0-4758-B968-77FDFC38B007}" type="presOf" srcId="{231A0720-B019-4E5D-BD9B-68BAA15A0E90}" destId="{76DCE4EA-9F8C-4F73-8532-1A4F0B0AF291}" srcOrd="0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690A2729-7DEA-4CBF-876C-9842ABA4E2CB}" type="presOf" srcId="{8F4197EF-131C-4C8F-865C-431DF8D4FD20}" destId="{9D6CCE1D-46D5-4C2C-8562-0AC21D5D407B}" srcOrd="1" destOrd="0" presId="urn:microsoft.com/office/officeart/2005/8/layout/hProcess4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B0562C2E-E707-4323-BD96-20BB09FFE4A3}" type="presOf" srcId="{FDD63FF0-FADB-42B9-B14A-FBE62F1AE473}" destId="{CDE1A4B1-EAFC-431F-9BCD-B47D216794D4}" srcOrd="0" destOrd="0" presId="urn:microsoft.com/office/officeart/2005/8/layout/hProcess4"/>
    <dgm:cxn modelId="{D3F3CE31-20AC-4F69-A714-FB220C521402}" type="presOf" srcId="{018173FC-BC50-43CF-B07F-B81DFC0E74EE}" destId="{0055F67E-D8D7-4B1F-9A42-CA3EC1E0C165}" srcOrd="0" destOrd="0" presId="urn:microsoft.com/office/officeart/2005/8/layout/hProcess4"/>
    <dgm:cxn modelId="{20F75632-9348-41F1-9532-84C447CF6F71}" type="presOf" srcId="{CD6F88F4-ACD9-46A3-86F3-1649FF8F5DD1}" destId="{B21BAFB2-AF90-4139-9677-728517C40BBA}" srcOrd="0" destOrd="1" presId="urn:microsoft.com/office/officeart/2005/8/layout/hProcess4"/>
    <dgm:cxn modelId="{65E39E39-F7B4-4C8C-B3B2-EB2E40D5B20D}" type="presOf" srcId="{B05BE367-5981-4F8D-8AE0-757AA1239782}" destId="{9551CB20-4677-4840-B0CC-A883D92C3ECA}" srcOrd="0" destOrd="0" presId="urn:microsoft.com/office/officeart/2005/8/layout/hProcess4"/>
    <dgm:cxn modelId="{7194AB3D-EF08-491D-8297-9C5137D9C8CC}" type="presOf" srcId="{677EAD1E-3760-4443-98F5-CFAFD275F743}" destId="{6C5A4D12-E35B-4AA5-B7BD-AE8033084AFF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8EEE075D-680E-49E7-A520-6FFB0FCB8F85}" type="presOf" srcId="{CD6F88F4-ACD9-46A3-86F3-1649FF8F5DD1}" destId="{2CBFBB48-55FD-428A-BA4B-8589BCD49CD8}" srcOrd="1" destOrd="1" presId="urn:microsoft.com/office/officeart/2005/8/layout/hProcess4"/>
    <dgm:cxn modelId="{A2540641-D053-41A5-9359-B65349B96D4D}" type="presOf" srcId="{AABFBD6B-42E1-482C-9096-52BE141C0899}" destId="{9D6CCE1D-46D5-4C2C-8562-0AC21D5D407B}" srcOrd="1" destOrd="1" presId="urn:microsoft.com/office/officeart/2005/8/layout/hProcess4"/>
    <dgm:cxn modelId="{9EAE3444-6AF3-4E03-8CDD-20B536D898A9}" type="presOf" srcId="{BC1765DB-62CE-4714-AFB2-B13A4F539E1E}" destId="{A228DFD7-0DD3-403D-8DD9-0F1A83F2CD0E}" srcOrd="0" destOrd="2" presId="urn:microsoft.com/office/officeart/2005/8/layout/hProcess4"/>
    <dgm:cxn modelId="{C28B3E64-5679-42CB-A2B8-22FFD939BFD1}" srcId="{BAC0AED5-8574-4B68-A823-BD464589656E}" destId="{9A6F36A2-FCE9-400B-B0F0-684DE26C3A25}" srcOrd="1" destOrd="0" parTransId="{1F1246B6-4F54-4554-9D54-E89A664F9732}" sibTransId="{0DF71260-552E-4261-83D0-FD95390473A1}"/>
    <dgm:cxn modelId="{C82BB644-56B6-410E-A395-4A25D3029CE3}" type="presOf" srcId="{C6C84581-790F-4241-B5FA-98E4D6EE1B16}" destId="{E2D7B144-18FD-49CC-B2E3-D4390DF8436F}" srcOrd="1" destOrd="1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F806C69-D148-45CA-AFFE-10F27BAF3C54}" type="presOf" srcId="{D3929294-84A0-4FE2-B221-F85473765E98}" destId="{A228DFD7-0DD3-403D-8DD9-0F1A83F2CD0E}" srcOrd="0" destOrd="0" presId="urn:microsoft.com/office/officeart/2005/8/layout/hProcess4"/>
    <dgm:cxn modelId="{AA426E69-B213-4471-A998-E35233422276}" type="presOf" srcId="{496B8511-4B5E-4982-A85A-ACB91498512E}" destId="{0396640A-996B-428C-B1CF-0821EF251920}" srcOrd="0" destOrd="0" presId="urn:microsoft.com/office/officeart/2005/8/layout/hProcess4"/>
    <dgm:cxn modelId="{95CA744C-671E-4016-B88C-DB20CE5E6853}" type="presOf" srcId="{D3929294-84A0-4FE2-B221-F85473765E98}" destId="{E2D7B144-18FD-49CC-B2E3-D4390DF8436F}" srcOrd="1" destOrd="0" presId="urn:microsoft.com/office/officeart/2005/8/layout/hProcess4"/>
    <dgm:cxn modelId="{1BE9484D-E0C6-4C7B-8D57-E212F8765447}" srcId="{ACDE076F-7D2E-41CD-9666-4527565A7592}" destId="{936E4E79-F0FC-48A7-B54E-CA358309DB82}" srcOrd="1" destOrd="0" parTransId="{1D9EF098-DC63-41E3-9EEE-DC8663202071}" sibTransId="{955DCA68-7F3B-4310-A13C-5490B394B5BE}"/>
    <dgm:cxn modelId="{FA00084E-A7E4-4A0F-B779-74FE0D9F4028}" type="presOf" srcId="{9A6F36A2-FCE9-400B-B0F0-684DE26C3A25}" destId="{00573F35-CFC1-4F8F-B32C-BF99B6208384}" srcOrd="1" destOrd="1" presId="urn:microsoft.com/office/officeart/2005/8/layout/hProcess4"/>
    <dgm:cxn modelId="{7A12284F-BFD2-41C9-9ADA-C9612241D720}" srcId="{CFB7DE57-3592-46CA-A206-C75E8F7F78CD}" destId="{BF0D46A4-DE2E-43D1-917C-96CDD70036C5}" srcOrd="1" destOrd="0" parTransId="{22E08A49-95E4-4DBF-AD28-8E0EFAD99545}" sibTransId="{80D6F542-6AFF-44A5-92B6-AAF007BA8714}"/>
    <dgm:cxn modelId="{43414474-E275-4E5E-8CD1-4CBFEC79DC92}" type="presOf" srcId="{7FD4C003-3A2D-4382-B388-D67BD03F1946}" destId="{1C6F6FFD-79F7-4161-AC86-8CD3689824E3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1985CA57-58E5-4226-B02F-E383CFDA4908}" type="presOf" srcId="{9A6F36A2-FCE9-400B-B0F0-684DE26C3A25}" destId="{98173A87-340E-4349-B9FA-28B031FE2ABB}" srcOrd="0" destOrd="1" presId="urn:microsoft.com/office/officeart/2005/8/layout/hProcess4"/>
    <dgm:cxn modelId="{E8B7937D-8B3A-40AC-A96C-A9FC749B3E19}" type="presOf" srcId="{BF0D46A4-DE2E-43D1-917C-96CDD70036C5}" destId="{99C3FA7A-861B-498B-B577-2380A5CDC23A}" srcOrd="0" destOrd="1" presId="urn:microsoft.com/office/officeart/2005/8/layout/hProcess4"/>
    <dgm:cxn modelId="{6425218A-06BA-4504-BF0E-B8115D0612FB}" type="presOf" srcId="{A1B96F42-C453-46C2-949C-07FC6F39FE07}" destId="{76DCE4EA-9F8C-4F73-8532-1A4F0B0AF291}" srcOrd="0" destOrd="0" presId="urn:microsoft.com/office/officeart/2005/8/layout/hProcess4"/>
    <dgm:cxn modelId="{2C8C2E8A-99C0-4DFB-995B-66871298709A}" type="presOf" srcId="{CF68490D-FB19-4FE2-AE8D-78915B8A4999}" destId="{447B4B41-31D3-4889-9B39-0DEAEE42F715}" srcOrd="0" destOrd="0" presId="urn:microsoft.com/office/officeart/2005/8/layout/hProcess4"/>
    <dgm:cxn modelId="{9B91C18B-9729-4BD8-9F90-26146A7B61C7}" type="presOf" srcId="{100AB79A-98DA-4CC1-AD59-34F03CCD71C8}" destId="{C3C7ECEF-410A-42AA-8741-C5DC02FE37E7}" srcOrd="1" destOrd="1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2EBD6192-03D7-4F25-970F-75DA0E258B30}" type="presOf" srcId="{ACDE076F-7D2E-41CD-9666-4527565A7592}" destId="{F13AE742-4BA4-450C-AD21-4C5B70E3150C}" srcOrd="0" destOrd="0" presId="urn:microsoft.com/office/officeart/2005/8/layout/hProcess4"/>
    <dgm:cxn modelId="{8EE76C94-1748-4E3D-A0D5-4B28D9A701D1}" type="presOf" srcId="{8A50C641-0420-4FE6-BB9B-60D2D78EB853}" destId="{085E4E30-DFFA-431A-BEC2-5CDD45140512}" srcOrd="1" destOrd="0" presId="urn:microsoft.com/office/officeart/2005/8/layout/hProcess4"/>
    <dgm:cxn modelId="{EF02B098-C96E-455C-8322-C16316A26135}" type="presOf" srcId="{BC1765DB-62CE-4714-AFB2-B13A4F539E1E}" destId="{E2D7B144-18FD-49CC-B2E3-D4390DF8436F}" srcOrd="1" destOrd="2" presId="urn:microsoft.com/office/officeart/2005/8/layout/hProcess4"/>
    <dgm:cxn modelId="{9E79489E-8E1A-4392-A211-EA22FF298D10}" type="presOf" srcId="{8A50C641-0420-4FE6-BB9B-60D2D78EB853}" destId="{99C3FA7A-861B-498B-B577-2380A5CDC23A}" srcOrd="0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F3F1F7A2-C737-46FB-82D7-82DFFC201874}" type="presOf" srcId="{A1B96F42-C453-46C2-949C-07FC6F39FE07}" destId="{C3C7ECEF-410A-42AA-8741-C5DC02FE37E7}" srcOrd="1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77A9B7B7-995E-4268-862B-344F8FA0263E}" type="presOf" srcId="{231A0720-B019-4E5D-BD9B-68BAA15A0E90}" destId="{C3C7ECEF-410A-42AA-8741-C5DC02FE37E7}" srcOrd="1" destOrd="2" presId="urn:microsoft.com/office/officeart/2005/8/layout/hProcess4"/>
    <dgm:cxn modelId="{1566BDB8-4425-4ADD-95F2-65351643B9EE}" type="presOf" srcId="{B8139F71-ED38-46E3-88E1-FB746CD59E50}" destId="{B65BC297-84D7-4C54-B056-DC8FDF606719}" srcOrd="0" destOrd="0" presId="urn:microsoft.com/office/officeart/2005/8/layout/hProcess4"/>
    <dgm:cxn modelId="{4BF4D9BE-DDC2-4B87-A97F-56DEDDEB696C}" type="presOf" srcId="{552899A6-939C-4C76-818C-6C23E8E7A6C3}" destId="{604AC724-3F26-4D1F-9A9B-7FDD4307CD0B}" srcOrd="0" destOrd="2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77E5B0C6-139D-42D8-8883-2081D75FEA33}" type="presOf" srcId="{CFB7DE57-3592-46CA-A206-C75E8F7F78CD}" destId="{73549148-3D4B-413D-A1F1-B9DA643C4D7A}" srcOrd="0" destOrd="0" presId="urn:microsoft.com/office/officeart/2005/8/layout/hProcess4"/>
    <dgm:cxn modelId="{7D3CFFCE-CDD5-4008-8A8D-7E4607FC609A}" type="presOf" srcId="{36484929-6296-4E34-BE71-3167047453C0}" destId="{C3B57DC7-1D84-4DCE-8DC1-A472EB727DB2}" srcOrd="0" destOrd="0" presId="urn:microsoft.com/office/officeart/2005/8/layout/hProcess4"/>
    <dgm:cxn modelId="{EF52E3D5-101C-48B7-836F-9A828F94A9AA}" type="presOf" srcId="{BF0D46A4-DE2E-43D1-917C-96CDD70036C5}" destId="{085E4E30-DFFA-431A-BEC2-5CDD45140512}" srcOrd="1" destOrd="1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D012BDE-C515-4A12-806D-437B3E19C20E}" type="presOf" srcId="{0AD8937E-140E-45DF-B05A-3006A1523AC3}" destId="{2CBFBB48-55FD-428A-BA4B-8589BCD49CD8}" srcOrd="1" destOrd="0" presId="urn:microsoft.com/office/officeart/2005/8/layout/hProcess4"/>
    <dgm:cxn modelId="{DBAE53E2-C044-4113-A63C-D339F5B31300}" type="presOf" srcId="{ACC8B5D5-850C-45F9-BD95-7B124CCF7A68}" destId="{00573F35-CFC1-4F8F-B32C-BF99B6208384}" srcOrd="1" destOrd="0" presId="urn:microsoft.com/office/officeart/2005/8/layout/hProcess4"/>
    <dgm:cxn modelId="{48DAECE2-1801-4003-AD01-69F4CBB02CE8}" type="presOf" srcId="{0AD8937E-140E-45DF-B05A-3006A1523AC3}" destId="{B21BAFB2-AF90-4139-9677-728517C40BBA}" srcOrd="0" destOrd="0" presId="urn:microsoft.com/office/officeart/2005/8/layout/hProcess4"/>
    <dgm:cxn modelId="{AEEA2EE3-72A0-4E40-9DBE-446ED31FEF14}" type="presOf" srcId="{ACC8B5D5-850C-45F9-BD95-7B124CCF7A68}" destId="{98173A87-340E-4349-B9FA-28B031FE2ABB}" srcOrd="0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233171E6-FE22-4126-97DA-249AB373A8C7}" type="presOf" srcId="{100AB79A-98DA-4CC1-AD59-34F03CCD71C8}" destId="{76DCE4EA-9F8C-4F73-8532-1A4F0B0AF291}" srcOrd="0" destOrd="1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CBE631F8-4721-43E9-8695-96052EC75DCC}" type="presOf" srcId="{936E4E79-F0FC-48A7-B54E-CA358309DB82}" destId="{04F85757-6EC5-418F-BA6D-1303B48B9B46}" srcOrd="1" destOrd="1" presId="urn:microsoft.com/office/officeart/2005/8/layout/hProcess4"/>
    <dgm:cxn modelId="{15FD23FA-5FA9-46CA-8C5D-B7DFFDA0B43E}" type="presOf" srcId="{8F4197EF-131C-4C8F-865C-431DF8D4FD20}" destId="{604AC724-3F26-4D1F-9A9B-7FDD4307CD0B}" srcOrd="0" destOrd="0" presId="urn:microsoft.com/office/officeart/2005/8/layout/hProcess4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CA06C4D3-1E96-42A3-A632-2D5BB642C77B}" type="presParOf" srcId="{D45EC0CD-608E-495B-8CA8-017A25FE171F}" destId="{1B3306D1-7FA2-4720-BC40-1E7103DC2597}" srcOrd="0" destOrd="0" presId="urn:microsoft.com/office/officeart/2005/8/layout/hProcess4"/>
    <dgm:cxn modelId="{016EF083-8472-4243-BC4D-57522C897A1A}" type="presParOf" srcId="{D45EC0CD-608E-495B-8CA8-017A25FE171F}" destId="{56570B9B-5A74-487B-82C4-5DC0792D2AEE}" srcOrd="1" destOrd="0" presId="urn:microsoft.com/office/officeart/2005/8/layout/hProcess4"/>
    <dgm:cxn modelId="{6C49953A-25FD-4261-8CB7-C0894543553C}" type="presParOf" srcId="{D45EC0CD-608E-495B-8CA8-017A25FE171F}" destId="{1F232F12-D5CF-49C3-8B9E-7F48D911F9C1}" srcOrd="2" destOrd="0" presId="urn:microsoft.com/office/officeart/2005/8/layout/hProcess4"/>
    <dgm:cxn modelId="{ADEE7610-5E3A-4FB1-8A90-86B340761A63}" type="presParOf" srcId="{1F232F12-D5CF-49C3-8B9E-7F48D911F9C1}" destId="{0DF6BD14-18CF-483D-AA5D-FA18862E8FAB}" srcOrd="0" destOrd="0" presId="urn:microsoft.com/office/officeart/2005/8/layout/hProcess4"/>
    <dgm:cxn modelId="{205C1ABD-AC02-4D99-8FAF-814CE0BD10D3}" type="presParOf" srcId="{0DF6BD14-18CF-483D-AA5D-FA18862E8FAB}" destId="{A16544C5-FA0C-40BB-994E-E104DF97DD60}" srcOrd="0" destOrd="0" presId="urn:microsoft.com/office/officeart/2005/8/layout/hProcess4"/>
    <dgm:cxn modelId="{1BF78F3F-30A7-4FEE-AF47-61E94822B1EB}" type="presParOf" srcId="{0DF6BD14-18CF-483D-AA5D-FA18862E8FAB}" destId="{A228DFD7-0DD3-403D-8DD9-0F1A83F2CD0E}" srcOrd="1" destOrd="0" presId="urn:microsoft.com/office/officeart/2005/8/layout/hProcess4"/>
    <dgm:cxn modelId="{5CB30397-2BE3-41D5-BCC2-4668F17FBDDD}" type="presParOf" srcId="{0DF6BD14-18CF-483D-AA5D-FA18862E8FAB}" destId="{E2D7B144-18FD-49CC-B2E3-D4390DF8436F}" srcOrd="2" destOrd="0" presId="urn:microsoft.com/office/officeart/2005/8/layout/hProcess4"/>
    <dgm:cxn modelId="{F371BD3F-2B5F-4B9D-A18C-0BD93E87B12C}" type="presParOf" srcId="{0DF6BD14-18CF-483D-AA5D-FA18862E8FAB}" destId="{9551CB20-4677-4840-B0CC-A883D92C3ECA}" srcOrd="3" destOrd="0" presId="urn:microsoft.com/office/officeart/2005/8/layout/hProcess4"/>
    <dgm:cxn modelId="{2BF997E5-4EF9-46D7-893A-08A1DD416647}" type="presParOf" srcId="{0DF6BD14-18CF-483D-AA5D-FA18862E8FAB}" destId="{8613595B-3F59-491E-A556-93623149D93D}" srcOrd="4" destOrd="0" presId="urn:microsoft.com/office/officeart/2005/8/layout/hProcess4"/>
    <dgm:cxn modelId="{DFB76524-B458-41D3-B759-36C1D5C11454}" type="presParOf" srcId="{1F232F12-D5CF-49C3-8B9E-7F48D911F9C1}" destId="{6C5A4D12-E35B-4AA5-B7BD-AE8033084AFF}" srcOrd="1" destOrd="0" presId="urn:microsoft.com/office/officeart/2005/8/layout/hProcess4"/>
    <dgm:cxn modelId="{8F0089DE-C77F-4E90-9184-C92034CB47F4}" type="presParOf" srcId="{1F232F12-D5CF-49C3-8B9E-7F48D911F9C1}" destId="{3E13955F-8327-48E2-A5C8-C65DD0DA9447}" srcOrd="2" destOrd="0" presId="urn:microsoft.com/office/officeart/2005/8/layout/hProcess4"/>
    <dgm:cxn modelId="{0013D468-B479-4DF5-A664-8AE46954E0AE}" type="presParOf" srcId="{3E13955F-8327-48E2-A5C8-C65DD0DA9447}" destId="{FB616C15-D0E1-41CF-81CA-6AB88CAE59F2}" srcOrd="0" destOrd="0" presId="urn:microsoft.com/office/officeart/2005/8/layout/hProcess4"/>
    <dgm:cxn modelId="{35FAD5B9-BEF6-4080-B6A0-C0CCC8E6308B}" type="presParOf" srcId="{3E13955F-8327-48E2-A5C8-C65DD0DA9447}" destId="{604AC724-3F26-4D1F-9A9B-7FDD4307CD0B}" srcOrd="1" destOrd="0" presId="urn:microsoft.com/office/officeart/2005/8/layout/hProcess4"/>
    <dgm:cxn modelId="{2BA0EB19-858C-4A40-9FBE-C4CCD59A5457}" type="presParOf" srcId="{3E13955F-8327-48E2-A5C8-C65DD0DA9447}" destId="{9D6CCE1D-46D5-4C2C-8562-0AC21D5D407B}" srcOrd="2" destOrd="0" presId="urn:microsoft.com/office/officeart/2005/8/layout/hProcess4"/>
    <dgm:cxn modelId="{EA71DB4D-C474-4396-BA9C-93771D2C3A52}" type="presParOf" srcId="{3E13955F-8327-48E2-A5C8-C65DD0DA9447}" destId="{447B4B41-31D3-4889-9B39-0DEAEE42F715}" srcOrd="3" destOrd="0" presId="urn:microsoft.com/office/officeart/2005/8/layout/hProcess4"/>
    <dgm:cxn modelId="{7679344E-BB38-4289-9E08-39A04DF4FBAA}" type="presParOf" srcId="{3E13955F-8327-48E2-A5C8-C65DD0DA9447}" destId="{3DB82790-1226-4DCF-A2F3-2C7E789CE19A}" srcOrd="4" destOrd="0" presId="urn:microsoft.com/office/officeart/2005/8/layout/hProcess4"/>
    <dgm:cxn modelId="{82D6FDA7-2F66-42B0-B57B-2D547BF90C87}" type="presParOf" srcId="{1F232F12-D5CF-49C3-8B9E-7F48D911F9C1}" destId="{B65BC297-84D7-4C54-B056-DC8FDF606719}" srcOrd="3" destOrd="0" presId="urn:microsoft.com/office/officeart/2005/8/layout/hProcess4"/>
    <dgm:cxn modelId="{E3E834D9-D8DD-42F6-9582-A35F4D0F8309}" type="presParOf" srcId="{1F232F12-D5CF-49C3-8B9E-7F48D911F9C1}" destId="{1E559530-25A9-441F-82C2-2E96A63A35EA}" srcOrd="4" destOrd="0" presId="urn:microsoft.com/office/officeart/2005/8/layout/hProcess4"/>
    <dgm:cxn modelId="{7D471BB2-111B-4C90-A3AB-08151F00A572}" type="presParOf" srcId="{1E559530-25A9-441F-82C2-2E96A63A35EA}" destId="{8BD7E0AB-D532-43C2-8652-7CE411D652D0}" srcOrd="0" destOrd="0" presId="urn:microsoft.com/office/officeart/2005/8/layout/hProcess4"/>
    <dgm:cxn modelId="{297092BE-F219-4A87-91BF-4D77937DD8C4}" type="presParOf" srcId="{1E559530-25A9-441F-82C2-2E96A63A35EA}" destId="{76DCE4EA-9F8C-4F73-8532-1A4F0B0AF291}" srcOrd="1" destOrd="0" presId="urn:microsoft.com/office/officeart/2005/8/layout/hProcess4"/>
    <dgm:cxn modelId="{9E4818E2-1DAD-4958-B03F-EF50194C80D2}" type="presParOf" srcId="{1E559530-25A9-441F-82C2-2E96A63A35EA}" destId="{C3C7ECEF-410A-42AA-8741-C5DC02FE37E7}" srcOrd="2" destOrd="0" presId="urn:microsoft.com/office/officeart/2005/8/layout/hProcess4"/>
    <dgm:cxn modelId="{F1310CF8-C698-43B0-8332-5E7896B4FB40}" type="presParOf" srcId="{1E559530-25A9-441F-82C2-2E96A63A35EA}" destId="{0396640A-996B-428C-B1CF-0821EF251920}" srcOrd="3" destOrd="0" presId="urn:microsoft.com/office/officeart/2005/8/layout/hProcess4"/>
    <dgm:cxn modelId="{E8676FA3-8231-42BC-B59C-0321C785583F}" type="presParOf" srcId="{1E559530-25A9-441F-82C2-2E96A63A35EA}" destId="{A9A5FB94-E3CC-4FC7-A20E-C63F00B66D25}" srcOrd="4" destOrd="0" presId="urn:microsoft.com/office/officeart/2005/8/layout/hProcess4"/>
    <dgm:cxn modelId="{DCADAC3B-4E5F-4449-86F1-3262C2CB5FE6}" type="presParOf" srcId="{1F232F12-D5CF-49C3-8B9E-7F48D911F9C1}" destId="{140FF8DC-505A-447F-A78B-3F9A358FEE60}" srcOrd="5" destOrd="0" presId="urn:microsoft.com/office/officeart/2005/8/layout/hProcess4"/>
    <dgm:cxn modelId="{E339ED77-AF8E-461D-959C-0BD6249339D1}" type="presParOf" srcId="{1F232F12-D5CF-49C3-8B9E-7F48D911F9C1}" destId="{F189A12F-22AE-41D5-B6CB-BDC2EAE0B7A6}" srcOrd="6" destOrd="0" presId="urn:microsoft.com/office/officeart/2005/8/layout/hProcess4"/>
    <dgm:cxn modelId="{46654F41-2FAD-4E62-A369-C371CEDA34C8}" type="presParOf" srcId="{F189A12F-22AE-41D5-B6CB-BDC2EAE0B7A6}" destId="{9CCB4813-4B9F-4611-831A-6463B8552863}" srcOrd="0" destOrd="0" presId="urn:microsoft.com/office/officeart/2005/8/layout/hProcess4"/>
    <dgm:cxn modelId="{68AFEBA7-07F7-425E-8DC6-7C6B2A88476A}" type="presParOf" srcId="{F189A12F-22AE-41D5-B6CB-BDC2EAE0B7A6}" destId="{99C3FA7A-861B-498B-B577-2380A5CDC23A}" srcOrd="1" destOrd="0" presId="urn:microsoft.com/office/officeart/2005/8/layout/hProcess4"/>
    <dgm:cxn modelId="{1622C00C-5C3D-442E-88F5-619326434178}" type="presParOf" srcId="{F189A12F-22AE-41D5-B6CB-BDC2EAE0B7A6}" destId="{085E4E30-DFFA-431A-BEC2-5CDD45140512}" srcOrd="2" destOrd="0" presId="urn:microsoft.com/office/officeart/2005/8/layout/hProcess4"/>
    <dgm:cxn modelId="{B67EE496-DA19-44E0-BA00-3D15C482E2E2}" type="presParOf" srcId="{F189A12F-22AE-41D5-B6CB-BDC2EAE0B7A6}" destId="{73549148-3D4B-413D-A1F1-B9DA643C4D7A}" srcOrd="3" destOrd="0" presId="urn:microsoft.com/office/officeart/2005/8/layout/hProcess4"/>
    <dgm:cxn modelId="{8AC4142E-89F1-431A-92F6-C162B98DDAA3}" type="presParOf" srcId="{F189A12F-22AE-41D5-B6CB-BDC2EAE0B7A6}" destId="{4EC4A7BF-768A-4BC4-813D-A273AAF56A3B}" srcOrd="4" destOrd="0" presId="urn:microsoft.com/office/officeart/2005/8/layout/hProcess4"/>
    <dgm:cxn modelId="{8DC25C70-82B1-47C6-8E48-1E3602D28589}" type="presParOf" srcId="{1F232F12-D5CF-49C3-8B9E-7F48D911F9C1}" destId="{0055F67E-D8D7-4B1F-9A42-CA3EC1E0C165}" srcOrd="7" destOrd="0" presId="urn:microsoft.com/office/officeart/2005/8/layout/hProcess4"/>
    <dgm:cxn modelId="{72ECBBCC-567E-4B25-8376-55B86CC54B25}" type="presParOf" srcId="{1F232F12-D5CF-49C3-8B9E-7F48D911F9C1}" destId="{C9D7ABF8-9944-49D4-A735-697EE207C52B}" srcOrd="8" destOrd="0" presId="urn:microsoft.com/office/officeart/2005/8/layout/hProcess4"/>
    <dgm:cxn modelId="{8C27F4E3-6782-4D37-9694-B93056149849}" type="presParOf" srcId="{C9D7ABF8-9944-49D4-A735-697EE207C52B}" destId="{E2B3E6BF-A1D7-4AAD-BC01-843F570EED93}" srcOrd="0" destOrd="0" presId="urn:microsoft.com/office/officeart/2005/8/layout/hProcess4"/>
    <dgm:cxn modelId="{4E6E6BF7-802F-4231-8413-4BCA47709922}" type="presParOf" srcId="{C9D7ABF8-9944-49D4-A735-697EE207C52B}" destId="{CDE1A4B1-EAFC-431F-9BCD-B47D216794D4}" srcOrd="1" destOrd="0" presId="urn:microsoft.com/office/officeart/2005/8/layout/hProcess4"/>
    <dgm:cxn modelId="{9B23A89C-42FE-45F4-A537-74B1C193626D}" type="presParOf" srcId="{C9D7ABF8-9944-49D4-A735-697EE207C52B}" destId="{04F85757-6EC5-418F-BA6D-1303B48B9B46}" srcOrd="2" destOrd="0" presId="urn:microsoft.com/office/officeart/2005/8/layout/hProcess4"/>
    <dgm:cxn modelId="{21C149CC-236B-4561-B038-57EEFDEAF0C6}" type="presParOf" srcId="{C9D7ABF8-9944-49D4-A735-697EE207C52B}" destId="{F13AE742-4BA4-450C-AD21-4C5B70E3150C}" srcOrd="3" destOrd="0" presId="urn:microsoft.com/office/officeart/2005/8/layout/hProcess4"/>
    <dgm:cxn modelId="{0E341722-850D-40EB-B4DB-0C12EEC6CA0C}" type="presParOf" srcId="{C9D7ABF8-9944-49D4-A735-697EE207C52B}" destId="{0429410D-365B-4896-B104-EA92C06E9EFB}" srcOrd="4" destOrd="0" presId="urn:microsoft.com/office/officeart/2005/8/layout/hProcess4"/>
    <dgm:cxn modelId="{30BD4D8C-939D-4BC3-B3F8-F8B7CE3904D2}" type="presParOf" srcId="{1F232F12-D5CF-49C3-8B9E-7F48D911F9C1}" destId="{A29807B0-6EE7-40E6-A1D0-36298D44FEDC}" srcOrd="9" destOrd="0" presId="urn:microsoft.com/office/officeart/2005/8/layout/hProcess4"/>
    <dgm:cxn modelId="{00D59355-4801-4AD5-B99B-DCD6ACA7CFD9}" type="presParOf" srcId="{1F232F12-D5CF-49C3-8B9E-7F48D911F9C1}" destId="{4E0F6069-8120-4880-9D51-13157C561488}" srcOrd="10" destOrd="0" presId="urn:microsoft.com/office/officeart/2005/8/layout/hProcess4"/>
    <dgm:cxn modelId="{7C7FA8F3-D462-4555-ADA5-641BA6C4CCB5}" type="presParOf" srcId="{4E0F6069-8120-4880-9D51-13157C561488}" destId="{0DC7CC1D-D3AC-43F7-9606-8912AC6D2E9A}" srcOrd="0" destOrd="0" presId="urn:microsoft.com/office/officeart/2005/8/layout/hProcess4"/>
    <dgm:cxn modelId="{16438738-00B2-46E8-B6C6-463060E6BEF7}" type="presParOf" srcId="{4E0F6069-8120-4880-9D51-13157C561488}" destId="{98173A87-340E-4349-B9FA-28B031FE2ABB}" srcOrd="1" destOrd="0" presId="urn:microsoft.com/office/officeart/2005/8/layout/hProcess4"/>
    <dgm:cxn modelId="{DC2A0D82-C761-4895-8E4C-3ADF627C6D76}" type="presParOf" srcId="{4E0F6069-8120-4880-9D51-13157C561488}" destId="{00573F35-CFC1-4F8F-B32C-BF99B6208384}" srcOrd="2" destOrd="0" presId="urn:microsoft.com/office/officeart/2005/8/layout/hProcess4"/>
    <dgm:cxn modelId="{79F8FE4A-8DD7-4AF5-A3DD-96949D41B5C4}" type="presParOf" srcId="{4E0F6069-8120-4880-9D51-13157C561488}" destId="{150D1AA5-4C00-4BE6-8386-8F7F66FC6E7C}" srcOrd="3" destOrd="0" presId="urn:microsoft.com/office/officeart/2005/8/layout/hProcess4"/>
    <dgm:cxn modelId="{CFB3F88F-9628-477F-B1C8-8F9EE0804836}" type="presParOf" srcId="{4E0F6069-8120-4880-9D51-13157C561488}" destId="{E32BFA31-D9D4-46BF-9E91-C217D2052B98}" srcOrd="4" destOrd="0" presId="urn:microsoft.com/office/officeart/2005/8/layout/hProcess4"/>
    <dgm:cxn modelId="{D49CC859-D903-4C86-9599-BE23A268695D}" type="presParOf" srcId="{1F232F12-D5CF-49C3-8B9E-7F48D911F9C1}" destId="{1C6F6FFD-79F7-4161-AC86-8CD3689824E3}" srcOrd="11" destOrd="0" presId="urn:microsoft.com/office/officeart/2005/8/layout/hProcess4"/>
    <dgm:cxn modelId="{85990C81-3B75-4434-8746-AE1DDDB60F66}" type="presParOf" srcId="{1F232F12-D5CF-49C3-8B9E-7F48D911F9C1}" destId="{5EDD9286-E04D-48D9-9EC3-CFFF1CECB5DA}" srcOrd="12" destOrd="0" presId="urn:microsoft.com/office/officeart/2005/8/layout/hProcess4"/>
    <dgm:cxn modelId="{78C8C344-3F47-41C8-8A26-2685994227C5}" type="presParOf" srcId="{5EDD9286-E04D-48D9-9EC3-CFFF1CECB5DA}" destId="{8CAEC107-B4B9-4226-90A9-6F09280C77E3}" srcOrd="0" destOrd="0" presId="urn:microsoft.com/office/officeart/2005/8/layout/hProcess4"/>
    <dgm:cxn modelId="{99F29E96-01DE-4320-8829-D55323156223}" type="presParOf" srcId="{5EDD9286-E04D-48D9-9EC3-CFFF1CECB5DA}" destId="{B21BAFB2-AF90-4139-9677-728517C40BBA}" srcOrd="1" destOrd="0" presId="urn:microsoft.com/office/officeart/2005/8/layout/hProcess4"/>
    <dgm:cxn modelId="{4724885A-672F-45A3-B59C-CC714DBD19B0}" type="presParOf" srcId="{5EDD9286-E04D-48D9-9EC3-CFFF1CECB5DA}" destId="{2CBFBB48-55FD-428A-BA4B-8589BCD49CD8}" srcOrd="2" destOrd="0" presId="urn:microsoft.com/office/officeart/2005/8/layout/hProcess4"/>
    <dgm:cxn modelId="{76EE364D-B448-4B5D-83C9-784C38E4D6C6}" type="presParOf" srcId="{5EDD9286-E04D-48D9-9EC3-CFFF1CECB5DA}" destId="{C3B57DC7-1D84-4DCE-8DC1-A472EB727DB2}" srcOrd="3" destOrd="0" presId="urn:microsoft.com/office/officeart/2005/8/layout/hProcess4"/>
    <dgm:cxn modelId="{C74EA031-34F1-48AC-976D-FDC219AF933B}" type="presParOf" srcId="{5EDD9286-E04D-48D9-9EC3-CFFF1CECB5DA}" destId="{7650CEAD-CA3B-4009-AF95-3E9E3D2EEB4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68542" y="2766442"/>
          <a:ext cx="4226560" cy="356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4795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1st Seminar </a:t>
          </a:r>
          <a:r>
            <a:rPr lang="en-GB" sz="1800" kern="1200" noProof="0" dirty="0"/>
            <a:t>– FT roadmap</a:t>
          </a:r>
        </a:p>
      </dsp:txBody>
      <dsp:txXfrm>
        <a:off x="-1868542" y="2766442"/>
        <a:ext cx="4226560" cy="356932"/>
      </dsp:txXfrm>
    </dsp:sp>
    <dsp:sp modelId="{52DA7CA5-A5F0-41BF-BF96-DB1D8FDB3ABD}">
      <dsp:nvSpPr>
        <dsp:cNvPr id="0" name=""/>
        <dsp:cNvSpPr/>
      </dsp:nvSpPr>
      <dsp:spPr>
        <a:xfrm>
          <a:off x="338904" y="831628"/>
          <a:ext cx="1946502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479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noProof="0" dirty="0"/>
            <a:t>Sample FT</a:t>
          </a:r>
          <a:r>
            <a:rPr lang="cs-CZ" sz="1500" kern="1200" noProof="0"/>
            <a:t>, FT topics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Roadmap for June examination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Roadmap for February examination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Seminar </a:t>
          </a:r>
          <a:r>
            <a:rPr lang="sk-SK" sz="1500" kern="1200" noProof="0" dirty="0"/>
            <a:t>agenda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Documents </a:t>
          </a:r>
          <a:r>
            <a:rPr lang="cs-CZ" sz="1500" kern="1200" noProof="0" dirty="0"/>
            <a:t>and </a:t>
          </a:r>
          <a:r>
            <a:rPr lang="cs-CZ" sz="1500" kern="1200" noProof="0" dirty="0" err="1"/>
            <a:t>forms</a:t>
          </a:r>
          <a:r>
            <a:rPr lang="cs-CZ" sz="1500" kern="1200" noProof="0" dirty="0"/>
            <a:t> </a:t>
          </a:r>
          <a:r>
            <a:rPr lang="en-GB" sz="1500" kern="1200" noProof="0" dirty="0"/>
            <a:t>on webpage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noProof="0" dirty="0"/>
            <a:t>Information systems </a:t>
          </a:r>
          <a:r>
            <a:rPr lang="cs-CZ" sz="1500" kern="1200" noProof="0" dirty="0" err="1"/>
            <a:t>manual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noProof="0" dirty="0" err="1"/>
            <a:t>Tematikon</a:t>
          </a:r>
          <a:r>
            <a:rPr lang="cs-CZ" sz="1500" kern="1200" noProof="0" dirty="0"/>
            <a:t> </a:t>
          </a:r>
          <a:r>
            <a:rPr lang="cs-CZ" sz="1500" kern="1200" noProof="0" dirty="0" err="1"/>
            <a:t>options</a:t>
          </a:r>
          <a:endParaRPr lang="en-GB" sz="1500" kern="1200" noProof="0" dirty="0"/>
        </a:p>
      </dsp:txBody>
      <dsp:txXfrm>
        <a:off x="338904" y="831628"/>
        <a:ext cx="1946502" cy="4226560"/>
      </dsp:txXfrm>
    </dsp:sp>
    <dsp:sp modelId="{E7E2A331-26E6-4FF7-9D7A-5F757254A53C}">
      <dsp:nvSpPr>
        <dsp:cNvPr id="0" name=""/>
        <dsp:cNvSpPr/>
      </dsp:nvSpPr>
      <dsp:spPr>
        <a:xfrm>
          <a:off x="66271" y="360477"/>
          <a:ext cx="713865" cy="713865"/>
        </a:xfrm>
        <a:prstGeom prst="rect">
          <a:avLst/>
        </a:prstGeom>
        <a:solidFill>
          <a:srgbClr val="46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812028" y="2766442"/>
          <a:ext cx="4226560" cy="356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4795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2nd Seminar </a:t>
          </a:r>
          <a:r>
            <a:rPr lang="en-GB" sz="1800" kern="1200" noProof="0" dirty="0"/>
            <a:t>– </a:t>
          </a:r>
          <a:r>
            <a:rPr lang="en-GB" sz="1800" kern="1200" noProof="0" dirty="0" err="1"/>
            <a:t>FTWhat</a:t>
          </a:r>
          <a:r>
            <a:rPr lang="en-GB" sz="1800" kern="1200" noProof="0" dirty="0"/>
            <a:t> is FT?</a:t>
          </a:r>
        </a:p>
      </dsp:txBody>
      <dsp:txXfrm>
        <a:off x="812028" y="2766442"/>
        <a:ext cx="4226560" cy="356932"/>
      </dsp:txXfrm>
    </dsp:sp>
    <dsp:sp modelId="{FAAA0A43-5E70-4561-9FF2-38FCF4FA729A}">
      <dsp:nvSpPr>
        <dsp:cNvPr id="0" name=""/>
        <dsp:cNvSpPr/>
      </dsp:nvSpPr>
      <dsp:spPr>
        <a:xfrm>
          <a:off x="3038872" y="831628"/>
          <a:ext cx="1907708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4795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sp:txBody>
      <dsp:txXfrm>
        <a:off x="3038872" y="831628"/>
        <a:ext cx="1907708" cy="4226560"/>
      </dsp:txXfrm>
    </dsp:sp>
    <dsp:sp modelId="{D5B7DA1C-FDD4-4C80-87FF-31545E8BB2BC}">
      <dsp:nvSpPr>
        <dsp:cNvPr id="0" name=""/>
        <dsp:cNvSpPr/>
      </dsp:nvSpPr>
      <dsp:spPr>
        <a:xfrm>
          <a:off x="2746842" y="360477"/>
          <a:ext cx="713865" cy="71386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EB54-6B58-49E1-B3DA-BCB520A96FA9}">
      <dsp:nvSpPr>
        <dsp:cNvPr id="0" name=""/>
        <dsp:cNvSpPr/>
      </dsp:nvSpPr>
      <dsp:spPr>
        <a:xfrm rot="16200000">
          <a:off x="3473202" y="2766442"/>
          <a:ext cx="4226560" cy="356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4795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3rd Seminar </a:t>
          </a:r>
          <a:r>
            <a:rPr lang="en-GB" sz="1800" kern="1200" noProof="0" dirty="0"/>
            <a:t>– Description of</a:t>
          </a:r>
        </a:p>
      </dsp:txBody>
      <dsp:txXfrm>
        <a:off x="3473202" y="2766442"/>
        <a:ext cx="4226560" cy="356932"/>
      </dsp:txXfrm>
    </dsp:sp>
    <dsp:sp modelId="{10289F23-EB5F-4963-949F-1E676B8D0C2E}">
      <dsp:nvSpPr>
        <dsp:cNvPr id="0" name=""/>
        <dsp:cNvSpPr/>
      </dsp:nvSpPr>
      <dsp:spPr>
        <a:xfrm>
          <a:off x="5764948" y="831628"/>
          <a:ext cx="1777903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479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sz="15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sz="15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sz="15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sz="15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sz="15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noProof="0" dirty="0"/>
        </a:p>
      </dsp:txBody>
      <dsp:txXfrm>
        <a:off x="5764948" y="831628"/>
        <a:ext cx="1777903" cy="4226560"/>
      </dsp:txXfrm>
    </dsp:sp>
    <dsp:sp modelId="{2345EBE7-B8DD-4D67-AC52-10D7E12A2312}">
      <dsp:nvSpPr>
        <dsp:cNvPr id="0" name=""/>
        <dsp:cNvSpPr/>
      </dsp:nvSpPr>
      <dsp:spPr>
        <a:xfrm>
          <a:off x="5408016" y="360477"/>
          <a:ext cx="713865" cy="71386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FECB2-BAC5-492A-8693-7FFB97CC7D25}">
      <dsp:nvSpPr>
        <dsp:cNvPr id="0" name=""/>
        <dsp:cNvSpPr/>
      </dsp:nvSpPr>
      <dsp:spPr>
        <a:xfrm rot="16200000">
          <a:off x="6069473" y="2766442"/>
          <a:ext cx="4226560" cy="356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4795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4th Seminar </a:t>
          </a:r>
          <a:r>
            <a:rPr lang="en-GB" sz="1800" kern="1200" noProof="0" dirty="0"/>
            <a:t>– FT template, presentation</a:t>
          </a:r>
        </a:p>
      </dsp:txBody>
      <dsp:txXfrm>
        <a:off x="6069473" y="2766442"/>
        <a:ext cx="4226560" cy="356932"/>
      </dsp:txXfrm>
    </dsp:sp>
    <dsp:sp modelId="{1867DD4F-971F-465B-8863-A7B1A8D4D8F8}">
      <dsp:nvSpPr>
        <dsp:cNvPr id="0" name=""/>
        <dsp:cNvSpPr/>
      </dsp:nvSpPr>
      <dsp:spPr>
        <a:xfrm>
          <a:off x="8361220" y="831628"/>
          <a:ext cx="1777903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479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Word template of FT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Communication with supervisor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Revisions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Proofreading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Presentation template for FT defence</a:t>
          </a:r>
        </a:p>
      </dsp:txBody>
      <dsp:txXfrm>
        <a:off x="8361220" y="831628"/>
        <a:ext cx="1777903" cy="4226560"/>
      </dsp:txXfrm>
    </dsp:sp>
    <dsp:sp modelId="{6DCDCB39-1258-4214-B82D-036BD3A1E460}">
      <dsp:nvSpPr>
        <dsp:cNvPr id="0" name=""/>
        <dsp:cNvSpPr/>
      </dsp:nvSpPr>
      <dsp:spPr>
        <a:xfrm>
          <a:off x="8004287" y="360477"/>
          <a:ext cx="713865" cy="71386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21922" y="1021140"/>
          <a:ext cx="1317163" cy="1472845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55816" y="1055034"/>
        <a:ext cx="1249375" cy="1089447"/>
      </dsp:txXfrm>
    </dsp:sp>
    <dsp:sp modelId="{6C5A4D12-E35B-4AA5-B7BD-AE8033084AFF}">
      <dsp:nvSpPr>
        <dsp:cNvPr id="0" name=""/>
        <dsp:cNvSpPr/>
      </dsp:nvSpPr>
      <dsp:spPr>
        <a:xfrm rot="232108">
          <a:off x="711626" y="1918348"/>
          <a:ext cx="1434962" cy="1434962"/>
        </a:xfrm>
        <a:prstGeom prst="leftCircularArrow">
          <a:avLst>
            <a:gd name="adj1" fmla="val 3582"/>
            <a:gd name="adj2" fmla="val 445335"/>
            <a:gd name="adj3" fmla="val 1691770"/>
            <a:gd name="adj4" fmla="val 8495414"/>
            <a:gd name="adj5" fmla="val 417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262641" y="2414315"/>
          <a:ext cx="1233363" cy="466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/>
            <a:t>March 31</a:t>
          </a:r>
        </a:p>
      </dsp:txBody>
      <dsp:txXfrm>
        <a:off x="276300" y="2427974"/>
        <a:ext cx="1206045" cy="439044"/>
      </dsp:txXfrm>
    </dsp:sp>
    <dsp:sp modelId="{604AC724-3F26-4D1F-9A9B-7FDD4307CD0B}">
      <dsp:nvSpPr>
        <dsp:cNvPr id="0" name=""/>
        <dsp:cNvSpPr/>
      </dsp:nvSpPr>
      <dsp:spPr>
        <a:xfrm>
          <a:off x="1541298" y="1203302"/>
          <a:ext cx="1417649" cy="1720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580890" y="1611557"/>
        <a:ext cx="1338465" cy="1272581"/>
      </dsp:txXfrm>
    </dsp:sp>
    <dsp:sp modelId="{B65BC297-84D7-4C54-B056-DC8FDF606719}">
      <dsp:nvSpPr>
        <dsp:cNvPr id="0" name=""/>
        <dsp:cNvSpPr/>
      </dsp:nvSpPr>
      <dsp:spPr>
        <a:xfrm>
          <a:off x="2480307" y="728772"/>
          <a:ext cx="1657671" cy="1657671"/>
        </a:xfrm>
        <a:prstGeom prst="circularArrow">
          <a:avLst>
            <a:gd name="adj1" fmla="val 3101"/>
            <a:gd name="adj2" fmla="val 381123"/>
            <a:gd name="adj3" fmla="val 19641857"/>
            <a:gd name="adj4" fmla="val 12774002"/>
            <a:gd name="adj5" fmla="val 361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2050277" y="1185244"/>
          <a:ext cx="1195359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sp:txBody>
      <dsp:txXfrm>
        <a:off x="2061432" y="1196399"/>
        <a:ext cx="1173049" cy="358562"/>
      </dsp:txXfrm>
    </dsp:sp>
    <dsp:sp modelId="{76DCE4EA-9F8C-4F73-8532-1A4F0B0AF291}">
      <dsp:nvSpPr>
        <dsp:cNvPr id="0" name=""/>
        <dsp:cNvSpPr/>
      </dsp:nvSpPr>
      <dsp:spPr>
        <a:xfrm>
          <a:off x="3429697" y="1214846"/>
          <a:ext cx="1348722" cy="1372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461281" y="1246430"/>
        <a:ext cx="1285554" cy="1015198"/>
      </dsp:txXfrm>
    </dsp:sp>
    <dsp:sp modelId="{140FF8DC-505A-447F-A78B-3F9A358FEE60}">
      <dsp:nvSpPr>
        <dsp:cNvPr id="0" name=""/>
        <dsp:cNvSpPr/>
      </dsp:nvSpPr>
      <dsp:spPr>
        <a:xfrm>
          <a:off x="4299961" y="1859401"/>
          <a:ext cx="1576129" cy="1576129"/>
        </a:xfrm>
        <a:prstGeom prst="leftCircularArrow">
          <a:avLst>
            <a:gd name="adj1" fmla="val 3261"/>
            <a:gd name="adj2" fmla="val 402364"/>
            <a:gd name="adj3" fmla="val 2097845"/>
            <a:gd name="adj4" fmla="val 8944460"/>
            <a:gd name="adj5" fmla="val 380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771010" y="2539156"/>
          <a:ext cx="1373887" cy="4296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783593" y="2551739"/>
        <a:ext cx="1348721" cy="404446"/>
      </dsp:txXfrm>
    </dsp:sp>
    <dsp:sp modelId="{99C3FA7A-861B-498B-B577-2380A5CDC23A}">
      <dsp:nvSpPr>
        <dsp:cNvPr id="0" name=""/>
        <dsp:cNvSpPr/>
      </dsp:nvSpPr>
      <dsp:spPr>
        <a:xfrm>
          <a:off x="5209550" y="1568718"/>
          <a:ext cx="1510432" cy="1463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Department prints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/>
            <a:t>Department</a:t>
          </a:r>
          <a:r>
            <a:rPr lang="en-GB" sz="1200" kern="1200" noProof="0" dirty="0"/>
            <a:t> ensures signatures of supervisor and head of program</a:t>
          </a:r>
        </a:p>
      </dsp:txBody>
      <dsp:txXfrm>
        <a:off x="5243218" y="1915891"/>
        <a:ext cx="1443096" cy="1082183"/>
      </dsp:txXfrm>
    </dsp:sp>
    <dsp:sp modelId="{0055F67E-D8D7-4B1F-9A42-CA3EC1E0C165}">
      <dsp:nvSpPr>
        <dsp:cNvPr id="0" name=""/>
        <dsp:cNvSpPr/>
      </dsp:nvSpPr>
      <dsp:spPr>
        <a:xfrm>
          <a:off x="6004411" y="994921"/>
          <a:ext cx="1853806" cy="1853806"/>
        </a:xfrm>
        <a:prstGeom prst="circularArrow">
          <a:avLst>
            <a:gd name="adj1" fmla="val 2773"/>
            <a:gd name="adj2" fmla="val 338186"/>
            <a:gd name="adj3" fmla="val 19337646"/>
            <a:gd name="adj4" fmla="val 12426854"/>
            <a:gd name="adj5" fmla="val 323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363488" y="1524753"/>
          <a:ext cx="1584710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November 30</a:t>
          </a:r>
        </a:p>
      </dsp:txBody>
      <dsp:txXfrm>
        <a:off x="5374643" y="1535908"/>
        <a:ext cx="1562400" cy="358562"/>
      </dsp:txXfrm>
    </dsp:sp>
    <dsp:sp modelId="{CDE1A4B1-EAFC-431F-9BCD-B47D216794D4}">
      <dsp:nvSpPr>
        <dsp:cNvPr id="0" name=""/>
        <dsp:cNvSpPr/>
      </dsp:nvSpPr>
      <dsp:spPr>
        <a:xfrm>
          <a:off x="7198813" y="1475291"/>
          <a:ext cx="1169019" cy="1242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signs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Students takes 2 copies from department</a:t>
          </a:r>
        </a:p>
      </dsp:txBody>
      <dsp:txXfrm>
        <a:off x="7227408" y="1503886"/>
        <a:ext cx="1111829" cy="919103"/>
      </dsp:txXfrm>
    </dsp:sp>
    <dsp:sp modelId="{A29807B0-6EE7-40E6-A1D0-36298D44FEDC}">
      <dsp:nvSpPr>
        <dsp:cNvPr id="0" name=""/>
        <dsp:cNvSpPr/>
      </dsp:nvSpPr>
      <dsp:spPr>
        <a:xfrm>
          <a:off x="7843983" y="1705357"/>
          <a:ext cx="1606038" cy="1606038"/>
        </a:xfrm>
        <a:prstGeom prst="leftCircularArrow">
          <a:avLst>
            <a:gd name="adj1" fmla="val 3201"/>
            <a:gd name="adj2" fmla="val 394303"/>
            <a:gd name="adj3" fmla="val 2589236"/>
            <a:gd name="adj4" fmla="val 9443911"/>
            <a:gd name="adj5" fmla="val 373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AE742-4BA4-450C-AD21-4C5B70E3150C}">
      <dsp:nvSpPr>
        <dsp:cNvPr id="0" name=""/>
        <dsp:cNvSpPr/>
      </dsp:nvSpPr>
      <dsp:spPr>
        <a:xfrm>
          <a:off x="7409149" y="2414718"/>
          <a:ext cx="1095828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January</a:t>
          </a:r>
        </a:p>
      </dsp:txBody>
      <dsp:txXfrm>
        <a:off x="7420304" y="2425873"/>
        <a:ext cx="1073518" cy="358562"/>
      </dsp:txXfrm>
    </dsp:sp>
    <dsp:sp modelId="{98173A87-340E-4349-B9FA-28B031FE2ABB}">
      <dsp:nvSpPr>
        <dsp:cNvPr id="0" name=""/>
        <dsp:cNvSpPr/>
      </dsp:nvSpPr>
      <dsp:spPr>
        <a:xfrm>
          <a:off x="8749859" y="1677793"/>
          <a:ext cx="1461417" cy="1276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submits 2 hardcover</a:t>
          </a:r>
          <a:r>
            <a:rPr lang="sk-SK" sz="1200" kern="1200" noProof="0" dirty="0"/>
            <a:t> </a:t>
          </a:r>
          <a:r>
            <a:rPr lang="en-GB" sz="1200" kern="1200" noProof="0" dirty="0"/>
            <a:t>copies of FT at department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</a:p>
      </dsp:txBody>
      <dsp:txXfrm>
        <a:off x="8779242" y="1980783"/>
        <a:ext cx="1402651" cy="944459"/>
      </dsp:txXfrm>
    </dsp:sp>
    <dsp:sp modelId="{1C6F6FFD-79F7-4161-AC86-8CD3689824E3}">
      <dsp:nvSpPr>
        <dsp:cNvPr id="0" name=""/>
        <dsp:cNvSpPr/>
      </dsp:nvSpPr>
      <dsp:spPr>
        <a:xfrm>
          <a:off x="9512787" y="1113716"/>
          <a:ext cx="1515418" cy="1515418"/>
        </a:xfrm>
        <a:prstGeom prst="circularArrow">
          <a:avLst>
            <a:gd name="adj1" fmla="val 3392"/>
            <a:gd name="adj2" fmla="val 419783"/>
            <a:gd name="adj3" fmla="val 19404706"/>
            <a:gd name="adj4" fmla="val 12575511"/>
            <a:gd name="adj5" fmla="val 395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D1AA5-4C00-4BE6-8386-8F7F66FC6E7C}">
      <dsp:nvSpPr>
        <dsp:cNvPr id="0" name=""/>
        <dsp:cNvSpPr/>
      </dsp:nvSpPr>
      <dsp:spPr>
        <a:xfrm>
          <a:off x="9123472" y="1524753"/>
          <a:ext cx="1073138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7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134627" y="1535908"/>
        <a:ext cx="1050828" cy="358562"/>
      </dsp:txXfrm>
    </dsp:sp>
    <dsp:sp modelId="{B21BAFB2-AF90-4139-9677-728517C40BBA}">
      <dsp:nvSpPr>
        <dsp:cNvPr id="0" name=""/>
        <dsp:cNvSpPr/>
      </dsp:nvSpPr>
      <dsp:spPr>
        <a:xfrm>
          <a:off x="10455943" y="1715189"/>
          <a:ext cx="1077487" cy="88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State final examination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Defence of FT</a:t>
          </a:r>
        </a:p>
      </dsp:txBody>
      <dsp:txXfrm>
        <a:off x="10476394" y="1735640"/>
        <a:ext cx="1036585" cy="657363"/>
      </dsp:txXfrm>
    </dsp:sp>
    <dsp:sp modelId="{C3B57DC7-1D84-4DCE-8DC1-A472EB727DB2}">
      <dsp:nvSpPr>
        <dsp:cNvPr id="0" name=""/>
        <dsp:cNvSpPr/>
      </dsp:nvSpPr>
      <dsp:spPr>
        <a:xfrm>
          <a:off x="10695384" y="2413455"/>
          <a:ext cx="957766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</a:p>
      </dsp:txBody>
      <dsp:txXfrm>
        <a:off x="10706539" y="2424610"/>
        <a:ext cx="935456" cy="358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48408" y="1137903"/>
          <a:ext cx="1176764" cy="1481675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82505" y="1172000"/>
        <a:ext cx="1108570" cy="1095979"/>
      </dsp:txXfrm>
    </dsp:sp>
    <dsp:sp modelId="{6C5A4D12-E35B-4AA5-B7BD-AE8033084AFF}">
      <dsp:nvSpPr>
        <dsp:cNvPr id="0" name=""/>
        <dsp:cNvSpPr/>
      </dsp:nvSpPr>
      <dsp:spPr>
        <a:xfrm rot="422314">
          <a:off x="642110" y="1822157"/>
          <a:ext cx="1712533" cy="1712533"/>
        </a:xfrm>
        <a:prstGeom prst="leftCircularArrow">
          <a:avLst>
            <a:gd name="adj1" fmla="val 2653"/>
            <a:gd name="adj2" fmla="val 322610"/>
            <a:gd name="adj3" fmla="val 1945059"/>
            <a:gd name="adj4" fmla="val 8871428"/>
            <a:gd name="adj5" fmla="val 309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56558" y="2486517"/>
          <a:ext cx="1484734" cy="412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</a:t>
          </a:r>
          <a:r>
            <a:rPr lang="cs-CZ" sz="1800" kern="1200" noProof="0" dirty="0"/>
            <a:t> </a:t>
          </a:r>
          <a:r>
            <a:rPr lang="en-AU" sz="1800" kern="1200" noProof="0" dirty="0"/>
            <a:t>October</a:t>
          </a:r>
          <a:r>
            <a:rPr lang="en-GB" sz="1800" kern="1200" noProof="0" dirty="0"/>
            <a:t> 31</a:t>
          </a:r>
        </a:p>
      </dsp:txBody>
      <dsp:txXfrm>
        <a:off x="68629" y="2498588"/>
        <a:ext cx="1460592" cy="387992"/>
      </dsp:txXfrm>
    </dsp:sp>
    <dsp:sp modelId="{604AC724-3F26-4D1F-9A9B-7FDD4307CD0B}">
      <dsp:nvSpPr>
        <dsp:cNvPr id="0" name=""/>
        <dsp:cNvSpPr/>
      </dsp:nvSpPr>
      <dsp:spPr>
        <a:xfrm>
          <a:off x="1626136" y="1423811"/>
          <a:ext cx="1562566" cy="1689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665025" y="1824814"/>
        <a:ext cx="1484788" cy="1249975"/>
      </dsp:txXfrm>
    </dsp:sp>
    <dsp:sp modelId="{B65BC297-84D7-4C54-B056-DC8FDF606719}">
      <dsp:nvSpPr>
        <dsp:cNvPr id="0" name=""/>
        <dsp:cNvSpPr/>
      </dsp:nvSpPr>
      <dsp:spPr>
        <a:xfrm>
          <a:off x="2315047" y="681509"/>
          <a:ext cx="2129799" cy="2129799"/>
        </a:xfrm>
        <a:prstGeom prst="circularArrow">
          <a:avLst>
            <a:gd name="adj1" fmla="val 2133"/>
            <a:gd name="adj2" fmla="val 256308"/>
            <a:gd name="adj3" fmla="val 19578004"/>
            <a:gd name="adj4" fmla="val 12585333"/>
            <a:gd name="adj5" fmla="val 248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1694254" y="1360866"/>
          <a:ext cx="1611550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</a:p>
      </dsp:txBody>
      <dsp:txXfrm>
        <a:off x="1704112" y="1370724"/>
        <a:ext cx="1591834" cy="316868"/>
      </dsp:txXfrm>
    </dsp:sp>
    <dsp:sp modelId="{76DCE4EA-9F8C-4F73-8532-1A4F0B0AF291}">
      <dsp:nvSpPr>
        <dsp:cNvPr id="0" name=""/>
        <dsp:cNvSpPr/>
      </dsp:nvSpPr>
      <dsp:spPr>
        <a:xfrm>
          <a:off x="3665039" y="1241296"/>
          <a:ext cx="1403815" cy="1379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696789" y="1273046"/>
        <a:ext cx="1340315" cy="1020528"/>
      </dsp:txXfrm>
    </dsp:sp>
    <dsp:sp modelId="{140FF8DC-505A-447F-A78B-3F9A358FEE60}">
      <dsp:nvSpPr>
        <dsp:cNvPr id="0" name=""/>
        <dsp:cNvSpPr/>
      </dsp:nvSpPr>
      <dsp:spPr>
        <a:xfrm>
          <a:off x="4312284" y="1600893"/>
          <a:ext cx="1730812" cy="1730812"/>
        </a:xfrm>
        <a:prstGeom prst="leftCircularArrow">
          <a:avLst>
            <a:gd name="adj1" fmla="val 2625"/>
            <a:gd name="adj2" fmla="val 318995"/>
            <a:gd name="adj3" fmla="val 1998933"/>
            <a:gd name="adj4" fmla="val 8928916"/>
            <a:gd name="adj5" fmla="val 306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842573" y="2552340"/>
          <a:ext cx="1273719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852431" y="2562198"/>
        <a:ext cx="1254003" cy="316868"/>
      </dsp:txXfrm>
    </dsp:sp>
    <dsp:sp modelId="{99C3FA7A-861B-498B-B577-2380A5CDC23A}">
      <dsp:nvSpPr>
        <dsp:cNvPr id="0" name=""/>
        <dsp:cNvSpPr/>
      </dsp:nvSpPr>
      <dsp:spPr>
        <a:xfrm>
          <a:off x="5373685" y="1567690"/>
          <a:ext cx="1461957" cy="14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Department prints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/>
            <a:t>Department</a:t>
          </a:r>
          <a:r>
            <a:rPr lang="en-GB" sz="1200" kern="1200" noProof="0" dirty="0"/>
            <a:t> ensures signatures of supervisor and head of program</a:t>
          </a:r>
        </a:p>
      </dsp:txBody>
      <dsp:txXfrm>
        <a:off x="5406648" y="1907587"/>
        <a:ext cx="1396031" cy="1059501"/>
      </dsp:txXfrm>
    </dsp:sp>
    <dsp:sp modelId="{0055F67E-D8D7-4B1F-9A42-CA3EC1E0C165}">
      <dsp:nvSpPr>
        <dsp:cNvPr id="0" name=""/>
        <dsp:cNvSpPr/>
      </dsp:nvSpPr>
      <dsp:spPr>
        <a:xfrm>
          <a:off x="6112181" y="1022706"/>
          <a:ext cx="1607633" cy="1607633"/>
        </a:xfrm>
        <a:prstGeom prst="circularArrow">
          <a:avLst>
            <a:gd name="adj1" fmla="val 2826"/>
            <a:gd name="adj2" fmla="val 345052"/>
            <a:gd name="adj3" fmla="val 19695070"/>
            <a:gd name="adj4" fmla="val 12791143"/>
            <a:gd name="adj5" fmla="val 329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879893" y="1456281"/>
          <a:ext cx="809148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889751" y="1466139"/>
        <a:ext cx="789432" cy="316868"/>
      </dsp:txXfrm>
    </dsp:sp>
    <dsp:sp modelId="{CDE1A4B1-EAFC-431F-9BCD-B47D216794D4}">
      <dsp:nvSpPr>
        <dsp:cNvPr id="0" name=""/>
        <dsp:cNvSpPr/>
      </dsp:nvSpPr>
      <dsp:spPr>
        <a:xfrm>
          <a:off x="7067275" y="1482266"/>
          <a:ext cx="1254958" cy="1241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signs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Students takes 2 copies from department</a:t>
          </a:r>
        </a:p>
      </dsp:txBody>
      <dsp:txXfrm>
        <a:off x="7095834" y="1510825"/>
        <a:ext cx="1197840" cy="917966"/>
      </dsp:txXfrm>
    </dsp:sp>
    <dsp:sp modelId="{A29807B0-6EE7-40E6-A1D0-36298D44FEDC}">
      <dsp:nvSpPr>
        <dsp:cNvPr id="0" name=""/>
        <dsp:cNvSpPr/>
      </dsp:nvSpPr>
      <dsp:spPr>
        <a:xfrm>
          <a:off x="7694413" y="1737253"/>
          <a:ext cx="1540188" cy="1540188"/>
        </a:xfrm>
        <a:prstGeom prst="leftCircularArrow">
          <a:avLst>
            <a:gd name="adj1" fmla="val 2949"/>
            <a:gd name="adj2" fmla="val 361207"/>
            <a:gd name="adj3" fmla="val 2139647"/>
            <a:gd name="adj4" fmla="val 9027419"/>
            <a:gd name="adj5" fmla="val 344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AE742-4BA4-450C-AD21-4C5B70E3150C}">
      <dsp:nvSpPr>
        <dsp:cNvPr id="0" name=""/>
        <dsp:cNvSpPr/>
      </dsp:nvSpPr>
      <dsp:spPr>
        <a:xfrm>
          <a:off x="7248616" y="2526214"/>
          <a:ext cx="1177466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from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May 24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258474" y="2536072"/>
        <a:ext cx="1157750" cy="316868"/>
      </dsp:txXfrm>
    </dsp:sp>
    <dsp:sp modelId="{98173A87-340E-4349-B9FA-28B031FE2ABB}">
      <dsp:nvSpPr>
        <dsp:cNvPr id="0" name=""/>
        <dsp:cNvSpPr/>
      </dsp:nvSpPr>
      <dsp:spPr>
        <a:xfrm>
          <a:off x="8678759" y="1562247"/>
          <a:ext cx="1237219" cy="147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submits 2 hardcover</a:t>
          </a:r>
          <a:r>
            <a:rPr lang="sk-SK" sz="1200" kern="1200" noProof="0" dirty="0"/>
            <a:t> </a:t>
          </a:r>
          <a:r>
            <a:rPr lang="en-GB" sz="1200" kern="1200" noProof="0" dirty="0"/>
            <a:t>copies of FT at department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</a:p>
      </dsp:txBody>
      <dsp:txXfrm>
        <a:off x="8712622" y="1911429"/>
        <a:ext cx="1169493" cy="1088444"/>
      </dsp:txXfrm>
    </dsp:sp>
    <dsp:sp modelId="{1C6F6FFD-79F7-4161-AC86-8CD3689824E3}">
      <dsp:nvSpPr>
        <dsp:cNvPr id="0" name=""/>
        <dsp:cNvSpPr/>
      </dsp:nvSpPr>
      <dsp:spPr>
        <a:xfrm>
          <a:off x="9325881" y="988512"/>
          <a:ext cx="1738942" cy="1738942"/>
        </a:xfrm>
        <a:prstGeom prst="circularArrow">
          <a:avLst>
            <a:gd name="adj1" fmla="val 2612"/>
            <a:gd name="adj2" fmla="val 317413"/>
            <a:gd name="adj3" fmla="val 19271036"/>
            <a:gd name="adj4" fmla="val 12339470"/>
            <a:gd name="adj5" fmla="val 304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D1AA5-4C00-4BE6-8386-8F7F66FC6E7C}">
      <dsp:nvSpPr>
        <dsp:cNvPr id="0" name=""/>
        <dsp:cNvSpPr/>
      </dsp:nvSpPr>
      <dsp:spPr>
        <a:xfrm>
          <a:off x="8653338" y="1502814"/>
          <a:ext cx="1605270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663196" y="1512672"/>
        <a:ext cx="1585554" cy="316868"/>
      </dsp:txXfrm>
    </dsp:sp>
    <dsp:sp modelId="{B21BAFB2-AF90-4139-9677-728517C40BBA}">
      <dsp:nvSpPr>
        <dsp:cNvPr id="0" name=""/>
        <dsp:cNvSpPr/>
      </dsp:nvSpPr>
      <dsp:spPr>
        <a:xfrm>
          <a:off x="10503562" y="1501797"/>
          <a:ext cx="952197" cy="93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noProof="0" dirty="0"/>
            <a:t> </a:t>
          </a:r>
          <a:r>
            <a:rPr lang="en-GB" sz="1100" kern="1200" noProof="0" dirty="0"/>
            <a:t>State final examination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noProof="0" dirty="0"/>
            <a:t> </a:t>
          </a:r>
          <a:r>
            <a:rPr lang="en-GB" sz="1100" kern="1200" noProof="0" dirty="0"/>
            <a:t>Defence of FT</a:t>
          </a:r>
        </a:p>
      </dsp:txBody>
      <dsp:txXfrm>
        <a:off x="10524971" y="1523206"/>
        <a:ext cx="909379" cy="688140"/>
      </dsp:txXfrm>
    </dsp:sp>
    <dsp:sp modelId="{C3B57DC7-1D84-4DCE-8DC1-A472EB727DB2}">
      <dsp:nvSpPr>
        <dsp:cNvPr id="0" name=""/>
        <dsp:cNvSpPr/>
      </dsp:nvSpPr>
      <dsp:spPr>
        <a:xfrm>
          <a:off x="10554067" y="2269881"/>
          <a:ext cx="1092209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</a:p>
      </dsp:txBody>
      <dsp:txXfrm>
        <a:off x="10563925" y="2279739"/>
        <a:ext cx="1072493" cy="31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lu.cz/opf/en/" TargetMode="External"/><Relationship Id="rId7" Type="http://schemas.openxmlformats.org/officeDocument/2006/relationships/hyperlink" Target="https://www.slu.cz/opf/en/statefinalexamin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u.cz/opf/en/mastersthesi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thesis seminar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thesis (FT)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cs-CZ" sz="1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Documents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143999" y="4965171"/>
            <a:ext cx="281902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</a:t>
            </a:r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 Šperka, PhD</a:t>
            </a:r>
          </a:p>
          <a:p>
            <a:pPr algn="r"/>
            <a:r>
              <a:rPr lang="en-GB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Business economics and management program</a:t>
            </a:r>
            <a:r>
              <a:rPr lang="sk-SK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department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DD0A97-194A-4DE0-988B-BBF9AB570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018955"/>
              </p:ext>
            </p:extLst>
          </p:nvPr>
        </p:nvGraphicFramePr>
        <p:xfrm>
          <a:off x="209685" y="797488"/>
          <a:ext cx="102053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08DFBA80-6C5D-40F7-803E-9A2DADCCBC94}"/>
              </a:ext>
            </a:extLst>
          </p:cNvPr>
          <p:cNvSpPr txBox="1"/>
          <p:nvPr/>
        </p:nvSpPr>
        <p:spPr>
          <a:xfrm>
            <a:off x="961621" y="1079876"/>
            <a:ext cx="186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Šperka</a:t>
            </a:r>
          </a:p>
          <a:p>
            <a:r>
              <a:rPr lang="en-GB" sz="1600" dirty="0"/>
              <a:t>6.10. afternoon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C7C51C-2E24-42C6-A5EB-01F033E5F991}"/>
              </a:ext>
            </a:extLst>
          </p:cNvPr>
          <p:cNvSpPr txBox="1"/>
          <p:nvPr/>
        </p:nvSpPr>
        <p:spPr>
          <a:xfrm>
            <a:off x="3644513" y="1079876"/>
            <a:ext cx="1583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en-GB" sz="1600" b="1" dirty="0" err="1"/>
              <a:t>Stoklasa</a:t>
            </a:r>
            <a:endParaRPr lang="en-GB" sz="1600" b="1" dirty="0"/>
          </a:p>
          <a:p>
            <a:r>
              <a:rPr lang="en-GB" sz="1600" dirty="0"/>
              <a:t>13.</a:t>
            </a:r>
            <a:r>
              <a:rPr lang="cs-CZ" sz="1600" dirty="0"/>
              <a:t>1</a:t>
            </a:r>
            <a:r>
              <a:rPr lang="en-GB" sz="1600" dirty="0"/>
              <a:t>0. afternoon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4D9DD15-1239-4F02-9352-5A3FCB39D861}"/>
              </a:ext>
            </a:extLst>
          </p:cNvPr>
          <p:cNvSpPr txBox="1"/>
          <p:nvPr/>
        </p:nvSpPr>
        <p:spPr>
          <a:xfrm>
            <a:off x="6267173" y="1096614"/>
            <a:ext cx="2077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</a:t>
            </a:r>
            <a:r>
              <a:rPr lang="cs-CZ" sz="1600" b="1" dirty="0"/>
              <a:t>Palečková</a:t>
            </a:r>
            <a:endParaRPr lang="en-GB" sz="1600" b="1" dirty="0"/>
          </a:p>
          <a:p>
            <a:r>
              <a:rPr lang="sk-SK" sz="1600" dirty="0"/>
              <a:t>2</a:t>
            </a:r>
            <a:r>
              <a:rPr lang="en-GB" sz="1600" dirty="0"/>
              <a:t>0.1</a:t>
            </a:r>
            <a:r>
              <a:rPr lang="sk-SK" sz="1600" dirty="0"/>
              <a:t>0</a:t>
            </a:r>
            <a:r>
              <a:rPr lang="en-GB" sz="1600" dirty="0"/>
              <a:t>. afternoon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13CA024-6F5C-4D81-865C-97B1DA360DFB}"/>
              </a:ext>
            </a:extLst>
          </p:cNvPr>
          <p:cNvSpPr txBox="1"/>
          <p:nvPr/>
        </p:nvSpPr>
        <p:spPr>
          <a:xfrm>
            <a:off x="8889833" y="1096614"/>
            <a:ext cx="1635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Dr. Stoklasa</a:t>
            </a:r>
          </a:p>
          <a:p>
            <a:r>
              <a:rPr lang="sk-SK" sz="1600" dirty="0"/>
              <a:t>10</a:t>
            </a:r>
            <a:r>
              <a:rPr lang="en-GB" sz="1600" dirty="0"/>
              <a:t>.11. afternoon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619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Sample FT and topics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F709B75-01C7-4AA0-B8A1-FFA71D2F288D}"/>
              </a:ext>
            </a:extLst>
          </p:cNvPr>
          <p:cNvSpPr txBox="1">
            <a:spLocks/>
          </p:cNvSpPr>
          <p:nvPr/>
        </p:nvSpPr>
        <p:spPr>
          <a:xfrm>
            <a:off x="311998" y="911002"/>
            <a:ext cx="1166923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marketing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marketing in India and Czechia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Stoklasa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economic situation of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Šeligová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promotion and satisfaction of dealers: A case of Havells India Ltd.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 schemes for small business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Sobotovičová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 of marketing activities for Czech university to attract foreign students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Šperka)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company´s competitiveness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small and medium-sized enterprise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foreign exchange exposure of the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 problem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in international markets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exchange rate development on foreign direct investments in selected economy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of small and medium enterprises and its support in the Czech Republic and India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and brand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marketing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Matušínská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of a crowdfunding campaign</a:t>
            </a:r>
            <a:r>
              <a:rPr lang="sk-SK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Prof. Šebestová)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700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heses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xaminations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in </a:t>
            </a:r>
            <a:r>
              <a:rPr kumimoji="0" lang="sk-SK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June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/>
        </p:nvGraphicFramePr>
        <p:xfrm>
          <a:off x="326417" y="680940"/>
          <a:ext cx="11658060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3635565" y="1134737"/>
            <a:ext cx="0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2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721480" y="4584075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090621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2937873" y="4584075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22416" y="109062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47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heses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xaminations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in </a:t>
            </a:r>
            <a:r>
              <a:rPr kumimoji="0" lang="sk-SK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February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445476"/>
              </p:ext>
            </p:extLst>
          </p:nvPr>
        </p:nvGraphicFramePr>
        <p:xfrm>
          <a:off x="326417" y="680940"/>
          <a:ext cx="11658060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cxnSp>
        <p:nvCxnSpPr>
          <p:cNvPr id="8" name="Přímá spojnice 7"/>
          <p:cNvCxnSpPr/>
          <p:nvPr/>
        </p:nvCxnSpPr>
        <p:spPr>
          <a:xfrm flipH="1">
            <a:off x="3732839" y="1128252"/>
            <a:ext cx="11017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834000" y="4584074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1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120472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036767" y="4584074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1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13449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81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7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Documents, forms, templates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Tematikon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Obrázek 6">
            <a:hlinkClick r:id="rId3"/>
            <a:extLst>
              <a:ext uri="{FF2B5EF4-FFF2-40B4-BE49-F238E27FC236}">
                <a16:creationId xmlns:a16="http://schemas.microsoft.com/office/drawing/2014/main" id="{726D3802-81B2-41D2-8DBF-3D93F3747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040"/>
            <a:ext cx="6748739" cy="54734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ázek 1">
            <a:hlinkClick r:id="rId5"/>
            <a:extLst>
              <a:ext uri="{FF2B5EF4-FFF2-40B4-BE49-F238E27FC236}">
                <a16:creationId xmlns:a16="http://schemas.microsoft.com/office/drawing/2014/main" id="{BD813C77-6543-4B86-9B25-68DD87B94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883" y="2939596"/>
            <a:ext cx="8424332" cy="38197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>
            <a:hlinkClick r:id="rId7"/>
            <a:extLst>
              <a:ext uri="{FF2B5EF4-FFF2-40B4-BE49-F238E27FC236}">
                <a16:creationId xmlns:a16="http://schemas.microsoft.com/office/drawing/2014/main" id="{101AF2A5-2745-4139-A1DA-26CF66537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095" y="4169818"/>
            <a:ext cx="3800272" cy="1955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637DBE-E5EA-44E8-A199-64D27B709C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08" y="1795837"/>
            <a:ext cx="5647207" cy="1567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340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627</Words>
  <Application>Microsoft Office PowerPoint</Application>
  <PresentationFormat>Širokoúhlá obrazovka</PresentationFormat>
  <Paragraphs>111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Office</vt:lpstr>
      <vt:lpstr>Master thesis seminar (1)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Roman Šperka</cp:lastModifiedBy>
  <cp:revision>90</cp:revision>
  <dcterms:created xsi:type="dcterms:W3CDTF">2016-11-25T20:36:16Z</dcterms:created>
  <dcterms:modified xsi:type="dcterms:W3CDTF">2020-10-06T09:13:08Z</dcterms:modified>
</cp:coreProperties>
</file>