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7" r:id="rId3"/>
    <p:sldId id="329" r:id="rId4"/>
    <p:sldId id="324" r:id="rId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9" autoAdjust="0"/>
    <p:restoredTop sz="94660"/>
  </p:normalViewPr>
  <p:slideViewPr>
    <p:cSldViewPr>
      <p:cViewPr varScale="1">
        <p:scale>
          <a:sx n="175" d="100"/>
          <a:sy n="175" d="100"/>
        </p:scale>
        <p:origin x="34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29.09.2020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lepek@opf.slu.cz" TargetMode="External"/><Relationship Id="rId2" Type="http://schemas.openxmlformats.org/officeDocument/2006/relationships/hyperlink" Target="mailto:praza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Základy vědeckého myšlení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95864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Info</a:t>
            </a:r>
            <a:r>
              <a:rPr lang="cs-CZ" dirty="0">
                <a:solidFill>
                  <a:srgbClr val="000000"/>
                </a:solidFill>
              </a:rPr>
              <a:t> k předmětu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915566"/>
            <a:ext cx="6840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Tomáš Pražák – </a:t>
            </a:r>
            <a:r>
              <a:rPr lang="cs-CZ" dirty="0">
                <a:hlinkClick r:id="rId2"/>
              </a:rPr>
              <a:t>prazak@opf.slu.cz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Martin </a:t>
            </a:r>
            <a:r>
              <a:rPr lang="cs-CZ" dirty="0" err="1"/>
              <a:t>Klepek</a:t>
            </a:r>
            <a:r>
              <a:rPr lang="cs-CZ" dirty="0"/>
              <a:t> – </a:t>
            </a:r>
            <a:r>
              <a:rPr lang="cs-CZ" dirty="0">
                <a:hlinkClick r:id="rId3"/>
              </a:rPr>
              <a:t>klepek@opf.slu.cz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B302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Podmínkou úspěšného absolvování je vytvoření odborného článku na téma řešeného v průběhu semestru v ČJ nebo AJ s možností publikování jako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v databázi </a:t>
            </a:r>
            <a:r>
              <a:rPr lang="cs-CZ" dirty="0" err="1"/>
              <a:t>Econpapers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5553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Info</a:t>
            </a:r>
            <a:r>
              <a:rPr lang="cs-CZ" dirty="0">
                <a:solidFill>
                  <a:srgbClr val="000000"/>
                </a:solidFill>
              </a:rPr>
              <a:t> k předmětu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04302" y="1249395"/>
            <a:ext cx="77841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Výuka každý čtvrtek od13:55 - 15:30 v </a:t>
            </a:r>
            <a:r>
              <a:rPr lang="cs-CZ" dirty="0" err="1"/>
              <a:t>Edulabu</a:t>
            </a:r>
            <a:r>
              <a:rPr lang="cs-CZ" dirty="0"/>
              <a:t> v Open </a:t>
            </a:r>
            <a:r>
              <a:rPr lang="cs-CZ" dirty="0" err="1"/>
              <a:t>Space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Streaming</a:t>
            </a:r>
            <a:r>
              <a:rPr lang="cs-CZ" dirty="0"/>
              <a:t> výuky a její nahrávání s možností zpětného shlédnutí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Výuka se bude prezenčně konat i v případě úplného přepnutí do online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Doporučením je osobní přítomnost studenta/</a:t>
            </a:r>
            <a:r>
              <a:rPr lang="cs-CZ" dirty="0" err="1"/>
              <a:t>ky</a:t>
            </a:r>
            <a:r>
              <a:rPr lang="cs-CZ" dirty="0"/>
              <a:t> pro lepší požitek z výuky a vyšší schopnost interakce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03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Úkol na 8.10. 2020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11560" y="134761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Vyberete si téma, na kterém byste chtěli v průběhu semestru pracovat (téma Vaší BP, DP nebo téma Vám blízké).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Jaký byl motiv pro výběr tohoto tématu? V čem je téma zajímavé, aktuální?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Prvním tématem výuky bude Věda a představení vědeckých metod.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Těšíme se na Vás 8.10.2020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46297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4222</TotalTime>
  <Words>171</Words>
  <Application>Microsoft Macintosh PowerPoint</Application>
  <PresentationFormat>Předvádění na obrazovce (16:9)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SLU</vt:lpstr>
      <vt:lpstr>Základy vědeckého myšlení</vt:lpstr>
      <vt:lpstr>Info k předmětu</vt:lpstr>
      <vt:lpstr>Info k předmětu</vt:lpstr>
      <vt:lpstr>Úkol na 8.10. 2020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Microsoft Office User</cp:lastModifiedBy>
  <cp:revision>125</cp:revision>
  <cp:lastPrinted>2019-03-07T11:05:56Z</cp:lastPrinted>
  <dcterms:created xsi:type="dcterms:W3CDTF">2016-07-06T15:42:34Z</dcterms:created>
  <dcterms:modified xsi:type="dcterms:W3CDTF">2020-09-29T07:23:22Z</dcterms:modified>
</cp:coreProperties>
</file>