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39935-C0AE-40E0-8665-BC1981487440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9294A-6ED3-4C8A-8A55-137785E921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18451E-5FA0-4CE9-8D32-72FCE69F65C4}" type="slidenum">
              <a:rPr lang="en-US"/>
              <a:pPr/>
              <a:t>8</a:t>
            </a:fld>
            <a:endParaRPr lang="en-US"/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79876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3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79878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798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98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4B99E-BD57-4B8A-8E38-3908F4E4BE88}" type="slidenum">
              <a:rPr lang="en-US"/>
              <a:pPr/>
              <a:t>23</a:t>
            </a:fld>
            <a:endParaRPr lang="en-US"/>
          </a:p>
        </p:txBody>
      </p:sp>
      <p:sp>
        <p:nvSpPr>
          <p:cNvPr id="89091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9092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8</a:t>
            </a:r>
          </a:p>
        </p:txBody>
      </p:sp>
      <p:sp>
        <p:nvSpPr>
          <p:cNvPr id="89093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9094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90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90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A1262-E13B-46FD-8D6E-11EE1BC4C47B}" type="slidenum">
              <a:rPr lang="en-US"/>
              <a:pPr/>
              <a:t>24</a:t>
            </a:fld>
            <a:endParaRPr lang="en-US"/>
          </a:p>
        </p:txBody>
      </p:sp>
      <p:sp>
        <p:nvSpPr>
          <p:cNvPr id="90115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12</a:t>
            </a:r>
          </a:p>
        </p:txBody>
      </p:sp>
      <p:sp>
        <p:nvSpPr>
          <p:cNvPr id="90117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0118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01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901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0F03F-3103-48D0-A2A1-6A27BD3B4880}" type="slidenum">
              <a:rPr lang="en-US"/>
              <a:pPr/>
              <a:t>26</a:t>
            </a:fld>
            <a:endParaRPr lang="en-US"/>
          </a:p>
        </p:txBody>
      </p:sp>
      <p:sp>
        <p:nvSpPr>
          <p:cNvPr id="91139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1140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11</a:t>
            </a:r>
          </a:p>
        </p:txBody>
      </p:sp>
      <p:sp>
        <p:nvSpPr>
          <p:cNvPr id="91141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1142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11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911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4A83E-564D-4A30-ABF1-A839CE92530E}" type="slidenum">
              <a:rPr lang="en-US"/>
              <a:pPr/>
              <a:t>27</a:t>
            </a:fld>
            <a:endParaRPr lang="en-US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24</a:t>
            </a:r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2166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21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921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FE4E3-0456-4B52-86B9-1976C4B176AF}" type="slidenum">
              <a:rPr lang="en-US"/>
              <a:pPr/>
              <a:t>28</a:t>
            </a:fld>
            <a:endParaRPr lang="en-US"/>
          </a:p>
        </p:txBody>
      </p:sp>
      <p:sp>
        <p:nvSpPr>
          <p:cNvPr id="93187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3188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25</a:t>
            </a:r>
          </a:p>
        </p:txBody>
      </p:sp>
      <p:sp>
        <p:nvSpPr>
          <p:cNvPr id="93189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3190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31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931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E865C-11A4-44EF-9140-AE63F486BDC6}" type="slidenum">
              <a:rPr lang="en-US"/>
              <a:pPr/>
              <a:t>29</a:t>
            </a:fld>
            <a:endParaRPr lang="en-US"/>
          </a:p>
        </p:txBody>
      </p:sp>
      <p:sp>
        <p:nvSpPr>
          <p:cNvPr id="94211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4212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23</a:t>
            </a:r>
          </a:p>
        </p:txBody>
      </p:sp>
      <p:sp>
        <p:nvSpPr>
          <p:cNvPr id="94213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4214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942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942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363AF-5BDB-458F-BD37-A9B6AC806C10}" type="slidenum">
              <a:rPr lang="en-US"/>
              <a:pPr/>
              <a:t>9</a:t>
            </a:fld>
            <a:endParaRPr lang="en-US"/>
          </a:p>
        </p:txBody>
      </p:sp>
      <p:sp>
        <p:nvSpPr>
          <p:cNvPr id="80899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0900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09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09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DD9A4-B35B-473A-981D-4EB34A682928}" type="slidenum">
              <a:rPr lang="en-US"/>
              <a:pPr/>
              <a:t>10</a:t>
            </a:fld>
            <a:endParaRPr lang="en-US"/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5</a:t>
            </a:r>
          </a:p>
        </p:txBody>
      </p:sp>
      <p:sp>
        <p:nvSpPr>
          <p:cNvPr id="81925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19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19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CD585-5ADB-42B6-8D87-8B144B24F338}" type="slidenum">
              <a:rPr lang="en-US"/>
              <a:pPr/>
              <a:t>12</a:t>
            </a:fld>
            <a:endParaRPr lang="en-US"/>
          </a:p>
        </p:txBody>
      </p:sp>
      <p:sp>
        <p:nvSpPr>
          <p:cNvPr id="82947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14</a:t>
            </a: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29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29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0B733-C5F9-42FA-9C12-7E755FFD30C8}" type="slidenum">
              <a:rPr lang="en-US"/>
              <a:pPr/>
              <a:t>13</a:t>
            </a:fld>
            <a:endParaRPr lang="en-US"/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3972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3974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39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39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F785F-ABB5-4535-8DBC-E6D439245B32}" type="slidenum">
              <a:rPr lang="en-US"/>
              <a:pPr/>
              <a:t>16</a:t>
            </a:fld>
            <a:endParaRPr lang="en-US"/>
          </a:p>
        </p:txBody>
      </p:sp>
      <p:sp>
        <p:nvSpPr>
          <p:cNvPr id="84995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17</a:t>
            </a: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49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50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ED817-1727-484B-9EB1-2CDC1ED7C7FD}" type="slidenum">
              <a:rPr lang="en-US"/>
              <a:pPr/>
              <a:t>18</a:t>
            </a:fld>
            <a:endParaRPr lang="en-US"/>
          </a:p>
        </p:txBody>
      </p:sp>
      <p:sp>
        <p:nvSpPr>
          <p:cNvPr id="86019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6020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21</a:t>
            </a:r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60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60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40181-263D-4091-863F-2BA6037AEA03}" type="slidenum">
              <a:rPr lang="en-US"/>
              <a:pPr/>
              <a:t>19</a:t>
            </a:fld>
            <a:endParaRPr lang="en-US"/>
          </a:p>
        </p:txBody>
      </p:sp>
      <p:sp>
        <p:nvSpPr>
          <p:cNvPr id="87043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7044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18</a:t>
            </a:r>
          </a:p>
        </p:txBody>
      </p:sp>
      <p:sp>
        <p:nvSpPr>
          <p:cNvPr id="87045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7046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70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70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A6B421-FF43-4041-A296-FC750E283394}" type="slidenum">
              <a:rPr lang="en-US"/>
              <a:pPr/>
              <a:t>20</a:t>
            </a:fld>
            <a:endParaRPr lang="en-US"/>
          </a:p>
        </p:txBody>
      </p:sp>
      <p:sp>
        <p:nvSpPr>
          <p:cNvPr id="88067" name="Rectangle 2"/>
          <p:cNvSpPr>
            <a:spLocks noChangeArrowheads="1"/>
          </p:cNvSpPr>
          <p:nvPr/>
        </p:nvSpPr>
        <p:spPr bwMode="auto">
          <a:xfrm>
            <a:off x="3886728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8068" name="Rectangle 3"/>
          <p:cNvSpPr>
            <a:spLocks noChangeArrowheads="1"/>
          </p:cNvSpPr>
          <p:nvPr/>
        </p:nvSpPr>
        <p:spPr bwMode="auto">
          <a:xfrm>
            <a:off x="3886728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48" tIns="0" rIns="19048" bIns="0" anchor="b"/>
          <a:lstStyle/>
          <a:p>
            <a:pPr algn="r"/>
            <a:r>
              <a:rPr lang="en-US" sz="1000" i="1" dirty="0"/>
              <a:t>22</a:t>
            </a:r>
          </a:p>
        </p:txBody>
      </p:sp>
      <p:sp>
        <p:nvSpPr>
          <p:cNvPr id="88069" name="Rectangle 4"/>
          <p:cNvSpPr>
            <a:spLocks noChangeArrowheads="1"/>
          </p:cNvSpPr>
          <p:nvPr/>
        </p:nvSpPr>
        <p:spPr bwMode="auto">
          <a:xfrm>
            <a:off x="0" y="8686727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8070" name="Rectangle 5"/>
          <p:cNvSpPr>
            <a:spLocks noChangeArrowheads="1"/>
          </p:cNvSpPr>
          <p:nvPr/>
        </p:nvSpPr>
        <p:spPr bwMode="auto">
          <a:xfrm>
            <a:off x="0" y="0"/>
            <a:ext cx="2971272" cy="457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28" tIns="45714" rIns="91428" bIns="45714" anchor="ctr"/>
          <a:lstStyle/>
          <a:p>
            <a:endParaRPr lang="cs-CZ"/>
          </a:p>
        </p:txBody>
      </p:sp>
      <p:sp>
        <p:nvSpPr>
          <p:cNvPr id="880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880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6" tIns="44444" rIns="90476" bIns="44444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9BCA2-8329-4E1D-B000-3E61B6527928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C09B-F045-4066-81CE-91780FB5F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0BB7B-3650-4B72-9405-ECCCAA3186B2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2F70-FEA8-4995-B658-8D6F88FE0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39D22-D67B-429A-A49E-2A8FE0B07973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BF3C-40B3-4F59-A6C7-5E9B3DC7BF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09625" y="2138363"/>
            <a:ext cx="3902075" cy="3881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864100" y="2138363"/>
            <a:ext cx="3903663" cy="38814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C410D-EE10-42C3-A826-FFA2B0C71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09625" y="2138363"/>
            <a:ext cx="7958138" cy="38814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8D3D-0C70-4C83-ABC9-1B10C004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809625" y="2138363"/>
            <a:ext cx="3902075" cy="38814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64100" y="2138363"/>
            <a:ext cx="3903663" cy="3881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6141-C7CD-4AA2-91A4-40184434D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28126-0B54-4A3D-B894-8BECC6BACBA7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AE41E-529D-45A0-A964-1A4DBF9FD5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2D151-36FE-494C-A078-1AE8AEBC59F6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0580-4D81-4462-9E31-C524E1AF2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CAB7-5D1E-40FA-9B72-B596496D47A7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0E8AE-8E15-4F63-95AF-11F4D1F49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8641C-19CB-47BF-840C-BF70711BD65D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AA1EE-5869-4CF9-A512-7A49A23A3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CDBCC-F792-4D6A-BC34-F8F8CEBAE8F4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8AFF0-39E9-4799-9BE3-0C7BFB5D4E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AE62F-73E6-42A9-B7F2-2374D0226813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84186-495F-482A-9696-C76EA3F9C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8252-5BAB-424F-A178-4274258ED7BC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32778-F4B7-4FAB-B28E-872AF1246E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9531-43EB-4797-9A54-B8608ACF9A3F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80C2-73DC-4052-82AE-C5BF04078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34E843-4F8C-4046-8AC7-06C5DB4464EC}" type="datetimeFigureOut">
              <a:rPr lang="cs-CZ"/>
              <a:pPr>
                <a:defRPr/>
              </a:pPr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16BA1C-BBBA-4A55-8751-B8EFA72F0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kument_aplikace_Microsoft_Office_Word_97-_20031.doc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Family Business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4582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Leadership Process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5638800" cy="4876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Creates uncertainty</a:t>
            </a:r>
          </a:p>
          <a:p>
            <a:pPr eaLnBrk="1" hangingPunct="1"/>
            <a:r>
              <a:rPr lang="en-US" smtClean="0"/>
              <a:t>Creates change </a:t>
            </a:r>
          </a:p>
          <a:p>
            <a:pPr eaLnBrk="1" hangingPunct="1"/>
            <a:r>
              <a:rPr lang="en-US" smtClean="0"/>
              <a:t>Components</a:t>
            </a:r>
          </a:p>
          <a:p>
            <a:pPr lvl="1" eaLnBrk="1" hangingPunct="1"/>
            <a:r>
              <a:rPr lang="en-US" smtClean="0"/>
              <a:t>Setting organizational direction</a:t>
            </a:r>
          </a:p>
          <a:p>
            <a:pPr lvl="1" eaLnBrk="1" hangingPunct="1"/>
            <a:r>
              <a:rPr lang="en-US" smtClean="0"/>
              <a:t>Aligning people with the direction via communication</a:t>
            </a:r>
          </a:p>
          <a:p>
            <a:pPr lvl="1" eaLnBrk="1" hangingPunct="1"/>
            <a:r>
              <a:rPr lang="en-US" smtClean="0"/>
              <a:t>Motivating people to action</a:t>
            </a:r>
          </a:p>
          <a:p>
            <a:pPr lvl="2" eaLnBrk="1" hangingPunct="1"/>
            <a:r>
              <a:rPr lang="en-US" sz="2800" smtClean="0"/>
              <a:t>Empowerment</a:t>
            </a:r>
          </a:p>
          <a:p>
            <a:pPr lvl="2" eaLnBrk="1" hangingPunct="1"/>
            <a:r>
              <a:rPr lang="en-US" sz="2800" smtClean="0"/>
              <a:t>Gratify needs</a:t>
            </a:r>
          </a:p>
        </p:txBody>
      </p:sp>
      <p:pic>
        <p:nvPicPr>
          <p:cNvPr id="37894" name="Picture 7" descr="C:\Program Files\Microsoft Office\Clipart\standard\stddir2\BS0158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438" y="1981200"/>
            <a:ext cx="26209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6172200" y="4478338"/>
            <a:ext cx="2987675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Leader –</a:t>
            </a:r>
            <a:r>
              <a:rPr lang="en-US" sz="2800"/>
              <a:t> </a:t>
            </a:r>
          </a:p>
          <a:p>
            <a:pPr algn="ctr"/>
            <a:r>
              <a:rPr lang="en-US" sz="2800"/>
              <a:t>an advocate for </a:t>
            </a:r>
          </a:p>
          <a:p>
            <a:pPr algn="ctr"/>
            <a:r>
              <a:rPr lang="en-US" sz="2800"/>
              <a:t>change and new approaches to</a:t>
            </a:r>
          </a:p>
          <a:p>
            <a:pPr algn="ctr"/>
            <a:r>
              <a:rPr lang="en-US" sz="2800"/>
              <a:t>problems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378700" cy="1143000"/>
          </a:xfrm>
        </p:spPr>
        <p:txBody>
          <a:bodyPr/>
          <a:lstStyle/>
          <a:p>
            <a:pPr eaLnBrk="1" hangingPunct="1"/>
            <a:r>
              <a:rPr lang="en-US" smtClean="0"/>
              <a:t>Leaders and Managers</a:t>
            </a:r>
          </a:p>
        </p:txBody>
      </p:sp>
      <p:graphicFrame>
        <p:nvGraphicFramePr>
          <p:cNvPr id="151637" name="Group 85"/>
          <p:cNvGraphicFramePr>
            <a:graphicFrameLocks noGrp="1"/>
          </p:cNvGraphicFramePr>
          <p:nvPr>
            <p:ph type="tbl" idx="1"/>
          </p:nvPr>
        </p:nvGraphicFramePr>
        <p:xfrm>
          <a:off x="304800" y="989013"/>
          <a:ext cx="8610600" cy="5577840"/>
        </p:xfrm>
        <a:graphic>
          <a:graphicData uri="http://schemas.openxmlformats.org/drawingml/2006/table">
            <a:tbl>
              <a:tblPr/>
              <a:tblGrid>
                <a:gridCol w="2085975"/>
                <a:gridCol w="3095625"/>
                <a:gridCol w="3429000"/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Personality Dimension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Attitudes toward goals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Impersonal, passive, functional; goals arise out of necessity, reality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Personal, active, goals arise from desire, imagination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Conceptions of 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Combines people, ideas, things; seeks moderate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Looks for fresh approaches to old problems; seeks high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Relationships with others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Prefers to work with others; avoids close relationships and conflicts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Comfortable in solitary work; encourages close relationships, not averse to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Sense of self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Accepts life as it is; unquestioning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Questions life; struggles for sense of 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2" name="Text Box 86"/>
          <p:cNvSpPr txBox="1">
            <a:spLocks noChangeArrowheads="1"/>
          </p:cNvSpPr>
          <p:nvPr/>
        </p:nvSpPr>
        <p:spPr bwMode="auto">
          <a:xfrm>
            <a:off x="838200" y="6553200"/>
            <a:ext cx="7788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/>
              <a:t>SOURCE: Reprinted by permission of </a:t>
            </a:r>
            <a:r>
              <a:rPr lang="en-US" sz="800" i="1"/>
              <a:t>Harvard Business Review</a:t>
            </a:r>
            <a:r>
              <a:rPr lang="en-US" sz="800"/>
              <a:t>. From A. Zaleznik, “Managers and Leaders: Are They Different?” </a:t>
            </a:r>
            <a:r>
              <a:rPr lang="en-US" sz="800" i="1"/>
              <a:t>Harvard Business Review</a:t>
            </a:r>
            <a:r>
              <a:rPr lang="en-US" sz="800"/>
              <a:t> 55 (1977): 67-77. Copyright </a:t>
            </a:r>
            <a:r>
              <a:rPr lang="en-US" sz="800">
                <a:cs typeface="Arial" charset="0"/>
              </a:rPr>
              <a:t>© 1977 by the Harvard Business School Publishing Corporation; all rights reserved.</a:t>
            </a:r>
            <a:endParaRPr lang="en-US" sz="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133600" y="64770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505200" y="64770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1143000"/>
          </a:xfrm>
          <a:noFill/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 smtClean="0"/>
              <a:t>Leadership Behavioral Theory: </a:t>
            </a:r>
            <a:br>
              <a:rPr lang="en-US" smtClean="0"/>
            </a:br>
            <a:r>
              <a:rPr lang="en-US" smtClean="0"/>
              <a:t>Lewin Studies</a:t>
            </a: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762000" y="2362200"/>
            <a:ext cx="2514600" cy="426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6986" name="Rectangle 10"/>
          <p:cNvSpPr>
            <a:spLocks noChangeArrowheads="1"/>
          </p:cNvSpPr>
          <p:nvPr/>
        </p:nvSpPr>
        <p:spPr bwMode="auto">
          <a:xfrm>
            <a:off x="3790950" y="2362200"/>
            <a:ext cx="2514600" cy="426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24000" y="3644900"/>
            <a:ext cx="7239000" cy="1447800"/>
            <a:chOff x="960" y="2296"/>
            <a:chExt cx="4560" cy="912"/>
          </a:xfrm>
        </p:grpSpPr>
        <p:sp>
          <p:nvSpPr>
            <p:cNvPr id="39950" name="Rectangle 13"/>
            <p:cNvSpPr>
              <a:spLocks noChangeArrowheads="1"/>
            </p:cNvSpPr>
            <p:nvPr/>
          </p:nvSpPr>
          <p:spPr bwMode="auto">
            <a:xfrm>
              <a:off x="1872" y="2302"/>
              <a:ext cx="3648" cy="9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ctr">
              <a:spAutoFit/>
            </a:bodyPr>
            <a:lstStyle/>
            <a:p>
              <a:pPr marL="342900" indent="-342900"/>
              <a:r>
                <a:rPr lang="en-US" sz="2200" b="1">
                  <a:solidFill>
                    <a:schemeClr val="folHlink"/>
                  </a:solidFill>
                </a:rPr>
                <a:t>Democratic Style -</a:t>
              </a:r>
              <a:r>
                <a:rPr lang="en-US" sz="2200">
                  <a:solidFill>
                    <a:srgbClr val="000099"/>
                  </a:solidFill>
                </a:rPr>
                <a:t> </a:t>
              </a:r>
              <a:r>
                <a:rPr lang="en-US" sz="2200">
                  <a:solidFill>
                    <a:schemeClr val="tx2"/>
                  </a:solidFill>
                </a:rPr>
                <a:t>the leader takes collaborative, reciprocal, interactive actions with followers; followers have high degree of discretionary influence</a:t>
              </a:r>
            </a:p>
          </p:txBody>
        </p:sp>
        <p:pic>
          <p:nvPicPr>
            <p:cNvPr id="39951" name="Picture 18" descr="C:\Program Files\Common Files\Microsoft Shared\Clipart\cagcat50\BD05584_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0" y="2296"/>
              <a:ext cx="768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1219200" y="5192713"/>
            <a:ext cx="7620000" cy="1512887"/>
            <a:chOff x="768" y="3271"/>
            <a:chExt cx="4800" cy="953"/>
          </a:xfrm>
        </p:grpSpPr>
        <p:sp>
          <p:nvSpPr>
            <p:cNvPr id="39948" name="Rectangle 17"/>
            <p:cNvSpPr>
              <a:spLocks noChangeArrowheads="1"/>
            </p:cNvSpPr>
            <p:nvPr/>
          </p:nvSpPr>
          <p:spPr bwMode="auto">
            <a:xfrm>
              <a:off x="1872" y="3403"/>
              <a:ext cx="3696" cy="6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ctr">
              <a:spAutoFit/>
            </a:bodyPr>
            <a:lstStyle/>
            <a:p>
              <a:pPr marL="342900" indent="-342900"/>
              <a:r>
                <a:rPr lang="en-US" sz="2200" b="1">
                  <a:solidFill>
                    <a:schemeClr val="folHlink"/>
                  </a:solidFill>
                </a:rPr>
                <a:t>Laissez-Faire Style -</a:t>
              </a:r>
              <a:r>
                <a:rPr lang="en-US" sz="2200">
                  <a:solidFill>
                    <a:srgbClr val="000000"/>
                  </a:solidFill>
                </a:rPr>
                <a:t> </a:t>
              </a:r>
              <a:r>
                <a:rPr lang="en-US" sz="2200">
                  <a:solidFill>
                    <a:schemeClr val="tx2"/>
                  </a:solidFill>
                </a:rPr>
                <a:t>the leader fails to accept the responsibilities of the position; creates chaos in the work environment</a:t>
              </a:r>
              <a:r>
                <a:rPr lang="en-US" sz="2200">
                  <a:solidFill>
                    <a:srgbClr val="000000"/>
                  </a:solidFill>
                </a:rPr>
                <a:t> </a:t>
              </a:r>
            </a:p>
          </p:txBody>
        </p:sp>
        <p:pic>
          <p:nvPicPr>
            <p:cNvPr id="39949" name="Picture 22" descr="C:\Program Files\Microsoft Office\Clipart\standard\stddir1\BD04935_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8" y="3271"/>
              <a:ext cx="960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1371600" y="2071688"/>
            <a:ext cx="7924800" cy="1428750"/>
            <a:chOff x="864" y="1305"/>
            <a:chExt cx="4992" cy="900"/>
          </a:xfrm>
        </p:grpSpPr>
        <p:pic>
          <p:nvPicPr>
            <p:cNvPr id="39946" name="Picture 20" descr="C:\Program Files\Microsoft Office\Clipart\standard\stddir1\BD07163_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4" y="1350"/>
              <a:ext cx="864" cy="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47" name="Rectangle 8"/>
            <p:cNvSpPr>
              <a:spLocks noChangeArrowheads="1"/>
            </p:cNvSpPr>
            <p:nvPr/>
          </p:nvSpPr>
          <p:spPr bwMode="auto">
            <a:xfrm>
              <a:off x="1872" y="1305"/>
              <a:ext cx="3984" cy="9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ctr">
              <a:spAutoFit/>
            </a:bodyPr>
            <a:lstStyle/>
            <a:p>
              <a:pPr marL="342900" indent="-342900"/>
              <a:r>
                <a:rPr lang="en-US" sz="2200" b="1">
                  <a:solidFill>
                    <a:schemeClr val="folHlink"/>
                  </a:solidFill>
                </a:rPr>
                <a:t>Autocratic Style -</a:t>
              </a:r>
              <a:r>
                <a:rPr lang="en-US" sz="2200"/>
                <a:t> </a:t>
              </a:r>
              <a:r>
                <a:rPr lang="en-US" sz="2200">
                  <a:solidFill>
                    <a:schemeClr val="tx2"/>
                  </a:solidFill>
                </a:rPr>
                <a:t>the leader uses strong, directive, controlling actions to enforce the rules, regulations, activities, &amp; relationships; followers have little discretionary influence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ChangeArrowheads="1"/>
          </p:cNvSpPr>
          <p:nvPr/>
        </p:nvSpPr>
        <p:spPr bwMode="auto">
          <a:xfrm>
            <a:off x="1066800" y="533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lnSpc>
                <a:spcPct val="85000"/>
              </a:lnSpc>
            </a:pPr>
            <a:r>
              <a:rPr lang="en-US" sz="4000">
                <a:solidFill>
                  <a:schemeClr val="tx2"/>
                </a:solidFill>
              </a:rPr>
              <a:t>Leadership Behavioral Theory: 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Ohio State Studies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38200" y="1981200"/>
            <a:ext cx="8191500" cy="1981200"/>
            <a:chOff x="528" y="1392"/>
            <a:chExt cx="5160" cy="1248"/>
          </a:xfrm>
        </p:grpSpPr>
        <p:sp>
          <p:nvSpPr>
            <p:cNvPr id="40969" name="AutoShape 29"/>
            <p:cNvSpPr>
              <a:spLocks noChangeArrowheads="1"/>
            </p:cNvSpPr>
            <p:nvPr/>
          </p:nvSpPr>
          <p:spPr bwMode="auto">
            <a:xfrm>
              <a:off x="528" y="1392"/>
              <a:ext cx="4992" cy="124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round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0970" name="Text Box 27"/>
            <p:cNvSpPr txBox="1">
              <a:spLocks noChangeArrowheads="1"/>
            </p:cNvSpPr>
            <p:nvPr/>
          </p:nvSpPr>
          <p:spPr bwMode="auto">
            <a:xfrm>
              <a:off x="552" y="1428"/>
              <a:ext cx="513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chemeClr val="folHlink"/>
                  </a:solidFill>
                </a:rPr>
                <a:t>Initiating Structure –</a:t>
              </a:r>
              <a:r>
                <a:rPr lang="en-US" sz="2800"/>
                <a:t> Leader behavior aimed at defining and organizing work relationships and roles; establishing clear patterns of organization, communication, and ways of getting things done.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85800" y="4267200"/>
            <a:ext cx="8115300" cy="2209800"/>
            <a:chOff x="432" y="2832"/>
            <a:chExt cx="5112" cy="1392"/>
          </a:xfrm>
        </p:grpSpPr>
        <p:sp>
          <p:nvSpPr>
            <p:cNvPr id="40965" name="Rectangle 2"/>
            <p:cNvSpPr>
              <a:spLocks noChangeArrowheads="1"/>
            </p:cNvSpPr>
            <p:nvPr/>
          </p:nvSpPr>
          <p:spPr bwMode="auto">
            <a:xfrm>
              <a:off x="432" y="3936"/>
              <a:ext cx="120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966" name="Rectangle 3"/>
            <p:cNvSpPr>
              <a:spLocks noChangeArrowheads="1"/>
            </p:cNvSpPr>
            <p:nvPr/>
          </p:nvSpPr>
          <p:spPr bwMode="auto">
            <a:xfrm>
              <a:off x="1968" y="3936"/>
              <a:ext cx="18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967" name="AutoShape 30"/>
            <p:cNvSpPr>
              <a:spLocks noChangeArrowheads="1"/>
            </p:cNvSpPr>
            <p:nvPr/>
          </p:nvSpPr>
          <p:spPr bwMode="auto">
            <a:xfrm>
              <a:off x="552" y="2832"/>
              <a:ext cx="4992" cy="124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round/>
              <a:headEnd/>
              <a:tailEnd/>
            </a:ln>
            <a:scene3d>
              <a:camera prst="legacyPerspectiveBottom"/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0968" name="Text Box 31"/>
            <p:cNvSpPr txBox="1">
              <a:spLocks noChangeArrowheads="1"/>
            </p:cNvSpPr>
            <p:nvPr/>
          </p:nvSpPr>
          <p:spPr bwMode="auto">
            <a:xfrm>
              <a:off x="576" y="2868"/>
              <a:ext cx="489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chemeClr val="folHlink"/>
                  </a:solidFill>
                </a:rPr>
                <a:t>Consideration –</a:t>
              </a:r>
              <a:r>
                <a:rPr lang="en-US" sz="2800"/>
                <a:t> Leader behavior aimed at nurturing friendly, warm working relationships, as well as encouraging mutual trust and interpersonal respect within the work unit.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73787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Leadership Behavioral Theory: </a:t>
            </a:r>
            <a:br>
              <a:rPr lang="en-US" smtClean="0"/>
            </a:br>
            <a:r>
              <a:rPr lang="en-US" smtClean="0"/>
              <a:t>Michigan Studies</a:t>
            </a:r>
          </a:p>
        </p:txBody>
      </p:sp>
      <p:grpSp>
        <p:nvGrpSpPr>
          <p:cNvPr id="2" name="Group 377"/>
          <p:cNvGrpSpPr>
            <a:grpSpLocks/>
          </p:cNvGrpSpPr>
          <p:nvPr/>
        </p:nvGrpSpPr>
        <p:grpSpPr bwMode="auto">
          <a:xfrm>
            <a:off x="685800" y="1847850"/>
            <a:ext cx="8229600" cy="2438400"/>
            <a:chOff x="432" y="1164"/>
            <a:chExt cx="5184" cy="1536"/>
          </a:xfrm>
        </p:grpSpPr>
        <p:sp>
          <p:nvSpPr>
            <p:cNvPr id="42144" name="Text Box 373"/>
            <p:cNvSpPr txBox="1">
              <a:spLocks noChangeArrowheads="1"/>
            </p:cNvSpPr>
            <p:nvPr/>
          </p:nvSpPr>
          <p:spPr bwMode="auto">
            <a:xfrm>
              <a:off x="1488" y="1200"/>
              <a:ext cx="4128" cy="1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>
                <a:spcBef>
                  <a:spcPct val="50000"/>
                </a:spcBef>
              </a:pPr>
              <a:r>
                <a:rPr lang="en-US" b="1"/>
                <a:t>Production-Oriented Leader</a:t>
              </a:r>
            </a:p>
            <a:p>
              <a:pPr marL="1028700" lvl="1" indent="-342900">
                <a:buFontTx/>
                <a:buChar char="•"/>
              </a:pPr>
              <a:r>
                <a:rPr lang="en-US"/>
                <a:t>Constant leader influence</a:t>
              </a:r>
            </a:p>
            <a:p>
              <a:pPr marL="1485900" lvl="2" indent="-342900">
                <a:buFontTx/>
                <a:buChar char="•"/>
              </a:pPr>
              <a:r>
                <a:rPr lang="en-US"/>
                <a:t>Direct or close supervision</a:t>
              </a:r>
            </a:p>
            <a:p>
              <a:pPr marL="1485900" lvl="2" indent="-342900">
                <a:buFontTx/>
                <a:buChar char="•"/>
              </a:pPr>
              <a:r>
                <a:rPr lang="en-US"/>
                <a:t>Many written or unwritten rules and regulations</a:t>
              </a:r>
            </a:p>
            <a:p>
              <a:pPr marL="1028700" lvl="1" indent="-342900">
                <a:buFontTx/>
                <a:buChar char="•"/>
              </a:pPr>
              <a:r>
                <a:rPr lang="en-US"/>
                <a:t>Focus on getting work done</a:t>
              </a:r>
            </a:p>
          </p:txBody>
        </p:sp>
        <p:grpSp>
          <p:nvGrpSpPr>
            <p:cNvPr id="3" name="Group 218"/>
            <p:cNvGrpSpPr>
              <a:grpSpLocks/>
            </p:cNvGrpSpPr>
            <p:nvPr/>
          </p:nvGrpSpPr>
          <p:grpSpPr bwMode="auto">
            <a:xfrm>
              <a:off x="432" y="1164"/>
              <a:ext cx="1535" cy="1536"/>
              <a:chOff x="433" y="1121"/>
              <a:chExt cx="1535" cy="1510"/>
            </a:xfrm>
          </p:grpSpPr>
          <p:sp>
            <p:nvSpPr>
              <p:cNvPr id="42146" name="Freeform 11"/>
              <p:cNvSpPr>
                <a:spLocks/>
              </p:cNvSpPr>
              <p:nvPr/>
            </p:nvSpPr>
            <p:spPr bwMode="auto">
              <a:xfrm>
                <a:off x="499" y="1229"/>
                <a:ext cx="1382" cy="1333"/>
              </a:xfrm>
              <a:custGeom>
                <a:avLst/>
                <a:gdLst>
                  <a:gd name="T0" fmla="*/ 84 w 2766"/>
                  <a:gd name="T1" fmla="*/ 238 h 2666"/>
                  <a:gd name="T2" fmla="*/ 0 w 2766"/>
                  <a:gd name="T3" fmla="*/ 779 h 2666"/>
                  <a:gd name="T4" fmla="*/ 0 w 2766"/>
                  <a:gd name="T5" fmla="*/ 784 h 2666"/>
                  <a:gd name="T6" fmla="*/ 1 w 2766"/>
                  <a:gd name="T7" fmla="*/ 796 h 2666"/>
                  <a:gd name="T8" fmla="*/ 5 w 2766"/>
                  <a:gd name="T9" fmla="*/ 815 h 2666"/>
                  <a:gd name="T10" fmla="*/ 10 w 2766"/>
                  <a:gd name="T11" fmla="*/ 840 h 2666"/>
                  <a:gd name="T12" fmla="*/ 17 w 2766"/>
                  <a:gd name="T13" fmla="*/ 870 h 2666"/>
                  <a:gd name="T14" fmla="*/ 27 w 2766"/>
                  <a:gd name="T15" fmla="*/ 905 h 2666"/>
                  <a:gd name="T16" fmla="*/ 42 w 2766"/>
                  <a:gd name="T17" fmla="*/ 942 h 2666"/>
                  <a:gd name="T18" fmla="*/ 60 w 2766"/>
                  <a:gd name="T19" fmla="*/ 983 h 2666"/>
                  <a:gd name="T20" fmla="*/ 82 w 2766"/>
                  <a:gd name="T21" fmla="*/ 1024 h 2666"/>
                  <a:gd name="T22" fmla="*/ 108 w 2766"/>
                  <a:gd name="T23" fmla="*/ 1067 h 2666"/>
                  <a:gd name="T24" fmla="*/ 140 w 2766"/>
                  <a:gd name="T25" fmla="*/ 1108 h 2666"/>
                  <a:gd name="T26" fmla="*/ 177 w 2766"/>
                  <a:gd name="T27" fmla="*/ 1149 h 2666"/>
                  <a:gd name="T28" fmla="*/ 219 w 2766"/>
                  <a:gd name="T29" fmla="*/ 1187 h 2666"/>
                  <a:gd name="T30" fmla="*/ 269 w 2766"/>
                  <a:gd name="T31" fmla="*/ 1222 h 2666"/>
                  <a:gd name="T32" fmla="*/ 325 w 2766"/>
                  <a:gd name="T33" fmla="*/ 1253 h 2666"/>
                  <a:gd name="T34" fmla="*/ 389 w 2766"/>
                  <a:gd name="T35" fmla="*/ 1280 h 2666"/>
                  <a:gd name="T36" fmla="*/ 454 w 2766"/>
                  <a:gd name="T37" fmla="*/ 1300 h 2666"/>
                  <a:gd name="T38" fmla="*/ 519 w 2766"/>
                  <a:gd name="T39" fmla="*/ 1315 h 2666"/>
                  <a:gd name="T40" fmla="*/ 581 w 2766"/>
                  <a:gd name="T41" fmla="*/ 1326 h 2666"/>
                  <a:gd name="T42" fmla="*/ 641 w 2766"/>
                  <a:gd name="T43" fmla="*/ 1331 h 2666"/>
                  <a:gd name="T44" fmla="*/ 698 w 2766"/>
                  <a:gd name="T45" fmla="*/ 1333 h 2666"/>
                  <a:gd name="T46" fmla="*/ 752 w 2766"/>
                  <a:gd name="T47" fmla="*/ 1332 h 2666"/>
                  <a:gd name="T48" fmla="*/ 802 w 2766"/>
                  <a:gd name="T49" fmla="*/ 1328 h 2666"/>
                  <a:gd name="T50" fmla="*/ 850 w 2766"/>
                  <a:gd name="T51" fmla="*/ 1322 h 2666"/>
                  <a:gd name="T52" fmla="*/ 893 w 2766"/>
                  <a:gd name="T53" fmla="*/ 1314 h 2666"/>
                  <a:gd name="T54" fmla="*/ 931 w 2766"/>
                  <a:gd name="T55" fmla="*/ 1307 h 2666"/>
                  <a:gd name="T56" fmla="*/ 963 w 2766"/>
                  <a:gd name="T57" fmla="*/ 1298 h 2666"/>
                  <a:gd name="T58" fmla="*/ 992 w 2766"/>
                  <a:gd name="T59" fmla="*/ 1290 h 2666"/>
                  <a:gd name="T60" fmla="*/ 1013 w 2766"/>
                  <a:gd name="T61" fmla="*/ 1282 h 2666"/>
                  <a:gd name="T62" fmla="*/ 1031 w 2766"/>
                  <a:gd name="T63" fmla="*/ 1276 h 2666"/>
                  <a:gd name="T64" fmla="*/ 1040 w 2766"/>
                  <a:gd name="T65" fmla="*/ 1272 h 2666"/>
                  <a:gd name="T66" fmla="*/ 1044 w 2766"/>
                  <a:gd name="T67" fmla="*/ 1272 h 2666"/>
                  <a:gd name="T68" fmla="*/ 1280 w 2766"/>
                  <a:gd name="T69" fmla="*/ 1042 h 2666"/>
                  <a:gd name="T70" fmla="*/ 1382 w 2766"/>
                  <a:gd name="T71" fmla="*/ 719 h 2666"/>
                  <a:gd name="T72" fmla="*/ 1352 w 2766"/>
                  <a:gd name="T73" fmla="*/ 300 h 2666"/>
                  <a:gd name="T74" fmla="*/ 1058 w 2766"/>
                  <a:gd name="T75" fmla="*/ 47 h 2666"/>
                  <a:gd name="T76" fmla="*/ 698 w 2766"/>
                  <a:gd name="T77" fmla="*/ 0 h 2666"/>
                  <a:gd name="T78" fmla="*/ 411 w 2766"/>
                  <a:gd name="T79" fmla="*/ 9 h 2666"/>
                  <a:gd name="T80" fmla="*/ 84 w 2766"/>
                  <a:gd name="T81" fmla="*/ 238 h 2666"/>
                  <a:gd name="T82" fmla="*/ 84 w 2766"/>
                  <a:gd name="T83" fmla="*/ 238 h 26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766"/>
                  <a:gd name="T127" fmla="*/ 0 h 2666"/>
                  <a:gd name="T128" fmla="*/ 2766 w 2766"/>
                  <a:gd name="T129" fmla="*/ 2666 h 266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766" h="2666">
                    <a:moveTo>
                      <a:pt x="169" y="476"/>
                    </a:moveTo>
                    <a:lnTo>
                      <a:pt x="0" y="1559"/>
                    </a:lnTo>
                    <a:lnTo>
                      <a:pt x="0" y="1569"/>
                    </a:lnTo>
                    <a:lnTo>
                      <a:pt x="2" y="1592"/>
                    </a:lnTo>
                    <a:lnTo>
                      <a:pt x="10" y="1630"/>
                    </a:lnTo>
                    <a:lnTo>
                      <a:pt x="21" y="1681"/>
                    </a:lnTo>
                    <a:lnTo>
                      <a:pt x="34" y="1740"/>
                    </a:lnTo>
                    <a:lnTo>
                      <a:pt x="55" y="1810"/>
                    </a:lnTo>
                    <a:lnTo>
                      <a:pt x="84" y="1885"/>
                    </a:lnTo>
                    <a:lnTo>
                      <a:pt x="120" y="1966"/>
                    </a:lnTo>
                    <a:lnTo>
                      <a:pt x="164" y="2048"/>
                    </a:lnTo>
                    <a:lnTo>
                      <a:pt x="217" y="2134"/>
                    </a:lnTo>
                    <a:lnTo>
                      <a:pt x="280" y="2215"/>
                    </a:lnTo>
                    <a:lnTo>
                      <a:pt x="354" y="2297"/>
                    </a:lnTo>
                    <a:lnTo>
                      <a:pt x="439" y="2373"/>
                    </a:lnTo>
                    <a:lnTo>
                      <a:pt x="538" y="2444"/>
                    </a:lnTo>
                    <a:lnTo>
                      <a:pt x="650" y="2506"/>
                    </a:lnTo>
                    <a:lnTo>
                      <a:pt x="778" y="2560"/>
                    </a:lnTo>
                    <a:lnTo>
                      <a:pt x="909" y="2600"/>
                    </a:lnTo>
                    <a:lnTo>
                      <a:pt x="1038" y="2630"/>
                    </a:lnTo>
                    <a:lnTo>
                      <a:pt x="1163" y="2651"/>
                    </a:lnTo>
                    <a:lnTo>
                      <a:pt x="1283" y="2662"/>
                    </a:lnTo>
                    <a:lnTo>
                      <a:pt x="1397" y="2666"/>
                    </a:lnTo>
                    <a:lnTo>
                      <a:pt x="1506" y="2664"/>
                    </a:lnTo>
                    <a:lnTo>
                      <a:pt x="1606" y="2655"/>
                    </a:lnTo>
                    <a:lnTo>
                      <a:pt x="1701" y="2643"/>
                    </a:lnTo>
                    <a:lnTo>
                      <a:pt x="1787" y="2628"/>
                    </a:lnTo>
                    <a:lnTo>
                      <a:pt x="1863" y="2613"/>
                    </a:lnTo>
                    <a:lnTo>
                      <a:pt x="1928" y="2596"/>
                    </a:lnTo>
                    <a:lnTo>
                      <a:pt x="1985" y="2579"/>
                    </a:lnTo>
                    <a:lnTo>
                      <a:pt x="2028" y="2563"/>
                    </a:lnTo>
                    <a:lnTo>
                      <a:pt x="2063" y="2552"/>
                    </a:lnTo>
                    <a:lnTo>
                      <a:pt x="2082" y="2544"/>
                    </a:lnTo>
                    <a:lnTo>
                      <a:pt x="2089" y="2543"/>
                    </a:lnTo>
                    <a:lnTo>
                      <a:pt x="2561" y="2084"/>
                    </a:lnTo>
                    <a:lnTo>
                      <a:pt x="2766" y="1438"/>
                    </a:lnTo>
                    <a:lnTo>
                      <a:pt x="2705" y="599"/>
                    </a:lnTo>
                    <a:lnTo>
                      <a:pt x="2118" y="95"/>
                    </a:lnTo>
                    <a:lnTo>
                      <a:pt x="1397" y="0"/>
                    </a:lnTo>
                    <a:lnTo>
                      <a:pt x="823" y="17"/>
                    </a:lnTo>
                    <a:lnTo>
                      <a:pt x="169" y="476"/>
                    </a:lnTo>
                    <a:close/>
                  </a:path>
                </a:pathLst>
              </a:custGeom>
              <a:solidFill>
                <a:srgbClr val="D1A3A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7" name="Freeform 12"/>
              <p:cNvSpPr>
                <a:spLocks/>
              </p:cNvSpPr>
              <p:nvPr/>
            </p:nvSpPr>
            <p:spPr bwMode="auto">
              <a:xfrm>
                <a:off x="1309" y="1776"/>
                <a:ext cx="71" cy="94"/>
              </a:xfrm>
              <a:custGeom>
                <a:avLst/>
                <a:gdLst>
                  <a:gd name="T0" fmla="*/ 0 w 140"/>
                  <a:gd name="T1" fmla="*/ 0 h 189"/>
                  <a:gd name="T2" fmla="*/ 2 w 140"/>
                  <a:gd name="T3" fmla="*/ 92 h 189"/>
                  <a:gd name="T4" fmla="*/ 25 w 140"/>
                  <a:gd name="T5" fmla="*/ 94 h 189"/>
                  <a:gd name="T6" fmla="*/ 30 w 140"/>
                  <a:gd name="T7" fmla="*/ 68 h 189"/>
                  <a:gd name="T8" fmla="*/ 71 w 140"/>
                  <a:gd name="T9" fmla="*/ 43 h 189"/>
                  <a:gd name="T10" fmla="*/ 0 w 140"/>
                  <a:gd name="T11" fmla="*/ 0 h 189"/>
                  <a:gd name="T12" fmla="*/ 0 w 140"/>
                  <a:gd name="T13" fmla="*/ 0 h 1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0"/>
                  <a:gd name="T22" fmla="*/ 0 h 189"/>
                  <a:gd name="T23" fmla="*/ 140 w 140"/>
                  <a:gd name="T24" fmla="*/ 189 h 18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0" h="189">
                    <a:moveTo>
                      <a:pt x="0" y="0"/>
                    </a:moveTo>
                    <a:lnTo>
                      <a:pt x="3" y="185"/>
                    </a:lnTo>
                    <a:lnTo>
                      <a:pt x="49" y="189"/>
                    </a:lnTo>
                    <a:lnTo>
                      <a:pt x="59" y="137"/>
                    </a:lnTo>
                    <a:lnTo>
                      <a:pt x="140" y="8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8" name="Freeform 13"/>
              <p:cNvSpPr>
                <a:spLocks/>
              </p:cNvSpPr>
              <p:nvPr/>
            </p:nvSpPr>
            <p:spPr bwMode="auto">
              <a:xfrm>
                <a:off x="1462" y="1846"/>
                <a:ext cx="105" cy="152"/>
              </a:xfrm>
              <a:custGeom>
                <a:avLst/>
                <a:gdLst>
                  <a:gd name="T0" fmla="*/ 4 w 209"/>
                  <a:gd name="T1" fmla="*/ 0 h 305"/>
                  <a:gd name="T2" fmla="*/ 0 w 209"/>
                  <a:gd name="T3" fmla="*/ 142 h 305"/>
                  <a:gd name="T4" fmla="*/ 2 w 209"/>
                  <a:gd name="T5" fmla="*/ 152 h 305"/>
                  <a:gd name="T6" fmla="*/ 26 w 209"/>
                  <a:gd name="T7" fmla="*/ 152 h 305"/>
                  <a:gd name="T8" fmla="*/ 32 w 209"/>
                  <a:gd name="T9" fmla="*/ 109 h 305"/>
                  <a:gd name="T10" fmla="*/ 105 w 209"/>
                  <a:gd name="T11" fmla="*/ 27 h 305"/>
                  <a:gd name="T12" fmla="*/ 87 w 209"/>
                  <a:gd name="T13" fmla="*/ 19 h 305"/>
                  <a:gd name="T14" fmla="*/ 34 w 209"/>
                  <a:gd name="T15" fmla="*/ 75 h 305"/>
                  <a:gd name="T16" fmla="*/ 37 w 209"/>
                  <a:gd name="T17" fmla="*/ 9 h 305"/>
                  <a:gd name="T18" fmla="*/ 4 w 209"/>
                  <a:gd name="T19" fmla="*/ 0 h 305"/>
                  <a:gd name="T20" fmla="*/ 4 w 209"/>
                  <a:gd name="T21" fmla="*/ 0 h 3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9"/>
                  <a:gd name="T34" fmla="*/ 0 h 305"/>
                  <a:gd name="T35" fmla="*/ 209 w 209"/>
                  <a:gd name="T36" fmla="*/ 305 h 30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9" h="305">
                    <a:moveTo>
                      <a:pt x="7" y="0"/>
                    </a:moveTo>
                    <a:lnTo>
                      <a:pt x="0" y="285"/>
                    </a:lnTo>
                    <a:lnTo>
                      <a:pt x="3" y="305"/>
                    </a:lnTo>
                    <a:lnTo>
                      <a:pt x="51" y="305"/>
                    </a:lnTo>
                    <a:lnTo>
                      <a:pt x="64" y="219"/>
                    </a:lnTo>
                    <a:lnTo>
                      <a:pt x="209" y="55"/>
                    </a:lnTo>
                    <a:lnTo>
                      <a:pt x="173" y="38"/>
                    </a:lnTo>
                    <a:lnTo>
                      <a:pt x="68" y="150"/>
                    </a:lnTo>
                    <a:lnTo>
                      <a:pt x="74" y="1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9" name="Freeform 14"/>
              <p:cNvSpPr>
                <a:spLocks/>
              </p:cNvSpPr>
              <p:nvPr/>
            </p:nvSpPr>
            <p:spPr bwMode="auto">
              <a:xfrm>
                <a:off x="1676" y="1890"/>
                <a:ext cx="40" cy="181"/>
              </a:xfrm>
              <a:custGeom>
                <a:avLst/>
                <a:gdLst>
                  <a:gd name="T0" fmla="*/ 6 w 80"/>
                  <a:gd name="T1" fmla="*/ 0 h 361"/>
                  <a:gd name="T2" fmla="*/ 6 w 80"/>
                  <a:gd name="T3" fmla="*/ 2 h 361"/>
                  <a:gd name="T4" fmla="*/ 6 w 80"/>
                  <a:gd name="T5" fmla="*/ 6 h 361"/>
                  <a:gd name="T6" fmla="*/ 5 w 80"/>
                  <a:gd name="T7" fmla="*/ 12 h 361"/>
                  <a:gd name="T8" fmla="*/ 5 w 80"/>
                  <a:gd name="T9" fmla="*/ 22 h 361"/>
                  <a:gd name="T10" fmla="*/ 4 w 80"/>
                  <a:gd name="T11" fmla="*/ 31 h 361"/>
                  <a:gd name="T12" fmla="*/ 4 w 80"/>
                  <a:gd name="T13" fmla="*/ 44 h 361"/>
                  <a:gd name="T14" fmla="*/ 3 w 80"/>
                  <a:gd name="T15" fmla="*/ 56 h 361"/>
                  <a:gd name="T16" fmla="*/ 3 w 80"/>
                  <a:gd name="T17" fmla="*/ 69 h 361"/>
                  <a:gd name="T18" fmla="*/ 2 w 80"/>
                  <a:gd name="T19" fmla="*/ 81 h 361"/>
                  <a:gd name="T20" fmla="*/ 1 w 80"/>
                  <a:gd name="T21" fmla="*/ 93 h 361"/>
                  <a:gd name="T22" fmla="*/ 1 w 80"/>
                  <a:gd name="T23" fmla="*/ 104 h 361"/>
                  <a:gd name="T24" fmla="*/ 1 w 80"/>
                  <a:gd name="T25" fmla="*/ 115 h 361"/>
                  <a:gd name="T26" fmla="*/ 0 w 80"/>
                  <a:gd name="T27" fmla="*/ 123 h 361"/>
                  <a:gd name="T28" fmla="*/ 0 w 80"/>
                  <a:gd name="T29" fmla="*/ 129 h 361"/>
                  <a:gd name="T30" fmla="*/ 0 w 80"/>
                  <a:gd name="T31" fmla="*/ 133 h 361"/>
                  <a:gd name="T32" fmla="*/ 0 w 80"/>
                  <a:gd name="T33" fmla="*/ 136 h 361"/>
                  <a:gd name="T34" fmla="*/ 3 w 80"/>
                  <a:gd name="T35" fmla="*/ 181 h 361"/>
                  <a:gd name="T36" fmla="*/ 28 w 80"/>
                  <a:gd name="T37" fmla="*/ 181 h 361"/>
                  <a:gd name="T38" fmla="*/ 40 w 80"/>
                  <a:gd name="T39" fmla="*/ 4 h 361"/>
                  <a:gd name="T40" fmla="*/ 6 w 80"/>
                  <a:gd name="T41" fmla="*/ 0 h 361"/>
                  <a:gd name="T42" fmla="*/ 6 w 80"/>
                  <a:gd name="T43" fmla="*/ 0 h 36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0"/>
                  <a:gd name="T67" fmla="*/ 0 h 361"/>
                  <a:gd name="T68" fmla="*/ 80 w 80"/>
                  <a:gd name="T69" fmla="*/ 361 h 36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0" h="361">
                    <a:moveTo>
                      <a:pt x="12" y="0"/>
                    </a:moveTo>
                    <a:lnTo>
                      <a:pt x="12" y="3"/>
                    </a:lnTo>
                    <a:lnTo>
                      <a:pt x="12" y="11"/>
                    </a:lnTo>
                    <a:lnTo>
                      <a:pt x="10" y="24"/>
                    </a:lnTo>
                    <a:lnTo>
                      <a:pt x="10" y="43"/>
                    </a:lnTo>
                    <a:lnTo>
                      <a:pt x="8" y="62"/>
                    </a:lnTo>
                    <a:lnTo>
                      <a:pt x="8" y="87"/>
                    </a:lnTo>
                    <a:lnTo>
                      <a:pt x="6" y="112"/>
                    </a:lnTo>
                    <a:lnTo>
                      <a:pt x="6" y="137"/>
                    </a:lnTo>
                    <a:lnTo>
                      <a:pt x="4" y="161"/>
                    </a:lnTo>
                    <a:lnTo>
                      <a:pt x="2" y="186"/>
                    </a:lnTo>
                    <a:lnTo>
                      <a:pt x="2" y="207"/>
                    </a:lnTo>
                    <a:lnTo>
                      <a:pt x="2" y="230"/>
                    </a:lnTo>
                    <a:lnTo>
                      <a:pt x="0" y="245"/>
                    </a:lnTo>
                    <a:lnTo>
                      <a:pt x="0" y="258"/>
                    </a:lnTo>
                    <a:lnTo>
                      <a:pt x="0" y="266"/>
                    </a:lnTo>
                    <a:lnTo>
                      <a:pt x="0" y="272"/>
                    </a:lnTo>
                    <a:lnTo>
                      <a:pt x="6" y="361"/>
                    </a:lnTo>
                    <a:lnTo>
                      <a:pt x="56" y="361"/>
                    </a:lnTo>
                    <a:lnTo>
                      <a:pt x="80" y="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0" name="Freeform 15"/>
              <p:cNvSpPr>
                <a:spLocks/>
              </p:cNvSpPr>
              <p:nvPr/>
            </p:nvSpPr>
            <p:spPr bwMode="auto">
              <a:xfrm>
                <a:off x="827" y="1524"/>
                <a:ext cx="76" cy="71"/>
              </a:xfrm>
              <a:custGeom>
                <a:avLst/>
                <a:gdLst>
                  <a:gd name="T0" fmla="*/ 19 w 152"/>
                  <a:gd name="T1" fmla="*/ 0 h 140"/>
                  <a:gd name="T2" fmla="*/ 22 w 152"/>
                  <a:gd name="T3" fmla="*/ 40 h 140"/>
                  <a:gd name="T4" fmla="*/ 21 w 152"/>
                  <a:gd name="T5" fmla="*/ 39 h 140"/>
                  <a:gd name="T6" fmla="*/ 18 w 152"/>
                  <a:gd name="T7" fmla="*/ 39 h 140"/>
                  <a:gd name="T8" fmla="*/ 14 w 152"/>
                  <a:gd name="T9" fmla="*/ 39 h 140"/>
                  <a:gd name="T10" fmla="*/ 10 w 152"/>
                  <a:gd name="T11" fmla="*/ 41 h 140"/>
                  <a:gd name="T12" fmla="*/ 6 w 152"/>
                  <a:gd name="T13" fmla="*/ 42 h 140"/>
                  <a:gd name="T14" fmla="*/ 3 w 152"/>
                  <a:gd name="T15" fmla="*/ 45 h 140"/>
                  <a:gd name="T16" fmla="*/ 2 w 152"/>
                  <a:gd name="T17" fmla="*/ 47 h 140"/>
                  <a:gd name="T18" fmla="*/ 1 w 152"/>
                  <a:gd name="T19" fmla="*/ 50 h 140"/>
                  <a:gd name="T20" fmla="*/ 0 w 152"/>
                  <a:gd name="T21" fmla="*/ 52 h 140"/>
                  <a:gd name="T22" fmla="*/ 0 w 152"/>
                  <a:gd name="T23" fmla="*/ 57 h 140"/>
                  <a:gd name="T24" fmla="*/ 0 w 152"/>
                  <a:gd name="T25" fmla="*/ 59 h 140"/>
                  <a:gd name="T26" fmla="*/ 1 w 152"/>
                  <a:gd name="T27" fmla="*/ 62 h 140"/>
                  <a:gd name="T28" fmla="*/ 2 w 152"/>
                  <a:gd name="T29" fmla="*/ 64 h 140"/>
                  <a:gd name="T30" fmla="*/ 3 w 152"/>
                  <a:gd name="T31" fmla="*/ 66 h 140"/>
                  <a:gd name="T32" fmla="*/ 9 w 152"/>
                  <a:gd name="T33" fmla="*/ 69 h 140"/>
                  <a:gd name="T34" fmla="*/ 14 w 152"/>
                  <a:gd name="T35" fmla="*/ 70 h 140"/>
                  <a:gd name="T36" fmla="*/ 20 w 152"/>
                  <a:gd name="T37" fmla="*/ 70 h 140"/>
                  <a:gd name="T38" fmla="*/ 23 w 152"/>
                  <a:gd name="T39" fmla="*/ 71 h 140"/>
                  <a:gd name="T40" fmla="*/ 27 w 152"/>
                  <a:gd name="T41" fmla="*/ 71 h 140"/>
                  <a:gd name="T42" fmla="*/ 29 w 152"/>
                  <a:gd name="T43" fmla="*/ 71 h 140"/>
                  <a:gd name="T44" fmla="*/ 65 w 152"/>
                  <a:gd name="T45" fmla="*/ 62 h 140"/>
                  <a:gd name="T46" fmla="*/ 76 w 152"/>
                  <a:gd name="T47" fmla="*/ 54 h 140"/>
                  <a:gd name="T48" fmla="*/ 71 w 152"/>
                  <a:gd name="T49" fmla="*/ 42 h 140"/>
                  <a:gd name="T50" fmla="*/ 49 w 152"/>
                  <a:gd name="T51" fmla="*/ 39 h 140"/>
                  <a:gd name="T52" fmla="*/ 52 w 152"/>
                  <a:gd name="T53" fmla="*/ 0 h 140"/>
                  <a:gd name="T54" fmla="*/ 19 w 152"/>
                  <a:gd name="T55" fmla="*/ 0 h 140"/>
                  <a:gd name="T56" fmla="*/ 19 w 152"/>
                  <a:gd name="T57" fmla="*/ 0 h 14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52"/>
                  <a:gd name="T88" fmla="*/ 0 h 140"/>
                  <a:gd name="T89" fmla="*/ 152 w 152"/>
                  <a:gd name="T90" fmla="*/ 140 h 14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52" h="140">
                    <a:moveTo>
                      <a:pt x="38" y="0"/>
                    </a:moveTo>
                    <a:lnTo>
                      <a:pt x="44" y="79"/>
                    </a:lnTo>
                    <a:lnTo>
                      <a:pt x="42" y="77"/>
                    </a:lnTo>
                    <a:lnTo>
                      <a:pt x="36" y="77"/>
                    </a:lnTo>
                    <a:lnTo>
                      <a:pt x="28" y="77"/>
                    </a:lnTo>
                    <a:lnTo>
                      <a:pt x="21" y="81"/>
                    </a:lnTo>
                    <a:lnTo>
                      <a:pt x="13" y="83"/>
                    </a:lnTo>
                    <a:lnTo>
                      <a:pt x="6" y="89"/>
                    </a:lnTo>
                    <a:lnTo>
                      <a:pt x="4" y="93"/>
                    </a:lnTo>
                    <a:lnTo>
                      <a:pt x="2" y="98"/>
                    </a:lnTo>
                    <a:lnTo>
                      <a:pt x="0" y="102"/>
                    </a:lnTo>
                    <a:lnTo>
                      <a:pt x="0" y="112"/>
                    </a:lnTo>
                    <a:lnTo>
                      <a:pt x="0" y="116"/>
                    </a:lnTo>
                    <a:lnTo>
                      <a:pt x="2" y="123"/>
                    </a:lnTo>
                    <a:lnTo>
                      <a:pt x="4" y="127"/>
                    </a:lnTo>
                    <a:lnTo>
                      <a:pt x="7" y="131"/>
                    </a:lnTo>
                    <a:lnTo>
                      <a:pt x="17" y="136"/>
                    </a:lnTo>
                    <a:lnTo>
                      <a:pt x="28" y="138"/>
                    </a:lnTo>
                    <a:lnTo>
                      <a:pt x="40" y="138"/>
                    </a:lnTo>
                    <a:lnTo>
                      <a:pt x="47" y="140"/>
                    </a:lnTo>
                    <a:lnTo>
                      <a:pt x="55" y="140"/>
                    </a:lnTo>
                    <a:lnTo>
                      <a:pt x="59" y="140"/>
                    </a:lnTo>
                    <a:lnTo>
                      <a:pt x="129" y="123"/>
                    </a:lnTo>
                    <a:lnTo>
                      <a:pt x="152" y="106"/>
                    </a:lnTo>
                    <a:lnTo>
                      <a:pt x="142" y="83"/>
                    </a:lnTo>
                    <a:lnTo>
                      <a:pt x="99" y="76"/>
                    </a:lnTo>
                    <a:lnTo>
                      <a:pt x="104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1" name="Freeform 16"/>
              <p:cNvSpPr>
                <a:spLocks/>
              </p:cNvSpPr>
              <p:nvPr/>
            </p:nvSpPr>
            <p:spPr bwMode="auto">
              <a:xfrm>
                <a:off x="943" y="1509"/>
                <a:ext cx="117" cy="117"/>
              </a:xfrm>
              <a:custGeom>
                <a:avLst/>
                <a:gdLst>
                  <a:gd name="T0" fmla="*/ 36 w 234"/>
                  <a:gd name="T1" fmla="*/ 9 h 234"/>
                  <a:gd name="T2" fmla="*/ 37 w 234"/>
                  <a:gd name="T3" fmla="*/ 74 h 234"/>
                  <a:gd name="T4" fmla="*/ 35 w 234"/>
                  <a:gd name="T5" fmla="*/ 74 h 234"/>
                  <a:gd name="T6" fmla="*/ 30 w 234"/>
                  <a:gd name="T7" fmla="*/ 77 h 234"/>
                  <a:gd name="T8" fmla="*/ 28 w 234"/>
                  <a:gd name="T9" fmla="*/ 78 h 234"/>
                  <a:gd name="T10" fmla="*/ 25 w 234"/>
                  <a:gd name="T11" fmla="*/ 80 h 234"/>
                  <a:gd name="T12" fmla="*/ 21 w 234"/>
                  <a:gd name="T13" fmla="*/ 81 h 234"/>
                  <a:gd name="T14" fmla="*/ 18 w 234"/>
                  <a:gd name="T15" fmla="*/ 84 h 234"/>
                  <a:gd name="T16" fmla="*/ 14 w 234"/>
                  <a:gd name="T17" fmla="*/ 86 h 234"/>
                  <a:gd name="T18" fmla="*/ 11 w 234"/>
                  <a:gd name="T19" fmla="*/ 88 h 234"/>
                  <a:gd name="T20" fmla="*/ 7 w 234"/>
                  <a:gd name="T21" fmla="*/ 91 h 234"/>
                  <a:gd name="T22" fmla="*/ 6 w 234"/>
                  <a:gd name="T23" fmla="*/ 93 h 234"/>
                  <a:gd name="T24" fmla="*/ 2 w 234"/>
                  <a:gd name="T25" fmla="*/ 96 h 234"/>
                  <a:gd name="T26" fmla="*/ 1 w 234"/>
                  <a:gd name="T27" fmla="*/ 98 h 234"/>
                  <a:gd name="T28" fmla="*/ 0 w 234"/>
                  <a:gd name="T29" fmla="*/ 101 h 234"/>
                  <a:gd name="T30" fmla="*/ 0 w 234"/>
                  <a:gd name="T31" fmla="*/ 105 h 234"/>
                  <a:gd name="T32" fmla="*/ 1 w 234"/>
                  <a:gd name="T33" fmla="*/ 107 h 234"/>
                  <a:gd name="T34" fmla="*/ 3 w 234"/>
                  <a:gd name="T35" fmla="*/ 110 h 234"/>
                  <a:gd name="T36" fmla="*/ 7 w 234"/>
                  <a:gd name="T37" fmla="*/ 111 h 234"/>
                  <a:gd name="T38" fmla="*/ 12 w 234"/>
                  <a:gd name="T39" fmla="*/ 112 h 234"/>
                  <a:gd name="T40" fmla="*/ 17 w 234"/>
                  <a:gd name="T41" fmla="*/ 113 h 234"/>
                  <a:gd name="T42" fmla="*/ 23 w 234"/>
                  <a:gd name="T43" fmla="*/ 114 h 234"/>
                  <a:gd name="T44" fmla="*/ 29 w 234"/>
                  <a:gd name="T45" fmla="*/ 115 h 234"/>
                  <a:gd name="T46" fmla="*/ 37 w 234"/>
                  <a:gd name="T47" fmla="*/ 116 h 234"/>
                  <a:gd name="T48" fmla="*/ 43 w 234"/>
                  <a:gd name="T49" fmla="*/ 116 h 234"/>
                  <a:gd name="T50" fmla="*/ 50 w 234"/>
                  <a:gd name="T51" fmla="*/ 116 h 234"/>
                  <a:gd name="T52" fmla="*/ 55 w 234"/>
                  <a:gd name="T53" fmla="*/ 116 h 234"/>
                  <a:gd name="T54" fmla="*/ 61 w 234"/>
                  <a:gd name="T55" fmla="*/ 117 h 234"/>
                  <a:gd name="T56" fmla="*/ 67 w 234"/>
                  <a:gd name="T57" fmla="*/ 117 h 234"/>
                  <a:gd name="T58" fmla="*/ 69 w 234"/>
                  <a:gd name="T59" fmla="*/ 117 h 234"/>
                  <a:gd name="T60" fmla="*/ 72 w 234"/>
                  <a:gd name="T61" fmla="*/ 117 h 234"/>
                  <a:gd name="T62" fmla="*/ 73 w 234"/>
                  <a:gd name="T63" fmla="*/ 117 h 234"/>
                  <a:gd name="T64" fmla="*/ 105 w 234"/>
                  <a:gd name="T65" fmla="*/ 109 h 234"/>
                  <a:gd name="T66" fmla="*/ 117 w 234"/>
                  <a:gd name="T67" fmla="*/ 97 h 234"/>
                  <a:gd name="T68" fmla="*/ 115 w 234"/>
                  <a:gd name="T69" fmla="*/ 80 h 234"/>
                  <a:gd name="T70" fmla="*/ 98 w 234"/>
                  <a:gd name="T71" fmla="*/ 74 h 234"/>
                  <a:gd name="T72" fmla="*/ 80 w 234"/>
                  <a:gd name="T73" fmla="*/ 71 h 234"/>
                  <a:gd name="T74" fmla="*/ 80 w 234"/>
                  <a:gd name="T75" fmla="*/ 0 h 234"/>
                  <a:gd name="T76" fmla="*/ 36 w 234"/>
                  <a:gd name="T77" fmla="*/ 9 h 234"/>
                  <a:gd name="T78" fmla="*/ 36 w 234"/>
                  <a:gd name="T79" fmla="*/ 9 h 23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34"/>
                  <a:gd name="T121" fmla="*/ 0 h 234"/>
                  <a:gd name="T122" fmla="*/ 234 w 234"/>
                  <a:gd name="T123" fmla="*/ 234 h 23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34" h="234">
                    <a:moveTo>
                      <a:pt x="72" y="17"/>
                    </a:moveTo>
                    <a:lnTo>
                      <a:pt x="74" y="148"/>
                    </a:lnTo>
                    <a:lnTo>
                      <a:pt x="70" y="148"/>
                    </a:lnTo>
                    <a:lnTo>
                      <a:pt x="61" y="154"/>
                    </a:lnTo>
                    <a:lnTo>
                      <a:pt x="55" y="156"/>
                    </a:lnTo>
                    <a:lnTo>
                      <a:pt x="49" y="160"/>
                    </a:lnTo>
                    <a:lnTo>
                      <a:pt x="42" y="162"/>
                    </a:lnTo>
                    <a:lnTo>
                      <a:pt x="36" y="167"/>
                    </a:lnTo>
                    <a:lnTo>
                      <a:pt x="28" y="171"/>
                    </a:lnTo>
                    <a:lnTo>
                      <a:pt x="21" y="175"/>
                    </a:lnTo>
                    <a:lnTo>
                      <a:pt x="15" y="181"/>
                    </a:lnTo>
                    <a:lnTo>
                      <a:pt x="11" y="186"/>
                    </a:lnTo>
                    <a:lnTo>
                      <a:pt x="4" y="192"/>
                    </a:lnTo>
                    <a:lnTo>
                      <a:pt x="2" y="196"/>
                    </a:lnTo>
                    <a:lnTo>
                      <a:pt x="0" y="202"/>
                    </a:lnTo>
                    <a:lnTo>
                      <a:pt x="0" y="209"/>
                    </a:lnTo>
                    <a:lnTo>
                      <a:pt x="2" y="213"/>
                    </a:lnTo>
                    <a:lnTo>
                      <a:pt x="5" y="219"/>
                    </a:lnTo>
                    <a:lnTo>
                      <a:pt x="13" y="221"/>
                    </a:lnTo>
                    <a:lnTo>
                      <a:pt x="23" y="224"/>
                    </a:lnTo>
                    <a:lnTo>
                      <a:pt x="34" y="226"/>
                    </a:lnTo>
                    <a:lnTo>
                      <a:pt x="45" y="228"/>
                    </a:lnTo>
                    <a:lnTo>
                      <a:pt x="59" y="230"/>
                    </a:lnTo>
                    <a:lnTo>
                      <a:pt x="74" y="232"/>
                    </a:lnTo>
                    <a:lnTo>
                      <a:pt x="85" y="232"/>
                    </a:lnTo>
                    <a:lnTo>
                      <a:pt x="99" y="232"/>
                    </a:lnTo>
                    <a:lnTo>
                      <a:pt x="110" y="232"/>
                    </a:lnTo>
                    <a:lnTo>
                      <a:pt x="123" y="234"/>
                    </a:lnTo>
                    <a:lnTo>
                      <a:pt x="133" y="234"/>
                    </a:lnTo>
                    <a:lnTo>
                      <a:pt x="138" y="234"/>
                    </a:lnTo>
                    <a:lnTo>
                      <a:pt x="144" y="234"/>
                    </a:lnTo>
                    <a:lnTo>
                      <a:pt x="146" y="234"/>
                    </a:lnTo>
                    <a:lnTo>
                      <a:pt x="209" y="217"/>
                    </a:lnTo>
                    <a:lnTo>
                      <a:pt x="234" y="194"/>
                    </a:lnTo>
                    <a:lnTo>
                      <a:pt x="230" y="160"/>
                    </a:lnTo>
                    <a:lnTo>
                      <a:pt x="196" y="147"/>
                    </a:lnTo>
                    <a:lnTo>
                      <a:pt x="159" y="141"/>
                    </a:lnTo>
                    <a:lnTo>
                      <a:pt x="159" y="0"/>
                    </a:lnTo>
                    <a:lnTo>
                      <a:pt x="72" y="17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2" name="Freeform 17"/>
              <p:cNvSpPr>
                <a:spLocks/>
              </p:cNvSpPr>
              <p:nvPr/>
            </p:nvSpPr>
            <p:spPr bwMode="auto">
              <a:xfrm>
                <a:off x="480" y="1258"/>
                <a:ext cx="656" cy="1239"/>
              </a:xfrm>
              <a:custGeom>
                <a:avLst/>
                <a:gdLst>
                  <a:gd name="T0" fmla="*/ 652 w 1312"/>
                  <a:gd name="T1" fmla="*/ 16 h 2478"/>
                  <a:gd name="T2" fmla="*/ 656 w 1312"/>
                  <a:gd name="T3" fmla="*/ 237 h 2478"/>
                  <a:gd name="T4" fmla="*/ 564 w 1312"/>
                  <a:gd name="T5" fmla="*/ 254 h 2478"/>
                  <a:gd name="T6" fmla="*/ 399 w 1312"/>
                  <a:gd name="T7" fmla="*/ 267 h 2478"/>
                  <a:gd name="T8" fmla="*/ 279 w 1312"/>
                  <a:gd name="T9" fmla="*/ 276 h 2478"/>
                  <a:gd name="T10" fmla="*/ 196 w 1312"/>
                  <a:gd name="T11" fmla="*/ 285 h 2478"/>
                  <a:gd name="T12" fmla="*/ 193 w 1312"/>
                  <a:gd name="T13" fmla="*/ 430 h 2478"/>
                  <a:gd name="T14" fmla="*/ 191 w 1312"/>
                  <a:gd name="T15" fmla="*/ 649 h 2478"/>
                  <a:gd name="T16" fmla="*/ 188 w 1312"/>
                  <a:gd name="T17" fmla="*/ 913 h 2478"/>
                  <a:gd name="T18" fmla="*/ 265 w 1312"/>
                  <a:gd name="T19" fmla="*/ 904 h 2478"/>
                  <a:gd name="T20" fmla="*/ 442 w 1312"/>
                  <a:gd name="T21" fmla="*/ 871 h 2478"/>
                  <a:gd name="T22" fmla="*/ 441 w 1312"/>
                  <a:gd name="T23" fmla="*/ 950 h 2478"/>
                  <a:gd name="T24" fmla="*/ 449 w 1312"/>
                  <a:gd name="T25" fmla="*/ 999 h 2478"/>
                  <a:gd name="T26" fmla="*/ 451 w 1312"/>
                  <a:gd name="T27" fmla="*/ 1161 h 2478"/>
                  <a:gd name="T28" fmla="*/ 455 w 1312"/>
                  <a:gd name="T29" fmla="*/ 1239 h 2478"/>
                  <a:gd name="T30" fmla="*/ 335 w 1312"/>
                  <a:gd name="T31" fmla="*/ 1232 h 2478"/>
                  <a:gd name="T32" fmla="*/ 222 w 1312"/>
                  <a:gd name="T33" fmla="*/ 1139 h 2478"/>
                  <a:gd name="T34" fmla="*/ 82 w 1312"/>
                  <a:gd name="T35" fmla="*/ 936 h 2478"/>
                  <a:gd name="T36" fmla="*/ 0 w 1312"/>
                  <a:gd name="T37" fmla="*/ 707 h 2478"/>
                  <a:gd name="T38" fmla="*/ 16 w 1312"/>
                  <a:gd name="T39" fmla="*/ 491 h 2478"/>
                  <a:gd name="T40" fmla="*/ 72 w 1312"/>
                  <a:gd name="T41" fmla="*/ 313 h 2478"/>
                  <a:gd name="T42" fmla="*/ 233 w 1312"/>
                  <a:gd name="T43" fmla="*/ 117 h 2478"/>
                  <a:gd name="T44" fmla="*/ 399 w 1312"/>
                  <a:gd name="T45" fmla="*/ 30 h 2478"/>
                  <a:gd name="T46" fmla="*/ 606 w 1312"/>
                  <a:gd name="T47" fmla="*/ 0 h 2478"/>
                  <a:gd name="T48" fmla="*/ 652 w 1312"/>
                  <a:gd name="T49" fmla="*/ 16 h 2478"/>
                  <a:gd name="T50" fmla="*/ 652 w 1312"/>
                  <a:gd name="T51" fmla="*/ 16 h 247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312"/>
                  <a:gd name="T79" fmla="*/ 0 h 2478"/>
                  <a:gd name="T80" fmla="*/ 1312 w 1312"/>
                  <a:gd name="T81" fmla="*/ 2478 h 247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312" h="2478">
                    <a:moveTo>
                      <a:pt x="1304" y="32"/>
                    </a:moveTo>
                    <a:lnTo>
                      <a:pt x="1312" y="474"/>
                    </a:lnTo>
                    <a:lnTo>
                      <a:pt x="1127" y="508"/>
                    </a:lnTo>
                    <a:lnTo>
                      <a:pt x="798" y="533"/>
                    </a:lnTo>
                    <a:lnTo>
                      <a:pt x="557" y="552"/>
                    </a:lnTo>
                    <a:lnTo>
                      <a:pt x="392" y="569"/>
                    </a:lnTo>
                    <a:lnTo>
                      <a:pt x="386" y="860"/>
                    </a:lnTo>
                    <a:lnTo>
                      <a:pt x="382" y="1299"/>
                    </a:lnTo>
                    <a:lnTo>
                      <a:pt x="376" y="1826"/>
                    </a:lnTo>
                    <a:lnTo>
                      <a:pt x="530" y="1808"/>
                    </a:lnTo>
                    <a:lnTo>
                      <a:pt x="884" y="1742"/>
                    </a:lnTo>
                    <a:lnTo>
                      <a:pt x="882" y="1900"/>
                    </a:lnTo>
                    <a:lnTo>
                      <a:pt x="899" y="1999"/>
                    </a:lnTo>
                    <a:lnTo>
                      <a:pt x="903" y="2322"/>
                    </a:lnTo>
                    <a:lnTo>
                      <a:pt x="911" y="2478"/>
                    </a:lnTo>
                    <a:lnTo>
                      <a:pt x="671" y="2463"/>
                    </a:lnTo>
                    <a:lnTo>
                      <a:pt x="445" y="2278"/>
                    </a:lnTo>
                    <a:lnTo>
                      <a:pt x="165" y="1873"/>
                    </a:lnTo>
                    <a:lnTo>
                      <a:pt x="0" y="1415"/>
                    </a:lnTo>
                    <a:lnTo>
                      <a:pt x="32" y="983"/>
                    </a:lnTo>
                    <a:lnTo>
                      <a:pt x="143" y="626"/>
                    </a:lnTo>
                    <a:lnTo>
                      <a:pt x="466" y="234"/>
                    </a:lnTo>
                    <a:lnTo>
                      <a:pt x="798" y="61"/>
                    </a:lnTo>
                    <a:lnTo>
                      <a:pt x="1211" y="0"/>
                    </a:lnTo>
                    <a:lnTo>
                      <a:pt x="1304" y="32"/>
                    </a:lnTo>
                    <a:close/>
                  </a:path>
                </a:pathLst>
              </a:custGeom>
              <a:solidFill>
                <a:srgbClr val="C2EB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3" name="Freeform 18"/>
              <p:cNvSpPr>
                <a:spLocks/>
              </p:cNvSpPr>
              <p:nvPr/>
            </p:nvSpPr>
            <p:spPr bwMode="auto">
              <a:xfrm>
                <a:off x="668" y="1963"/>
                <a:ext cx="256" cy="214"/>
              </a:xfrm>
              <a:custGeom>
                <a:avLst/>
                <a:gdLst>
                  <a:gd name="T0" fmla="*/ 9 w 514"/>
                  <a:gd name="T1" fmla="*/ 0 h 430"/>
                  <a:gd name="T2" fmla="*/ 256 w 514"/>
                  <a:gd name="T3" fmla="*/ 164 h 430"/>
                  <a:gd name="T4" fmla="*/ 172 w 514"/>
                  <a:gd name="T5" fmla="*/ 181 h 430"/>
                  <a:gd name="T6" fmla="*/ 0 w 514"/>
                  <a:gd name="T7" fmla="*/ 214 h 430"/>
                  <a:gd name="T8" fmla="*/ 1 w 514"/>
                  <a:gd name="T9" fmla="*/ 0 h 430"/>
                  <a:gd name="T10" fmla="*/ 9 w 514"/>
                  <a:gd name="T11" fmla="*/ 0 h 430"/>
                  <a:gd name="T12" fmla="*/ 9 w 514"/>
                  <a:gd name="T13" fmla="*/ 0 h 4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14"/>
                  <a:gd name="T22" fmla="*/ 0 h 430"/>
                  <a:gd name="T23" fmla="*/ 514 w 514"/>
                  <a:gd name="T24" fmla="*/ 430 h 4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14" h="430">
                    <a:moveTo>
                      <a:pt x="19" y="0"/>
                    </a:moveTo>
                    <a:lnTo>
                      <a:pt x="514" y="329"/>
                    </a:lnTo>
                    <a:lnTo>
                      <a:pt x="346" y="363"/>
                    </a:lnTo>
                    <a:lnTo>
                      <a:pt x="0" y="430"/>
                    </a:lnTo>
                    <a:lnTo>
                      <a:pt x="2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4" name="Freeform 19"/>
              <p:cNvSpPr>
                <a:spLocks/>
              </p:cNvSpPr>
              <p:nvPr/>
            </p:nvSpPr>
            <p:spPr bwMode="auto">
              <a:xfrm>
                <a:off x="680" y="2282"/>
                <a:ext cx="47" cy="49"/>
              </a:xfrm>
              <a:custGeom>
                <a:avLst/>
                <a:gdLst>
                  <a:gd name="T0" fmla="*/ 47 w 93"/>
                  <a:gd name="T1" fmla="*/ 27 h 97"/>
                  <a:gd name="T2" fmla="*/ 10 w 93"/>
                  <a:gd name="T3" fmla="*/ 0 h 97"/>
                  <a:gd name="T4" fmla="*/ 0 w 93"/>
                  <a:gd name="T5" fmla="*/ 5 h 97"/>
                  <a:gd name="T6" fmla="*/ 11 w 93"/>
                  <a:gd name="T7" fmla="*/ 26 h 97"/>
                  <a:gd name="T8" fmla="*/ 27 w 93"/>
                  <a:gd name="T9" fmla="*/ 49 h 97"/>
                  <a:gd name="T10" fmla="*/ 47 w 93"/>
                  <a:gd name="T11" fmla="*/ 27 h 97"/>
                  <a:gd name="T12" fmla="*/ 47 w 93"/>
                  <a:gd name="T13" fmla="*/ 27 h 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3"/>
                  <a:gd name="T22" fmla="*/ 0 h 97"/>
                  <a:gd name="T23" fmla="*/ 93 w 93"/>
                  <a:gd name="T24" fmla="*/ 97 h 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3" h="97">
                    <a:moveTo>
                      <a:pt x="93" y="53"/>
                    </a:moveTo>
                    <a:lnTo>
                      <a:pt x="19" y="0"/>
                    </a:lnTo>
                    <a:lnTo>
                      <a:pt x="0" y="10"/>
                    </a:lnTo>
                    <a:lnTo>
                      <a:pt x="21" y="51"/>
                    </a:lnTo>
                    <a:lnTo>
                      <a:pt x="53" y="97"/>
                    </a:lnTo>
                    <a:lnTo>
                      <a:pt x="93" y="53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5" name="Freeform 20"/>
              <p:cNvSpPr>
                <a:spLocks/>
              </p:cNvSpPr>
              <p:nvPr/>
            </p:nvSpPr>
            <p:spPr bwMode="auto">
              <a:xfrm>
                <a:off x="671" y="1901"/>
                <a:ext cx="68" cy="77"/>
              </a:xfrm>
              <a:custGeom>
                <a:avLst/>
                <a:gdLst>
                  <a:gd name="T0" fmla="*/ 0 w 137"/>
                  <a:gd name="T1" fmla="*/ 3 h 154"/>
                  <a:gd name="T2" fmla="*/ 25 w 137"/>
                  <a:gd name="T3" fmla="*/ 0 h 154"/>
                  <a:gd name="T4" fmla="*/ 44 w 137"/>
                  <a:gd name="T5" fmla="*/ 13 h 154"/>
                  <a:gd name="T6" fmla="*/ 68 w 137"/>
                  <a:gd name="T7" fmla="*/ 60 h 154"/>
                  <a:gd name="T8" fmla="*/ 64 w 137"/>
                  <a:gd name="T9" fmla="*/ 72 h 154"/>
                  <a:gd name="T10" fmla="*/ 48 w 137"/>
                  <a:gd name="T11" fmla="*/ 77 h 154"/>
                  <a:gd name="T12" fmla="*/ 19 w 137"/>
                  <a:gd name="T13" fmla="*/ 53 h 154"/>
                  <a:gd name="T14" fmla="*/ 2 w 137"/>
                  <a:gd name="T15" fmla="*/ 20 h 154"/>
                  <a:gd name="T16" fmla="*/ 0 w 137"/>
                  <a:gd name="T17" fmla="*/ 3 h 154"/>
                  <a:gd name="T18" fmla="*/ 0 w 137"/>
                  <a:gd name="T19" fmla="*/ 3 h 15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7"/>
                  <a:gd name="T31" fmla="*/ 0 h 154"/>
                  <a:gd name="T32" fmla="*/ 137 w 137"/>
                  <a:gd name="T33" fmla="*/ 154 h 15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7" h="154">
                    <a:moveTo>
                      <a:pt x="0" y="7"/>
                    </a:moveTo>
                    <a:lnTo>
                      <a:pt x="50" y="0"/>
                    </a:lnTo>
                    <a:lnTo>
                      <a:pt x="88" y="26"/>
                    </a:lnTo>
                    <a:lnTo>
                      <a:pt x="137" y="121"/>
                    </a:lnTo>
                    <a:lnTo>
                      <a:pt x="128" y="144"/>
                    </a:lnTo>
                    <a:lnTo>
                      <a:pt x="97" y="154"/>
                    </a:lnTo>
                    <a:lnTo>
                      <a:pt x="38" y="106"/>
                    </a:lnTo>
                    <a:lnTo>
                      <a:pt x="4" y="41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6" name="Freeform 21"/>
              <p:cNvSpPr>
                <a:spLocks/>
              </p:cNvSpPr>
              <p:nvPr/>
            </p:nvSpPr>
            <p:spPr bwMode="auto">
              <a:xfrm>
                <a:off x="671" y="1843"/>
                <a:ext cx="116" cy="121"/>
              </a:xfrm>
              <a:custGeom>
                <a:avLst/>
                <a:gdLst>
                  <a:gd name="T0" fmla="*/ 18 w 234"/>
                  <a:gd name="T1" fmla="*/ 54 h 241"/>
                  <a:gd name="T2" fmla="*/ 34 w 234"/>
                  <a:gd name="T3" fmla="*/ 23 h 241"/>
                  <a:gd name="T4" fmla="*/ 57 w 234"/>
                  <a:gd name="T5" fmla="*/ 18 h 241"/>
                  <a:gd name="T6" fmla="*/ 81 w 234"/>
                  <a:gd name="T7" fmla="*/ 38 h 241"/>
                  <a:gd name="T8" fmla="*/ 92 w 234"/>
                  <a:gd name="T9" fmla="*/ 82 h 241"/>
                  <a:gd name="T10" fmla="*/ 98 w 234"/>
                  <a:gd name="T11" fmla="*/ 121 h 241"/>
                  <a:gd name="T12" fmla="*/ 116 w 234"/>
                  <a:gd name="T13" fmla="*/ 98 h 241"/>
                  <a:gd name="T14" fmla="*/ 115 w 234"/>
                  <a:gd name="T15" fmla="*/ 72 h 241"/>
                  <a:gd name="T16" fmla="*/ 114 w 234"/>
                  <a:gd name="T17" fmla="*/ 71 h 241"/>
                  <a:gd name="T18" fmla="*/ 114 w 234"/>
                  <a:gd name="T19" fmla="*/ 70 h 241"/>
                  <a:gd name="T20" fmla="*/ 113 w 234"/>
                  <a:gd name="T21" fmla="*/ 68 h 241"/>
                  <a:gd name="T22" fmla="*/ 113 w 234"/>
                  <a:gd name="T23" fmla="*/ 66 h 241"/>
                  <a:gd name="T24" fmla="*/ 112 w 234"/>
                  <a:gd name="T25" fmla="*/ 62 h 241"/>
                  <a:gd name="T26" fmla="*/ 111 w 234"/>
                  <a:gd name="T27" fmla="*/ 58 h 241"/>
                  <a:gd name="T28" fmla="*/ 111 w 234"/>
                  <a:gd name="T29" fmla="*/ 53 h 241"/>
                  <a:gd name="T30" fmla="*/ 111 w 234"/>
                  <a:gd name="T31" fmla="*/ 49 h 241"/>
                  <a:gd name="T32" fmla="*/ 109 w 234"/>
                  <a:gd name="T33" fmla="*/ 45 h 241"/>
                  <a:gd name="T34" fmla="*/ 106 w 234"/>
                  <a:gd name="T35" fmla="*/ 39 h 241"/>
                  <a:gd name="T36" fmla="*/ 104 w 234"/>
                  <a:gd name="T37" fmla="*/ 34 h 241"/>
                  <a:gd name="T38" fmla="*/ 101 w 234"/>
                  <a:gd name="T39" fmla="*/ 30 h 241"/>
                  <a:gd name="T40" fmla="*/ 97 w 234"/>
                  <a:gd name="T41" fmla="*/ 25 h 241"/>
                  <a:gd name="T42" fmla="*/ 94 w 234"/>
                  <a:gd name="T43" fmla="*/ 21 h 241"/>
                  <a:gd name="T44" fmla="*/ 90 w 234"/>
                  <a:gd name="T45" fmla="*/ 17 h 241"/>
                  <a:gd name="T46" fmla="*/ 86 w 234"/>
                  <a:gd name="T47" fmla="*/ 13 h 241"/>
                  <a:gd name="T48" fmla="*/ 80 w 234"/>
                  <a:gd name="T49" fmla="*/ 10 h 241"/>
                  <a:gd name="T50" fmla="*/ 75 w 234"/>
                  <a:gd name="T51" fmla="*/ 8 h 241"/>
                  <a:gd name="T52" fmla="*/ 70 w 234"/>
                  <a:gd name="T53" fmla="*/ 6 h 241"/>
                  <a:gd name="T54" fmla="*/ 65 w 234"/>
                  <a:gd name="T55" fmla="*/ 4 h 241"/>
                  <a:gd name="T56" fmla="*/ 60 w 234"/>
                  <a:gd name="T57" fmla="*/ 3 h 241"/>
                  <a:gd name="T58" fmla="*/ 56 w 234"/>
                  <a:gd name="T59" fmla="*/ 1 h 241"/>
                  <a:gd name="T60" fmla="*/ 51 w 234"/>
                  <a:gd name="T61" fmla="*/ 1 h 241"/>
                  <a:gd name="T62" fmla="*/ 48 w 234"/>
                  <a:gd name="T63" fmla="*/ 1 h 241"/>
                  <a:gd name="T64" fmla="*/ 44 w 234"/>
                  <a:gd name="T65" fmla="*/ 0 h 241"/>
                  <a:gd name="T66" fmla="*/ 41 w 234"/>
                  <a:gd name="T67" fmla="*/ 0 h 241"/>
                  <a:gd name="T68" fmla="*/ 37 w 234"/>
                  <a:gd name="T69" fmla="*/ 0 h 241"/>
                  <a:gd name="T70" fmla="*/ 35 w 234"/>
                  <a:gd name="T71" fmla="*/ 1 h 241"/>
                  <a:gd name="T72" fmla="*/ 31 w 234"/>
                  <a:gd name="T73" fmla="*/ 1 h 241"/>
                  <a:gd name="T74" fmla="*/ 30 w 234"/>
                  <a:gd name="T75" fmla="*/ 2 h 241"/>
                  <a:gd name="T76" fmla="*/ 10 w 234"/>
                  <a:gd name="T77" fmla="*/ 18 h 241"/>
                  <a:gd name="T78" fmla="*/ 0 w 234"/>
                  <a:gd name="T79" fmla="*/ 39 h 241"/>
                  <a:gd name="T80" fmla="*/ 0 w 234"/>
                  <a:gd name="T81" fmla="*/ 58 h 241"/>
                  <a:gd name="T82" fmla="*/ 18 w 234"/>
                  <a:gd name="T83" fmla="*/ 54 h 241"/>
                  <a:gd name="T84" fmla="*/ 18 w 234"/>
                  <a:gd name="T85" fmla="*/ 54 h 24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34"/>
                  <a:gd name="T130" fmla="*/ 0 h 241"/>
                  <a:gd name="T131" fmla="*/ 234 w 234"/>
                  <a:gd name="T132" fmla="*/ 241 h 24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34" h="241">
                    <a:moveTo>
                      <a:pt x="36" y="108"/>
                    </a:moveTo>
                    <a:lnTo>
                      <a:pt x="69" y="45"/>
                    </a:lnTo>
                    <a:lnTo>
                      <a:pt x="114" y="36"/>
                    </a:lnTo>
                    <a:lnTo>
                      <a:pt x="164" y="76"/>
                    </a:lnTo>
                    <a:lnTo>
                      <a:pt x="186" y="163"/>
                    </a:lnTo>
                    <a:lnTo>
                      <a:pt x="198" y="241"/>
                    </a:lnTo>
                    <a:lnTo>
                      <a:pt x="234" y="195"/>
                    </a:lnTo>
                    <a:lnTo>
                      <a:pt x="232" y="144"/>
                    </a:lnTo>
                    <a:lnTo>
                      <a:pt x="230" y="142"/>
                    </a:lnTo>
                    <a:lnTo>
                      <a:pt x="230" y="140"/>
                    </a:lnTo>
                    <a:lnTo>
                      <a:pt x="228" y="135"/>
                    </a:lnTo>
                    <a:lnTo>
                      <a:pt x="228" y="131"/>
                    </a:lnTo>
                    <a:lnTo>
                      <a:pt x="226" y="123"/>
                    </a:lnTo>
                    <a:lnTo>
                      <a:pt x="224" y="116"/>
                    </a:lnTo>
                    <a:lnTo>
                      <a:pt x="223" y="106"/>
                    </a:lnTo>
                    <a:lnTo>
                      <a:pt x="223" y="98"/>
                    </a:lnTo>
                    <a:lnTo>
                      <a:pt x="219" y="89"/>
                    </a:lnTo>
                    <a:lnTo>
                      <a:pt x="213" y="78"/>
                    </a:lnTo>
                    <a:lnTo>
                      <a:pt x="209" y="68"/>
                    </a:lnTo>
                    <a:lnTo>
                      <a:pt x="204" y="60"/>
                    </a:lnTo>
                    <a:lnTo>
                      <a:pt x="196" y="49"/>
                    </a:lnTo>
                    <a:lnTo>
                      <a:pt x="190" y="41"/>
                    </a:lnTo>
                    <a:lnTo>
                      <a:pt x="181" y="34"/>
                    </a:lnTo>
                    <a:lnTo>
                      <a:pt x="173" y="26"/>
                    </a:lnTo>
                    <a:lnTo>
                      <a:pt x="162" y="20"/>
                    </a:lnTo>
                    <a:lnTo>
                      <a:pt x="152" y="15"/>
                    </a:lnTo>
                    <a:lnTo>
                      <a:pt x="141" y="11"/>
                    </a:lnTo>
                    <a:lnTo>
                      <a:pt x="131" y="7"/>
                    </a:lnTo>
                    <a:lnTo>
                      <a:pt x="122" y="5"/>
                    </a:lnTo>
                    <a:lnTo>
                      <a:pt x="112" y="1"/>
                    </a:lnTo>
                    <a:lnTo>
                      <a:pt x="103" y="1"/>
                    </a:lnTo>
                    <a:lnTo>
                      <a:pt x="97" y="1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4" y="0"/>
                    </a:lnTo>
                    <a:lnTo>
                      <a:pt x="70" y="1"/>
                    </a:lnTo>
                    <a:lnTo>
                      <a:pt x="63" y="1"/>
                    </a:lnTo>
                    <a:lnTo>
                      <a:pt x="61" y="3"/>
                    </a:lnTo>
                    <a:lnTo>
                      <a:pt x="21" y="36"/>
                    </a:lnTo>
                    <a:lnTo>
                      <a:pt x="0" y="78"/>
                    </a:lnTo>
                    <a:lnTo>
                      <a:pt x="0" y="116"/>
                    </a:lnTo>
                    <a:lnTo>
                      <a:pt x="36" y="108"/>
                    </a:lnTo>
                    <a:close/>
                  </a:path>
                </a:pathLst>
              </a:custGeom>
              <a:solidFill>
                <a:srgbClr val="FFFF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7" name="Freeform 22"/>
              <p:cNvSpPr>
                <a:spLocks/>
              </p:cNvSpPr>
              <p:nvPr/>
            </p:nvSpPr>
            <p:spPr bwMode="auto">
              <a:xfrm>
                <a:off x="881" y="2025"/>
                <a:ext cx="50" cy="95"/>
              </a:xfrm>
              <a:custGeom>
                <a:avLst/>
                <a:gdLst>
                  <a:gd name="T0" fmla="*/ 0 w 101"/>
                  <a:gd name="T1" fmla="*/ 7 h 190"/>
                  <a:gd name="T2" fmla="*/ 23 w 101"/>
                  <a:gd name="T3" fmla="*/ 53 h 190"/>
                  <a:gd name="T4" fmla="*/ 14 w 101"/>
                  <a:gd name="T5" fmla="*/ 77 h 190"/>
                  <a:gd name="T6" fmla="*/ 32 w 101"/>
                  <a:gd name="T7" fmla="*/ 95 h 190"/>
                  <a:gd name="T8" fmla="*/ 45 w 101"/>
                  <a:gd name="T9" fmla="*/ 82 h 190"/>
                  <a:gd name="T10" fmla="*/ 45 w 101"/>
                  <a:gd name="T11" fmla="*/ 80 h 190"/>
                  <a:gd name="T12" fmla="*/ 46 w 101"/>
                  <a:gd name="T13" fmla="*/ 76 h 190"/>
                  <a:gd name="T14" fmla="*/ 46 w 101"/>
                  <a:gd name="T15" fmla="*/ 74 h 190"/>
                  <a:gd name="T16" fmla="*/ 46 w 101"/>
                  <a:gd name="T17" fmla="*/ 71 h 190"/>
                  <a:gd name="T18" fmla="*/ 46 w 101"/>
                  <a:gd name="T19" fmla="*/ 69 h 190"/>
                  <a:gd name="T20" fmla="*/ 47 w 101"/>
                  <a:gd name="T21" fmla="*/ 67 h 190"/>
                  <a:gd name="T22" fmla="*/ 47 w 101"/>
                  <a:gd name="T23" fmla="*/ 62 h 190"/>
                  <a:gd name="T24" fmla="*/ 48 w 101"/>
                  <a:gd name="T25" fmla="*/ 59 h 190"/>
                  <a:gd name="T26" fmla="*/ 48 w 101"/>
                  <a:gd name="T27" fmla="*/ 57 h 190"/>
                  <a:gd name="T28" fmla="*/ 49 w 101"/>
                  <a:gd name="T29" fmla="*/ 55 h 190"/>
                  <a:gd name="T30" fmla="*/ 50 w 101"/>
                  <a:gd name="T31" fmla="*/ 50 h 190"/>
                  <a:gd name="T32" fmla="*/ 50 w 101"/>
                  <a:gd name="T33" fmla="*/ 49 h 190"/>
                  <a:gd name="T34" fmla="*/ 49 w 101"/>
                  <a:gd name="T35" fmla="*/ 48 h 190"/>
                  <a:gd name="T36" fmla="*/ 48 w 101"/>
                  <a:gd name="T37" fmla="*/ 44 h 190"/>
                  <a:gd name="T38" fmla="*/ 46 w 101"/>
                  <a:gd name="T39" fmla="*/ 38 h 190"/>
                  <a:gd name="T40" fmla="*/ 45 w 101"/>
                  <a:gd name="T41" fmla="*/ 33 h 190"/>
                  <a:gd name="T42" fmla="*/ 42 w 101"/>
                  <a:gd name="T43" fmla="*/ 27 h 190"/>
                  <a:gd name="T44" fmla="*/ 40 w 101"/>
                  <a:gd name="T45" fmla="*/ 24 h 190"/>
                  <a:gd name="T46" fmla="*/ 39 w 101"/>
                  <a:gd name="T47" fmla="*/ 21 h 190"/>
                  <a:gd name="T48" fmla="*/ 39 w 101"/>
                  <a:gd name="T49" fmla="*/ 19 h 190"/>
                  <a:gd name="T50" fmla="*/ 8 w 101"/>
                  <a:gd name="T51" fmla="*/ 0 h 190"/>
                  <a:gd name="T52" fmla="*/ 0 w 101"/>
                  <a:gd name="T53" fmla="*/ 7 h 190"/>
                  <a:gd name="T54" fmla="*/ 0 w 101"/>
                  <a:gd name="T55" fmla="*/ 7 h 19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01"/>
                  <a:gd name="T85" fmla="*/ 0 h 190"/>
                  <a:gd name="T86" fmla="*/ 101 w 101"/>
                  <a:gd name="T87" fmla="*/ 190 h 19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01" h="190">
                    <a:moveTo>
                      <a:pt x="0" y="15"/>
                    </a:moveTo>
                    <a:lnTo>
                      <a:pt x="46" y="106"/>
                    </a:lnTo>
                    <a:lnTo>
                      <a:pt x="29" y="154"/>
                    </a:lnTo>
                    <a:lnTo>
                      <a:pt x="65" y="190"/>
                    </a:lnTo>
                    <a:lnTo>
                      <a:pt x="90" y="163"/>
                    </a:lnTo>
                    <a:lnTo>
                      <a:pt x="90" y="159"/>
                    </a:lnTo>
                    <a:lnTo>
                      <a:pt x="92" y="152"/>
                    </a:lnTo>
                    <a:lnTo>
                      <a:pt x="92" y="148"/>
                    </a:lnTo>
                    <a:lnTo>
                      <a:pt x="92" y="142"/>
                    </a:lnTo>
                    <a:lnTo>
                      <a:pt x="93" y="137"/>
                    </a:lnTo>
                    <a:lnTo>
                      <a:pt x="95" y="133"/>
                    </a:lnTo>
                    <a:lnTo>
                      <a:pt x="95" y="125"/>
                    </a:lnTo>
                    <a:lnTo>
                      <a:pt x="97" y="119"/>
                    </a:lnTo>
                    <a:lnTo>
                      <a:pt x="97" y="114"/>
                    </a:lnTo>
                    <a:lnTo>
                      <a:pt x="99" y="110"/>
                    </a:lnTo>
                    <a:lnTo>
                      <a:pt x="101" y="100"/>
                    </a:lnTo>
                    <a:lnTo>
                      <a:pt x="101" y="99"/>
                    </a:lnTo>
                    <a:lnTo>
                      <a:pt x="99" y="95"/>
                    </a:lnTo>
                    <a:lnTo>
                      <a:pt x="97" y="87"/>
                    </a:lnTo>
                    <a:lnTo>
                      <a:pt x="93" y="76"/>
                    </a:lnTo>
                    <a:lnTo>
                      <a:pt x="90" y="66"/>
                    </a:lnTo>
                    <a:lnTo>
                      <a:pt x="84" y="55"/>
                    </a:lnTo>
                    <a:lnTo>
                      <a:pt x="80" y="47"/>
                    </a:lnTo>
                    <a:lnTo>
                      <a:pt x="78" y="41"/>
                    </a:lnTo>
                    <a:lnTo>
                      <a:pt x="78" y="38"/>
                    </a:lnTo>
                    <a:lnTo>
                      <a:pt x="17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FF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8" name="Freeform 23"/>
              <p:cNvSpPr>
                <a:spLocks/>
              </p:cNvSpPr>
              <p:nvPr/>
            </p:nvSpPr>
            <p:spPr bwMode="auto">
              <a:xfrm>
                <a:off x="764" y="2271"/>
                <a:ext cx="226" cy="129"/>
              </a:xfrm>
              <a:custGeom>
                <a:avLst/>
                <a:gdLst>
                  <a:gd name="T0" fmla="*/ 197 w 453"/>
                  <a:gd name="T1" fmla="*/ 29 h 259"/>
                  <a:gd name="T2" fmla="*/ 176 w 453"/>
                  <a:gd name="T3" fmla="*/ 88 h 259"/>
                  <a:gd name="T4" fmla="*/ 133 w 453"/>
                  <a:gd name="T5" fmla="*/ 84 h 259"/>
                  <a:gd name="T6" fmla="*/ 76 w 453"/>
                  <a:gd name="T7" fmla="*/ 71 h 259"/>
                  <a:gd name="T8" fmla="*/ 0 w 453"/>
                  <a:gd name="T9" fmla="*/ 117 h 259"/>
                  <a:gd name="T10" fmla="*/ 17 w 453"/>
                  <a:gd name="T11" fmla="*/ 127 h 259"/>
                  <a:gd name="T12" fmla="*/ 24 w 453"/>
                  <a:gd name="T13" fmla="*/ 121 h 259"/>
                  <a:gd name="T14" fmla="*/ 31 w 453"/>
                  <a:gd name="T15" fmla="*/ 114 h 259"/>
                  <a:gd name="T16" fmla="*/ 38 w 453"/>
                  <a:gd name="T17" fmla="*/ 109 h 259"/>
                  <a:gd name="T18" fmla="*/ 44 w 453"/>
                  <a:gd name="T19" fmla="*/ 105 h 259"/>
                  <a:gd name="T20" fmla="*/ 48 w 453"/>
                  <a:gd name="T21" fmla="*/ 103 h 259"/>
                  <a:gd name="T22" fmla="*/ 53 w 453"/>
                  <a:gd name="T23" fmla="*/ 101 h 259"/>
                  <a:gd name="T24" fmla="*/ 60 w 453"/>
                  <a:gd name="T25" fmla="*/ 99 h 259"/>
                  <a:gd name="T26" fmla="*/ 67 w 453"/>
                  <a:gd name="T27" fmla="*/ 97 h 259"/>
                  <a:gd name="T28" fmla="*/ 76 w 453"/>
                  <a:gd name="T29" fmla="*/ 95 h 259"/>
                  <a:gd name="T30" fmla="*/ 85 w 453"/>
                  <a:gd name="T31" fmla="*/ 94 h 259"/>
                  <a:gd name="T32" fmla="*/ 94 w 453"/>
                  <a:gd name="T33" fmla="*/ 94 h 259"/>
                  <a:gd name="T34" fmla="*/ 102 w 453"/>
                  <a:gd name="T35" fmla="*/ 94 h 259"/>
                  <a:gd name="T36" fmla="*/ 109 w 453"/>
                  <a:gd name="T37" fmla="*/ 94 h 259"/>
                  <a:gd name="T38" fmla="*/ 115 w 453"/>
                  <a:gd name="T39" fmla="*/ 97 h 259"/>
                  <a:gd name="T40" fmla="*/ 121 w 453"/>
                  <a:gd name="T41" fmla="*/ 100 h 259"/>
                  <a:gd name="T42" fmla="*/ 127 w 453"/>
                  <a:gd name="T43" fmla="*/ 104 h 259"/>
                  <a:gd name="T44" fmla="*/ 134 w 453"/>
                  <a:gd name="T45" fmla="*/ 107 h 259"/>
                  <a:gd name="T46" fmla="*/ 141 w 453"/>
                  <a:gd name="T47" fmla="*/ 111 h 259"/>
                  <a:gd name="T48" fmla="*/ 145 w 453"/>
                  <a:gd name="T49" fmla="*/ 114 h 259"/>
                  <a:gd name="T50" fmla="*/ 151 w 453"/>
                  <a:gd name="T51" fmla="*/ 119 h 259"/>
                  <a:gd name="T52" fmla="*/ 153 w 453"/>
                  <a:gd name="T53" fmla="*/ 120 h 259"/>
                  <a:gd name="T54" fmla="*/ 160 w 453"/>
                  <a:gd name="T55" fmla="*/ 120 h 259"/>
                  <a:gd name="T56" fmla="*/ 167 w 453"/>
                  <a:gd name="T57" fmla="*/ 120 h 259"/>
                  <a:gd name="T58" fmla="*/ 173 w 453"/>
                  <a:gd name="T59" fmla="*/ 118 h 259"/>
                  <a:gd name="T60" fmla="*/ 182 w 453"/>
                  <a:gd name="T61" fmla="*/ 114 h 259"/>
                  <a:gd name="T62" fmla="*/ 190 w 453"/>
                  <a:gd name="T63" fmla="*/ 104 h 259"/>
                  <a:gd name="T64" fmla="*/ 197 w 453"/>
                  <a:gd name="T65" fmla="*/ 95 h 259"/>
                  <a:gd name="T66" fmla="*/ 202 w 453"/>
                  <a:gd name="T67" fmla="*/ 87 h 259"/>
                  <a:gd name="T68" fmla="*/ 206 w 453"/>
                  <a:gd name="T69" fmla="*/ 83 h 259"/>
                  <a:gd name="T70" fmla="*/ 214 w 453"/>
                  <a:gd name="T71" fmla="*/ 33 h 259"/>
                  <a:gd name="T72" fmla="*/ 220 w 453"/>
                  <a:gd name="T73" fmla="*/ 2 h 259"/>
                  <a:gd name="T74" fmla="*/ 213 w 453"/>
                  <a:gd name="T75" fmla="*/ 0 h 25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53"/>
                  <a:gd name="T115" fmla="*/ 0 h 259"/>
                  <a:gd name="T116" fmla="*/ 453 w 453"/>
                  <a:gd name="T117" fmla="*/ 259 h 25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53" h="259">
                    <a:moveTo>
                      <a:pt x="426" y="0"/>
                    </a:moveTo>
                    <a:lnTo>
                      <a:pt x="394" y="59"/>
                    </a:lnTo>
                    <a:lnTo>
                      <a:pt x="375" y="135"/>
                    </a:lnTo>
                    <a:lnTo>
                      <a:pt x="352" y="177"/>
                    </a:lnTo>
                    <a:lnTo>
                      <a:pt x="314" y="187"/>
                    </a:lnTo>
                    <a:lnTo>
                      <a:pt x="267" y="168"/>
                    </a:lnTo>
                    <a:lnTo>
                      <a:pt x="213" y="147"/>
                    </a:lnTo>
                    <a:lnTo>
                      <a:pt x="153" y="143"/>
                    </a:lnTo>
                    <a:lnTo>
                      <a:pt x="54" y="173"/>
                    </a:lnTo>
                    <a:lnTo>
                      <a:pt x="0" y="234"/>
                    </a:lnTo>
                    <a:lnTo>
                      <a:pt x="33" y="259"/>
                    </a:lnTo>
                    <a:lnTo>
                      <a:pt x="35" y="255"/>
                    </a:lnTo>
                    <a:lnTo>
                      <a:pt x="40" y="251"/>
                    </a:lnTo>
                    <a:lnTo>
                      <a:pt x="48" y="242"/>
                    </a:lnTo>
                    <a:lnTo>
                      <a:pt x="59" y="234"/>
                    </a:lnTo>
                    <a:lnTo>
                      <a:pt x="63" y="228"/>
                    </a:lnTo>
                    <a:lnTo>
                      <a:pt x="69" y="225"/>
                    </a:lnTo>
                    <a:lnTo>
                      <a:pt x="76" y="219"/>
                    </a:lnTo>
                    <a:lnTo>
                      <a:pt x="82" y="215"/>
                    </a:lnTo>
                    <a:lnTo>
                      <a:pt x="88" y="211"/>
                    </a:lnTo>
                    <a:lnTo>
                      <a:pt x="92" y="209"/>
                    </a:lnTo>
                    <a:lnTo>
                      <a:pt x="97" y="206"/>
                    </a:lnTo>
                    <a:lnTo>
                      <a:pt x="103" y="206"/>
                    </a:lnTo>
                    <a:lnTo>
                      <a:pt x="107" y="202"/>
                    </a:lnTo>
                    <a:lnTo>
                      <a:pt x="115" y="200"/>
                    </a:lnTo>
                    <a:lnTo>
                      <a:pt x="120" y="198"/>
                    </a:lnTo>
                    <a:lnTo>
                      <a:pt x="128" y="196"/>
                    </a:lnTo>
                    <a:lnTo>
                      <a:pt x="135" y="194"/>
                    </a:lnTo>
                    <a:lnTo>
                      <a:pt x="143" y="192"/>
                    </a:lnTo>
                    <a:lnTo>
                      <a:pt x="153" y="190"/>
                    </a:lnTo>
                    <a:lnTo>
                      <a:pt x="162" y="190"/>
                    </a:lnTo>
                    <a:lnTo>
                      <a:pt x="170" y="189"/>
                    </a:lnTo>
                    <a:lnTo>
                      <a:pt x="179" y="189"/>
                    </a:lnTo>
                    <a:lnTo>
                      <a:pt x="189" y="189"/>
                    </a:lnTo>
                    <a:lnTo>
                      <a:pt x="198" y="189"/>
                    </a:lnTo>
                    <a:lnTo>
                      <a:pt x="204" y="189"/>
                    </a:lnTo>
                    <a:lnTo>
                      <a:pt x="213" y="189"/>
                    </a:lnTo>
                    <a:lnTo>
                      <a:pt x="219" y="189"/>
                    </a:lnTo>
                    <a:lnTo>
                      <a:pt x="227" y="192"/>
                    </a:lnTo>
                    <a:lnTo>
                      <a:pt x="230" y="194"/>
                    </a:lnTo>
                    <a:lnTo>
                      <a:pt x="236" y="198"/>
                    </a:lnTo>
                    <a:lnTo>
                      <a:pt x="242" y="200"/>
                    </a:lnTo>
                    <a:lnTo>
                      <a:pt x="249" y="206"/>
                    </a:lnTo>
                    <a:lnTo>
                      <a:pt x="255" y="208"/>
                    </a:lnTo>
                    <a:lnTo>
                      <a:pt x="263" y="211"/>
                    </a:lnTo>
                    <a:lnTo>
                      <a:pt x="268" y="215"/>
                    </a:lnTo>
                    <a:lnTo>
                      <a:pt x="276" y="221"/>
                    </a:lnTo>
                    <a:lnTo>
                      <a:pt x="282" y="223"/>
                    </a:lnTo>
                    <a:lnTo>
                      <a:pt x="287" y="227"/>
                    </a:lnTo>
                    <a:lnTo>
                      <a:pt x="291" y="228"/>
                    </a:lnTo>
                    <a:lnTo>
                      <a:pt x="297" y="234"/>
                    </a:lnTo>
                    <a:lnTo>
                      <a:pt x="303" y="238"/>
                    </a:lnTo>
                    <a:lnTo>
                      <a:pt x="306" y="240"/>
                    </a:lnTo>
                    <a:lnTo>
                      <a:pt x="312" y="240"/>
                    </a:lnTo>
                    <a:lnTo>
                      <a:pt x="320" y="240"/>
                    </a:lnTo>
                    <a:lnTo>
                      <a:pt x="331" y="240"/>
                    </a:lnTo>
                    <a:lnTo>
                      <a:pt x="335" y="240"/>
                    </a:lnTo>
                    <a:lnTo>
                      <a:pt x="341" y="238"/>
                    </a:lnTo>
                    <a:lnTo>
                      <a:pt x="346" y="236"/>
                    </a:lnTo>
                    <a:lnTo>
                      <a:pt x="352" y="236"/>
                    </a:lnTo>
                    <a:lnTo>
                      <a:pt x="364" y="228"/>
                    </a:lnTo>
                    <a:lnTo>
                      <a:pt x="373" y="221"/>
                    </a:lnTo>
                    <a:lnTo>
                      <a:pt x="381" y="209"/>
                    </a:lnTo>
                    <a:lnTo>
                      <a:pt x="388" y="200"/>
                    </a:lnTo>
                    <a:lnTo>
                      <a:pt x="394" y="190"/>
                    </a:lnTo>
                    <a:lnTo>
                      <a:pt x="402" y="183"/>
                    </a:lnTo>
                    <a:lnTo>
                      <a:pt x="405" y="175"/>
                    </a:lnTo>
                    <a:lnTo>
                      <a:pt x="411" y="170"/>
                    </a:lnTo>
                    <a:lnTo>
                      <a:pt x="413" y="166"/>
                    </a:lnTo>
                    <a:lnTo>
                      <a:pt x="428" y="67"/>
                    </a:lnTo>
                    <a:lnTo>
                      <a:pt x="453" y="25"/>
                    </a:lnTo>
                    <a:lnTo>
                      <a:pt x="440" y="4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rgbClr val="FFFF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59" name="Freeform 24"/>
              <p:cNvSpPr>
                <a:spLocks/>
              </p:cNvSpPr>
              <p:nvPr/>
            </p:nvSpPr>
            <p:spPr bwMode="auto">
              <a:xfrm>
                <a:off x="965" y="2196"/>
                <a:ext cx="84" cy="100"/>
              </a:xfrm>
              <a:custGeom>
                <a:avLst/>
                <a:gdLst>
                  <a:gd name="T0" fmla="*/ 0 w 168"/>
                  <a:gd name="T1" fmla="*/ 74 h 202"/>
                  <a:gd name="T2" fmla="*/ 8 w 168"/>
                  <a:gd name="T3" fmla="*/ 50 h 202"/>
                  <a:gd name="T4" fmla="*/ 46 w 168"/>
                  <a:gd name="T5" fmla="*/ 0 h 202"/>
                  <a:gd name="T6" fmla="*/ 47 w 168"/>
                  <a:gd name="T7" fmla="*/ 0 h 202"/>
                  <a:gd name="T8" fmla="*/ 49 w 168"/>
                  <a:gd name="T9" fmla="*/ 1 h 202"/>
                  <a:gd name="T10" fmla="*/ 53 w 168"/>
                  <a:gd name="T11" fmla="*/ 2 h 202"/>
                  <a:gd name="T12" fmla="*/ 59 w 168"/>
                  <a:gd name="T13" fmla="*/ 4 h 202"/>
                  <a:gd name="T14" fmla="*/ 65 w 168"/>
                  <a:gd name="T15" fmla="*/ 5 h 202"/>
                  <a:gd name="T16" fmla="*/ 70 w 168"/>
                  <a:gd name="T17" fmla="*/ 6 h 202"/>
                  <a:gd name="T18" fmla="*/ 75 w 168"/>
                  <a:gd name="T19" fmla="*/ 9 h 202"/>
                  <a:gd name="T20" fmla="*/ 77 w 168"/>
                  <a:gd name="T21" fmla="*/ 12 h 202"/>
                  <a:gd name="T22" fmla="*/ 79 w 168"/>
                  <a:gd name="T23" fmla="*/ 15 h 202"/>
                  <a:gd name="T24" fmla="*/ 81 w 168"/>
                  <a:gd name="T25" fmla="*/ 19 h 202"/>
                  <a:gd name="T26" fmla="*/ 82 w 168"/>
                  <a:gd name="T27" fmla="*/ 22 h 202"/>
                  <a:gd name="T28" fmla="*/ 83 w 168"/>
                  <a:gd name="T29" fmla="*/ 24 h 202"/>
                  <a:gd name="T30" fmla="*/ 84 w 168"/>
                  <a:gd name="T31" fmla="*/ 29 h 202"/>
                  <a:gd name="T32" fmla="*/ 84 w 168"/>
                  <a:gd name="T33" fmla="*/ 31 h 202"/>
                  <a:gd name="T34" fmla="*/ 54 w 168"/>
                  <a:gd name="T35" fmla="*/ 86 h 202"/>
                  <a:gd name="T36" fmla="*/ 35 w 168"/>
                  <a:gd name="T37" fmla="*/ 98 h 202"/>
                  <a:gd name="T38" fmla="*/ 21 w 168"/>
                  <a:gd name="T39" fmla="*/ 100 h 202"/>
                  <a:gd name="T40" fmla="*/ 28 w 168"/>
                  <a:gd name="T41" fmla="*/ 85 h 202"/>
                  <a:gd name="T42" fmla="*/ 17 w 168"/>
                  <a:gd name="T43" fmla="*/ 74 h 202"/>
                  <a:gd name="T44" fmla="*/ 5 w 168"/>
                  <a:gd name="T45" fmla="*/ 77 h 202"/>
                  <a:gd name="T46" fmla="*/ 0 w 168"/>
                  <a:gd name="T47" fmla="*/ 74 h 202"/>
                  <a:gd name="T48" fmla="*/ 0 w 168"/>
                  <a:gd name="T49" fmla="*/ 74 h 20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8"/>
                  <a:gd name="T76" fmla="*/ 0 h 202"/>
                  <a:gd name="T77" fmla="*/ 168 w 168"/>
                  <a:gd name="T78" fmla="*/ 202 h 20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8" h="202">
                    <a:moveTo>
                      <a:pt x="0" y="150"/>
                    </a:moveTo>
                    <a:lnTo>
                      <a:pt x="16" y="101"/>
                    </a:lnTo>
                    <a:lnTo>
                      <a:pt x="92" y="0"/>
                    </a:lnTo>
                    <a:lnTo>
                      <a:pt x="94" y="0"/>
                    </a:lnTo>
                    <a:lnTo>
                      <a:pt x="99" y="2"/>
                    </a:lnTo>
                    <a:lnTo>
                      <a:pt x="107" y="4"/>
                    </a:lnTo>
                    <a:lnTo>
                      <a:pt x="118" y="8"/>
                    </a:lnTo>
                    <a:lnTo>
                      <a:pt x="130" y="10"/>
                    </a:lnTo>
                    <a:lnTo>
                      <a:pt x="139" y="13"/>
                    </a:lnTo>
                    <a:lnTo>
                      <a:pt x="149" y="19"/>
                    </a:lnTo>
                    <a:lnTo>
                      <a:pt x="154" y="25"/>
                    </a:lnTo>
                    <a:lnTo>
                      <a:pt x="158" y="30"/>
                    </a:lnTo>
                    <a:lnTo>
                      <a:pt x="162" y="38"/>
                    </a:lnTo>
                    <a:lnTo>
                      <a:pt x="164" y="44"/>
                    </a:lnTo>
                    <a:lnTo>
                      <a:pt x="166" y="49"/>
                    </a:lnTo>
                    <a:lnTo>
                      <a:pt x="168" y="59"/>
                    </a:lnTo>
                    <a:lnTo>
                      <a:pt x="168" y="63"/>
                    </a:lnTo>
                    <a:lnTo>
                      <a:pt x="109" y="173"/>
                    </a:lnTo>
                    <a:lnTo>
                      <a:pt x="69" y="198"/>
                    </a:lnTo>
                    <a:lnTo>
                      <a:pt x="42" y="202"/>
                    </a:lnTo>
                    <a:lnTo>
                      <a:pt x="56" y="171"/>
                    </a:lnTo>
                    <a:lnTo>
                      <a:pt x="33" y="150"/>
                    </a:lnTo>
                    <a:lnTo>
                      <a:pt x="10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0" name="Freeform 25"/>
              <p:cNvSpPr>
                <a:spLocks/>
              </p:cNvSpPr>
              <p:nvPr/>
            </p:nvSpPr>
            <p:spPr bwMode="auto">
              <a:xfrm>
                <a:off x="709" y="2284"/>
                <a:ext cx="78" cy="93"/>
              </a:xfrm>
              <a:custGeom>
                <a:avLst/>
                <a:gdLst>
                  <a:gd name="T0" fmla="*/ 38 w 158"/>
                  <a:gd name="T1" fmla="*/ 93 h 186"/>
                  <a:gd name="T2" fmla="*/ 70 w 158"/>
                  <a:gd name="T3" fmla="*/ 50 h 186"/>
                  <a:gd name="T4" fmla="*/ 78 w 158"/>
                  <a:gd name="T5" fmla="*/ 33 h 186"/>
                  <a:gd name="T6" fmla="*/ 71 w 158"/>
                  <a:gd name="T7" fmla="*/ 11 h 186"/>
                  <a:gd name="T8" fmla="*/ 48 w 158"/>
                  <a:gd name="T9" fmla="*/ 0 h 186"/>
                  <a:gd name="T10" fmla="*/ 29 w 158"/>
                  <a:gd name="T11" fmla="*/ 12 h 186"/>
                  <a:gd name="T12" fmla="*/ 0 w 158"/>
                  <a:gd name="T13" fmla="*/ 49 h 186"/>
                  <a:gd name="T14" fmla="*/ 38 w 158"/>
                  <a:gd name="T15" fmla="*/ 93 h 186"/>
                  <a:gd name="T16" fmla="*/ 38 w 158"/>
                  <a:gd name="T17" fmla="*/ 93 h 18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8"/>
                  <a:gd name="T28" fmla="*/ 0 h 186"/>
                  <a:gd name="T29" fmla="*/ 158 w 158"/>
                  <a:gd name="T30" fmla="*/ 186 h 18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8" h="186">
                    <a:moveTo>
                      <a:pt x="76" y="186"/>
                    </a:moveTo>
                    <a:lnTo>
                      <a:pt x="141" y="101"/>
                    </a:lnTo>
                    <a:lnTo>
                      <a:pt x="158" y="66"/>
                    </a:lnTo>
                    <a:lnTo>
                      <a:pt x="143" y="21"/>
                    </a:lnTo>
                    <a:lnTo>
                      <a:pt x="97" y="0"/>
                    </a:lnTo>
                    <a:lnTo>
                      <a:pt x="59" y="23"/>
                    </a:lnTo>
                    <a:lnTo>
                      <a:pt x="0" y="99"/>
                    </a:lnTo>
                    <a:lnTo>
                      <a:pt x="76" y="186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1" name="Freeform 26"/>
              <p:cNvSpPr>
                <a:spLocks/>
              </p:cNvSpPr>
              <p:nvPr/>
            </p:nvSpPr>
            <p:spPr bwMode="auto">
              <a:xfrm>
                <a:off x="893" y="2204"/>
                <a:ext cx="97" cy="56"/>
              </a:xfrm>
              <a:custGeom>
                <a:avLst/>
                <a:gdLst>
                  <a:gd name="T0" fmla="*/ 74 w 194"/>
                  <a:gd name="T1" fmla="*/ 56 h 112"/>
                  <a:gd name="T2" fmla="*/ 3 w 194"/>
                  <a:gd name="T3" fmla="*/ 44 h 112"/>
                  <a:gd name="T4" fmla="*/ 2 w 194"/>
                  <a:gd name="T5" fmla="*/ 43 h 112"/>
                  <a:gd name="T6" fmla="*/ 1 w 194"/>
                  <a:gd name="T7" fmla="*/ 39 h 112"/>
                  <a:gd name="T8" fmla="*/ 0 w 194"/>
                  <a:gd name="T9" fmla="*/ 36 h 112"/>
                  <a:gd name="T10" fmla="*/ 0 w 194"/>
                  <a:gd name="T11" fmla="*/ 34 h 112"/>
                  <a:gd name="T12" fmla="*/ 0 w 194"/>
                  <a:gd name="T13" fmla="*/ 30 h 112"/>
                  <a:gd name="T14" fmla="*/ 0 w 194"/>
                  <a:gd name="T15" fmla="*/ 28 h 112"/>
                  <a:gd name="T16" fmla="*/ 0 w 194"/>
                  <a:gd name="T17" fmla="*/ 24 h 112"/>
                  <a:gd name="T18" fmla="*/ 1 w 194"/>
                  <a:gd name="T19" fmla="*/ 20 h 112"/>
                  <a:gd name="T20" fmla="*/ 2 w 194"/>
                  <a:gd name="T21" fmla="*/ 16 h 112"/>
                  <a:gd name="T22" fmla="*/ 4 w 194"/>
                  <a:gd name="T23" fmla="*/ 14 h 112"/>
                  <a:gd name="T24" fmla="*/ 6 w 194"/>
                  <a:gd name="T25" fmla="*/ 10 h 112"/>
                  <a:gd name="T26" fmla="*/ 9 w 194"/>
                  <a:gd name="T27" fmla="*/ 6 h 112"/>
                  <a:gd name="T28" fmla="*/ 12 w 194"/>
                  <a:gd name="T29" fmla="*/ 3 h 112"/>
                  <a:gd name="T30" fmla="*/ 17 w 194"/>
                  <a:gd name="T31" fmla="*/ 0 h 112"/>
                  <a:gd name="T32" fmla="*/ 97 w 194"/>
                  <a:gd name="T33" fmla="*/ 17 h 112"/>
                  <a:gd name="T34" fmla="*/ 74 w 194"/>
                  <a:gd name="T35" fmla="*/ 56 h 112"/>
                  <a:gd name="T36" fmla="*/ 74 w 194"/>
                  <a:gd name="T37" fmla="*/ 56 h 11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94"/>
                  <a:gd name="T58" fmla="*/ 0 h 112"/>
                  <a:gd name="T59" fmla="*/ 194 w 194"/>
                  <a:gd name="T60" fmla="*/ 112 h 11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94" h="112">
                    <a:moveTo>
                      <a:pt x="148" y="112"/>
                    </a:moveTo>
                    <a:lnTo>
                      <a:pt x="6" y="88"/>
                    </a:lnTo>
                    <a:lnTo>
                      <a:pt x="4" y="86"/>
                    </a:lnTo>
                    <a:lnTo>
                      <a:pt x="2" y="78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0" y="61"/>
                    </a:lnTo>
                    <a:lnTo>
                      <a:pt x="0" y="55"/>
                    </a:lnTo>
                    <a:lnTo>
                      <a:pt x="0" y="48"/>
                    </a:lnTo>
                    <a:lnTo>
                      <a:pt x="2" y="40"/>
                    </a:lnTo>
                    <a:lnTo>
                      <a:pt x="4" y="32"/>
                    </a:lnTo>
                    <a:lnTo>
                      <a:pt x="8" y="27"/>
                    </a:lnTo>
                    <a:lnTo>
                      <a:pt x="11" y="19"/>
                    </a:lnTo>
                    <a:lnTo>
                      <a:pt x="17" y="12"/>
                    </a:lnTo>
                    <a:lnTo>
                      <a:pt x="25" y="6"/>
                    </a:lnTo>
                    <a:lnTo>
                      <a:pt x="34" y="0"/>
                    </a:lnTo>
                    <a:lnTo>
                      <a:pt x="194" y="34"/>
                    </a:lnTo>
                    <a:lnTo>
                      <a:pt x="148" y="11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2" name="Freeform 27"/>
              <p:cNvSpPr>
                <a:spLocks/>
              </p:cNvSpPr>
              <p:nvPr/>
            </p:nvSpPr>
            <p:spPr bwMode="auto">
              <a:xfrm>
                <a:off x="760" y="1941"/>
                <a:ext cx="77" cy="87"/>
              </a:xfrm>
              <a:custGeom>
                <a:avLst/>
                <a:gdLst>
                  <a:gd name="T0" fmla="*/ 1 w 154"/>
                  <a:gd name="T1" fmla="*/ 77 h 175"/>
                  <a:gd name="T2" fmla="*/ 0 w 154"/>
                  <a:gd name="T3" fmla="*/ 46 h 175"/>
                  <a:gd name="T4" fmla="*/ 17 w 154"/>
                  <a:gd name="T5" fmla="*/ 12 h 175"/>
                  <a:gd name="T6" fmla="*/ 38 w 154"/>
                  <a:gd name="T7" fmla="*/ 0 h 175"/>
                  <a:gd name="T8" fmla="*/ 56 w 154"/>
                  <a:gd name="T9" fmla="*/ 0 h 175"/>
                  <a:gd name="T10" fmla="*/ 71 w 154"/>
                  <a:gd name="T11" fmla="*/ 7 h 175"/>
                  <a:gd name="T12" fmla="*/ 77 w 154"/>
                  <a:gd name="T13" fmla="*/ 16 h 175"/>
                  <a:gd name="T14" fmla="*/ 67 w 154"/>
                  <a:gd name="T15" fmla="*/ 28 h 175"/>
                  <a:gd name="T16" fmla="*/ 50 w 154"/>
                  <a:gd name="T17" fmla="*/ 25 h 175"/>
                  <a:gd name="T18" fmla="*/ 33 w 154"/>
                  <a:gd name="T19" fmla="*/ 27 h 175"/>
                  <a:gd name="T20" fmla="*/ 32 w 154"/>
                  <a:gd name="T21" fmla="*/ 28 h 175"/>
                  <a:gd name="T22" fmla="*/ 30 w 154"/>
                  <a:gd name="T23" fmla="*/ 29 h 175"/>
                  <a:gd name="T24" fmla="*/ 29 w 154"/>
                  <a:gd name="T25" fmla="*/ 32 h 175"/>
                  <a:gd name="T26" fmla="*/ 27 w 154"/>
                  <a:gd name="T27" fmla="*/ 35 h 175"/>
                  <a:gd name="T28" fmla="*/ 25 w 154"/>
                  <a:gd name="T29" fmla="*/ 39 h 175"/>
                  <a:gd name="T30" fmla="*/ 23 w 154"/>
                  <a:gd name="T31" fmla="*/ 42 h 175"/>
                  <a:gd name="T32" fmla="*/ 22 w 154"/>
                  <a:gd name="T33" fmla="*/ 45 h 175"/>
                  <a:gd name="T34" fmla="*/ 22 w 154"/>
                  <a:gd name="T35" fmla="*/ 47 h 175"/>
                  <a:gd name="T36" fmla="*/ 22 w 154"/>
                  <a:gd name="T37" fmla="*/ 47 h 175"/>
                  <a:gd name="T38" fmla="*/ 21 w 154"/>
                  <a:gd name="T39" fmla="*/ 50 h 175"/>
                  <a:gd name="T40" fmla="*/ 19 w 154"/>
                  <a:gd name="T41" fmla="*/ 54 h 175"/>
                  <a:gd name="T42" fmla="*/ 17 w 154"/>
                  <a:gd name="T43" fmla="*/ 59 h 175"/>
                  <a:gd name="T44" fmla="*/ 16 w 154"/>
                  <a:gd name="T45" fmla="*/ 63 h 175"/>
                  <a:gd name="T46" fmla="*/ 14 w 154"/>
                  <a:gd name="T47" fmla="*/ 67 h 175"/>
                  <a:gd name="T48" fmla="*/ 13 w 154"/>
                  <a:gd name="T49" fmla="*/ 70 h 175"/>
                  <a:gd name="T50" fmla="*/ 13 w 154"/>
                  <a:gd name="T51" fmla="*/ 72 h 175"/>
                  <a:gd name="T52" fmla="*/ 17 w 154"/>
                  <a:gd name="T53" fmla="*/ 87 h 175"/>
                  <a:gd name="T54" fmla="*/ 1 w 154"/>
                  <a:gd name="T55" fmla="*/ 77 h 175"/>
                  <a:gd name="T56" fmla="*/ 1 w 154"/>
                  <a:gd name="T57" fmla="*/ 77 h 17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54"/>
                  <a:gd name="T88" fmla="*/ 0 h 175"/>
                  <a:gd name="T89" fmla="*/ 154 w 154"/>
                  <a:gd name="T90" fmla="*/ 175 h 17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54" h="175">
                    <a:moveTo>
                      <a:pt x="2" y="154"/>
                    </a:moveTo>
                    <a:lnTo>
                      <a:pt x="0" y="92"/>
                    </a:lnTo>
                    <a:lnTo>
                      <a:pt x="34" y="25"/>
                    </a:lnTo>
                    <a:lnTo>
                      <a:pt x="76" y="0"/>
                    </a:lnTo>
                    <a:lnTo>
                      <a:pt x="112" y="0"/>
                    </a:lnTo>
                    <a:lnTo>
                      <a:pt x="141" y="14"/>
                    </a:lnTo>
                    <a:lnTo>
                      <a:pt x="154" y="33"/>
                    </a:lnTo>
                    <a:lnTo>
                      <a:pt x="133" y="57"/>
                    </a:lnTo>
                    <a:lnTo>
                      <a:pt x="101" y="50"/>
                    </a:lnTo>
                    <a:lnTo>
                      <a:pt x="66" y="54"/>
                    </a:lnTo>
                    <a:lnTo>
                      <a:pt x="64" y="56"/>
                    </a:lnTo>
                    <a:lnTo>
                      <a:pt x="61" y="59"/>
                    </a:lnTo>
                    <a:lnTo>
                      <a:pt x="59" y="65"/>
                    </a:lnTo>
                    <a:lnTo>
                      <a:pt x="55" y="71"/>
                    </a:lnTo>
                    <a:lnTo>
                      <a:pt x="51" y="78"/>
                    </a:lnTo>
                    <a:lnTo>
                      <a:pt x="47" y="84"/>
                    </a:lnTo>
                    <a:lnTo>
                      <a:pt x="45" y="90"/>
                    </a:lnTo>
                    <a:lnTo>
                      <a:pt x="45" y="94"/>
                    </a:lnTo>
                    <a:lnTo>
                      <a:pt x="44" y="95"/>
                    </a:lnTo>
                    <a:lnTo>
                      <a:pt x="42" y="101"/>
                    </a:lnTo>
                    <a:lnTo>
                      <a:pt x="38" y="109"/>
                    </a:lnTo>
                    <a:lnTo>
                      <a:pt x="34" y="118"/>
                    </a:lnTo>
                    <a:lnTo>
                      <a:pt x="32" y="126"/>
                    </a:lnTo>
                    <a:lnTo>
                      <a:pt x="28" y="135"/>
                    </a:lnTo>
                    <a:lnTo>
                      <a:pt x="26" y="141"/>
                    </a:lnTo>
                    <a:lnTo>
                      <a:pt x="26" y="145"/>
                    </a:lnTo>
                    <a:lnTo>
                      <a:pt x="34" y="175"/>
                    </a:lnTo>
                    <a:lnTo>
                      <a:pt x="2" y="154"/>
                    </a:lnTo>
                    <a:close/>
                  </a:path>
                </a:pathLst>
              </a:custGeom>
              <a:solidFill>
                <a:srgbClr val="85D1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3" name="Freeform 28"/>
              <p:cNvSpPr>
                <a:spLocks/>
              </p:cNvSpPr>
              <p:nvPr/>
            </p:nvSpPr>
            <p:spPr bwMode="auto">
              <a:xfrm>
                <a:off x="766" y="2220"/>
                <a:ext cx="114" cy="215"/>
              </a:xfrm>
              <a:custGeom>
                <a:avLst/>
                <a:gdLst>
                  <a:gd name="T0" fmla="*/ 38 w 228"/>
                  <a:gd name="T1" fmla="*/ 38 h 430"/>
                  <a:gd name="T2" fmla="*/ 41 w 228"/>
                  <a:gd name="T3" fmla="*/ 36 h 430"/>
                  <a:gd name="T4" fmla="*/ 49 w 228"/>
                  <a:gd name="T5" fmla="*/ 30 h 430"/>
                  <a:gd name="T6" fmla="*/ 54 w 228"/>
                  <a:gd name="T7" fmla="*/ 29 h 430"/>
                  <a:gd name="T8" fmla="*/ 59 w 228"/>
                  <a:gd name="T9" fmla="*/ 27 h 430"/>
                  <a:gd name="T10" fmla="*/ 71 w 228"/>
                  <a:gd name="T11" fmla="*/ 27 h 430"/>
                  <a:gd name="T12" fmla="*/ 79 w 228"/>
                  <a:gd name="T13" fmla="*/ 31 h 430"/>
                  <a:gd name="T14" fmla="*/ 87 w 228"/>
                  <a:gd name="T15" fmla="*/ 41 h 430"/>
                  <a:gd name="T16" fmla="*/ 92 w 228"/>
                  <a:gd name="T17" fmla="*/ 50 h 430"/>
                  <a:gd name="T18" fmla="*/ 94 w 228"/>
                  <a:gd name="T19" fmla="*/ 54 h 430"/>
                  <a:gd name="T20" fmla="*/ 94 w 228"/>
                  <a:gd name="T21" fmla="*/ 57 h 430"/>
                  <a:gd name="T22" fmla="*/ 94 w 228"/>
                  <a:gd name="T23" fmla="*/ 64 h 430"/>
                  <a:gd name="T24" fmla="*/ 94 w 228"/>
                  <a:gd name="T25" fmla="*/ 75 h 430"/>
                  <a:gd name="T26" fmla="*/ 94 w 228"/>
                  <a:gd name="T27" fmla="*/ 86 h 430"/>
                  <a:gd name="T28" fmla="*/ 94 w 228"/>
                  <a:gd name="T29" fmla="*/ 98 h 430"/>
                  <a:gd name="T30" fmla="*/ 92 w 228"/>
                  <a:gd name="T31" fmla="*/ 110 h 430"/>
                  <a:gd name="T32" fmla="*/ 88 w 228"/>
                  <a:gd name="T33" fmla="*/ 123 h 430"/>
                  <a:gd name="T34" fmla="*/ 82 w 228"/>
                  <a:gd name="T35" fmla="*/ 134 h 430"/>
                  <a:gd name="T36" fmla="*/ 77 w 228"/>
                  <a:gd name="T37" fmla="*/ 142 h 430"/>
                  <a:gd name="T38" fmla="*/ 75 w 228"/>
                  <a:gd name="T39" fmla="*/ 150 h 430"/>
                  <a:gd name="T40" fmla="*/ 72 w 228"/>
                  <a:gd name="T41" fmla="*/ 156 h 430"/>
                  <a:gd name="T42" fmla="*/ 69 w 228"/>
                  <a:gd name="T43" fmla="*/ 163 h 430"/>
                  <a:gd name="T44" fmla="*/ 67 w 228"/>
                  <a:gd name="T45" fmla="*/ 168 h 430"/>
                  <a:gd name="T46" fmla="*/ 55 w 228"/>
                  <a:gd name="T47" fmla="*/ 188 h 430"/>
                  <a:gd name="T48" fmla="*/ 52 w 228"/>
                  <a:gd name="T49" fmla="*/ 215 h 430"/>
                  <a:gd name="T50" fmla="*/ 53 w 228"/>
                  <a:gd name="T51" fmla="*/ 215 h 430"/>
                  <a:gd name="T52" fmla="*/ 58 w 228"/>
                  <a:gd name="T53" fmla="*/ 213 h 430"/>
                  <a:gd name="T54" fmla="*/ 63 w 228"/>
                  <a:gd name="T55" fmla="*/ 210 h 430"/>
                  <a:gd name="T56" fmla="*/ 69 w 228"/>
                  <a:gd name="T57" fmla="*/ 205 h 430"/>
                  <a:gd name="T58" fmla="*/ 75 w 228"/>
                  <a:gd name="T59" fmla="*/ 198 h 430"/>
                  <a:gd name="T60" fmla="*/ 83 w 228"/>
                  <a:gd name="T61" fmla="*/ 190 h 430"/>
                  <a:gd name="T62" fmla="*/ 91 w 228"/>
                  <a:gd name="T63" fmla="*/ 177 h 430"/>
                  <a:gd name="T64" fmla="*/ 97 w 228"/>
                  <a:gd name="T65" fmla="*/ 164 h 430"/>
                  <a:gd name="T66" fmla="*/ 102 w 228"/>
                  <a:gd name="T67" fmla="*/ 151 h 430"/>
                  <a:gd name="T68" fmla="*/ 107 w 228"/>
                  <a:gd name="T69" fmla="*/ 137 h 430"/>
                  <a:gd name="T70" fmla="*/ 110 w 228"/>
                  <a:gd name="T71" fmla="*/ 125 h 430"/>
                  <a:gd name="T72" fmla="*/ 113 w 228"/>
                  <a:gd name="T73" fmla="*/ 116 h 430"/>
                  <a:gd name="T74" fmla="*/ 113 w 228"/>
                  <a:gd name="T75" fmla="*/ 109 h 430"/>
                  <a:gd name="T76" fmla="*/ 114 w 228"/>
                  <a:gd name="T77" fmla="*/ 108 h 430"/>
                  <a:gd name="T78" fmla="*/ 114 w 228"/>
                  <a:gd name="T79" fmla="*/ 103 h 430"/>
                  <a:gd name="T80" fmla="*/ 114 w 228"/>
                  <a:gd name="T81" fmla="*/ 92 h 430"/>
                  <a:gd name="T82" fmla="*/ 113 w 228"/>
                  <a:gd name="T83" fmla="*/ 76 h 430"/>
                  <a:gd name="T84" fmla="*/ 112 w 228"/>
                  <a:gd name="T85" fmla="*/ 56 h 430"/>
                  <a:gd name="T86" fmla="*/ 108 w 228"/>
                  <a:gd name="T87" fmla="*/ 37 h 430"/>
                  <a:gd name="T88" fmla="*/ 101 w 228"/>
                  <a:gd name="T89" fmla="*/ 20 h 430"/>
                  <a:gd name="T90" fmla="*/ 92 w 228"/>
                  <a:gd name="T91" fmla="*/ 7 h 430"/>
                  <a:gd name="T92" fmla="*/ 78 w 228"/>
                  <a:gd name="T93" fmla="*/ 1 h 430"/>
                  <a:gd name="T94" fmla="*/ 62 w 228"/>
                  <a:gd name="T95" fmla="*/ 0 h 430"/>
                  <a:gd name="T96" fmla="*/ 50 w 228"/>
                  <a:gd name="T97" fmla="*/ 3 h 430"/>
                  <a:gd name="T98" fmla="*/ 38 w 228"/>
                  <a:gd name="T99" fmla="*/ 9 h 430"/>
                  <a:gd name="T100" fmla="*/ 29 w 228"/>
                  <a:gd name="T101" fmla="*/ 17 h 430"/>
                  <a:gd name="T102" fmla="*/ 21 w 228"/>
                  <a:gd name="T103" fmla="*/ 26 h 430"/>
                  <a:gd name="T104" fmla="*/ 14 w 228"/>
                  <a:gd name="T105" fmla="*/ 38 h 430"/>
                  <a:gd name="T106" fmla="*/ 6 w 228"/>
                  <a:gd name="T107" fmla="*/ 49 h 430"/>
                  <a:gd name="T108" fmla="*/ 0 w 228"/>
                  <a:gd name="T109" fmla="*/ 63 h 430"/>
                  <a:gd name="T110" fmla="*/ 11 w 228"/>
                  <a:gd name="T111" fmla="*/ 71 h 43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8"/>
                  <a:gd name="T169" fmla="*/ 0 h 430"/>
                  <a:gd name="T170" fmla="*/ 228 w 228"/>
                  <a:gd name="T171" fmla="*/ 430 h 43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8" h="430">
                    <a:moveTo>
                      <a:pt x="21" y="141"/>
                    </a:moveTo>
                    <a:lnTo>
                      <a:pt x="76" y="75"/>
                    </a:lnTo>
                    <a:lnTo>
                      <a:pt x="76" y="73"/>
                    </a:lnTo>
                    <a:lnTo>
                      <a:pt x="82" y="71"/>
                    </a:lnTo>
                    <a:lnTo>
                      <a:pt x="88" y="67"/>
                    </a:lnTo>
                    <a:lnTo>
                      <a:pt x="97" y="61"/>
                    </a:lnTo>
                    <a:lnTo>
                      <a:pt x="101" y="59"/>
                    </a:lnTo>
                    <a:lnTo>
                      <a:pt x="107" y="58"/>
                    </a:lnTo>
                    <a:lnTo>
                      <a:pt x="112" y="56"/>
                    </a:lnTo>
                    <a:lnTo>
                      <a:pt x="118" y="54"/>
                    </a:lnTo>
                    <a:lnTo>
                      <a:pt x="130" y="52"/>
                    </a:lnTo>
                    <a:lnTo>
                      <a:pt x="141" y="54"/>
                    </a:lnTo>
                    <a:lnTo>
                      <a:pt x="149" y="58"/>
                    </a:lnTo>
                    <a:lnTo>
                      <a:pt x="158" y="63"/>
                    </a:lnTo>
                    <a:lnTo>
                      <a:pt x="166" y="71"/>
                    </a:lnTo>
                    <a:lnTo>
                      <a:pt x="173" y="82"/>
                    </a:lnTo>
                    <a:lnTo>
                      <a:pt x="179" y="90"/>
                    </a:lnTo>
                    <a:lnTo>
                      <a:pt x="183" y="99"/>
                    </a:lnTo>
                    <a:lnTo>
                      <a:pt x="185" y="105"/>
                    </a:lnTo>
                    <a:lnTo>
                      <a:pt x="187" y="107"/>
                    </a:lnTo>
                    <a:lnTo>
                      <a:pt x="187" y="111"/>
                    </a:lnTo>
                    <a:lnTo>
                      <a:pt x="187" y="115"/>
                    </a:lnTo>
                    <a:lnTo>
                      <a:pt x="188" y="122"/>
                    </a:lnTo>
                    <a:lnTo>
                      <a:pt x="188" y="128"/>
                    </a:lnTo>
                    <a:lnTo>
                      <a:pt x="188" y="139"/>
                    </a:lnTo>
                    <a:lnTo>
                      <a:pt x="188" y="149"/>
                    </a:lnTo>
                    <a:lnTo>
                      <a:pt x="190" y="160"/>
                    </a:lnTo>
                    <a:lnTo>
                      <a:pt x="188" y="172"/>
                    </a:lnTo>
                    <a:lnTo>
                      <a:pt x="188" y="183"/>
                    </a:lnTo>
                    <a:lnTo>
                      <a:pt x="187" y="196"/>
                    </a:lnTo>
                    <a:lnTo>
                      <a:pt x="185" y="210"/>
                    </a:lnTo>
                    <a:lnTo>
                      <a:pt x="183" y="221"/>
                    </a:lnTo>
                    <a:lnTo>
                      <a:pt x="179" y="234"/>
                    </a:lnTo>
                    <a:lnTo>
                      <a:pt x="175" y="246"/>
                    </a:lnTo>
                    <a:lnTo>
                      <a:pt x="169" y="257"/>
                    </a:lnTo>
                    <a:lnTo>
                      <a:pt x="164" y="267"/>
                    </a:lnTo>
                    <a:lnTo>
                      <a:pt x="160" y="276"/>
                    </a:lnTo>
                    <a:lnTo>
                      <a:pt x="154" y="284"/>
                    </a:lnTo>
                    <a:lnTo>
                      <a:pt x="152" y="293"/>
                    </a:lnTo>
                    <a:lnTo>
                      <a:pt x="149" y="299"/>
                    </a:lnTo>
                    <a:lnTo>
                      <a:pt x="145" y="307"/>
                    </a:lnTo>
                    <a:lnTo>
                      <a:pt x="143" y="312"/>
                    </a:lnTo>
                    <a:lnTo>
                      <a:pt x="141" y="318"/>
                    </a:lnTo>
                    <a:lnTo>
                      <a:pt x="137" y="326"/>
                    </a:lnTo>
                    <a:lnTo>
                      <a:pt x="135" y="333"/>
                    </a:lnTo>
                    <a:lnTo>
                      <a:pt x="133" y="335"/>
                    </a:lnTo>
                    <a:lnTo>
                      <a:pt x="133" y="337"/>
                    </a:lnTo>
                    <a:lnTo>
                      <a:pt x="109" y="375"/>
                    </a:lnTo>
                    <a:lnTo>
                      <a:pt x="71" y="407"/>
                    </a:lnTo>
                    <a:lnTo>
                      <a:pt x="103" y="430"/>
                    </a:lnTo>
                    <a:lnTo>
                      <a:pt x="105" y="430"/>
                    </a:lnTo>
                    <a:lnTo>
                      <a:pt x="111" y="428"/>
                    </a:lnTo>
                    <a:lnTo>
                      <a:pt x="116" y="426"/>
                    </a:lnTo>
                    <a:lnTo>
                      <a:pt x="120" y="423"/>
                    </a:lnTo>
                    <a:lnTo>
                      <a:pt x="126" y="419"/>
                    </a:lnTo>
                    <a:lnTo>
                      <a:pt x="130" y="415"/>
                    </a:lnTo>
                    <a:lnTo>
                      <a:pt x="137" y="409"/>
                    </a:lnTo>
                    <a:lnTo>
                      <a:pt x="143" y="404"/>
                    </a:lnTo>
                    <a:lnTo>
                      <a:pt x="150" y="396"/>
                    </a:lnTo>
                    <a:lnTo>
                      <a:pt x="156" y="388"/>
                    </a:lnTo>
                    <a:lnTo>
                      <a:pt x="166" y="379"/>
                    </a:lnTo>
                    <a:lnTo>
                      <a:pt x="173" y="366"/>
                    </a:lnTo>
                    <a:lnTo>
                      <a:pt x="181" y="354"/>
                    </a:lnTo>
                    <a:lnTo>
                      <a:pt x="187" y="341"/>
                    </a:lnTo>
                    <a:lnTo>
                      <a:pt x="194" y="328"/>
                    </a:lnTo>
                    <a:lnTo>
                      <a:pt x="198" y="312"/>
                    </a:lnTo>
                    <a:lnTo>
                      <a:pt x="204" y="301"/>
                    </a:lnTo>
                    <a:lnTo>
                      <a:pt x="207" y="288"/>
                    </a:lnTo>
                    <a:lnTo>
                      <a:pt x="213" y="274"/>
                    </a:lnTo>
                    <a:lnTo>
                      <a:pt x="217" y="261"/>
                    </a:lnTo>
                    <a:lnTo>
                      <a:pt x="219" y="251"/>
                    </a:lnTo>
                    <a:lnTo>
                      <a:pt x="221" y="240"/>
                    </a:lnTo>
                    <a:lnTo>
                      <a:pt x="225" y="232"/>
                    </a:lnTo>
                    <a:lnTo>
                      <a:pt x="225" y="225"/>
                    </a:lnTo>
                    <a:lnTo>
                      <a:pt x="226" y="219"/>
                    </a:lnTo>
                    <a:lnTo>
                      <a:pt x="226" y="215"/>
                    </a:lnTo>
                    <a:lnTo>
                      <a:pt x="228" y="215"/>
                    </a:lnTo>
                    <a:lnTo>
                      <a:pt x="228" y="213"/>
                    </a:lnTo>
                    <a:lnTo>
                      <a:pt x="228" y="206"/>
                    </a:lnTo>
                    <a:lnTo>
                      <a:pt x="228" y="194"/>
                    </a:lnTo>
                    <a:lnTo>
                      <a:pt x="228" y="183"/>
                    </a:lnTo>
                    <a:lnTo>
                      <a:pt x="226" y="168"/>
                    </a:lnTo>
                    <a:lnTo>
                      <a:pt x="226" y="151"/>
                    </a:lnTo>
                    <a:lnTo>
                      <a:pt x="225" y="132"/>
                    </a:lnTo>
                    <a:lnTo>
                      <a:pt x="223" y="113"/>
                    </a:lnTo>
                    <a:lnTo>
                      <a:pt x="219" y="94"/>
                    </a:lnTo>
                    <a:lnTo>
                      <a:pt x="215" y="73"/>
                    </a:lnTo>
                    <a:lnTo>
                      <a:pt x="207" y="56"/>
                    </a:lnTo>
                    <a:lnTo>
                      <a:pt x="202" y="40"/>
                    </a:lnTo>
                    <a:lnTo>
                      <a:pt x="192" y="25"/>
                    </a:lnTo>
                    <a:lnTo>
                      <a:pt x="183" y="14"/>
                    </a:lnTo>
                    <a:lnTo>
                      <a:pt x="169" y="6"/>
                    </a:lnTo>
                    <a:lnTo>
                      <a:pt x="156" y="2"/>
                    </a:lnTo>
                    <a:lnTo>
                      <a:pt x="139" y="0"/>
                    </a:lnTo>
                    <a:lnTo>
                      <a:pt x="124" y="0"/>
                    </a:lnTo>
                    <a:lnTo>
                      <a:pt x="111" y="2"/>
                    </a:lnTo>
                    <a:lnTo>
                      <a:pt x="99" y="6"/>
                    </a:lnTo>
                    <a:lnTo>
                      <a:pt x="88" y="10"/>
                    </a:lnTo>
                    <a:lnTo>
                      <a:pt x="76" y="18"/>
                    </a:lnTo>
                    <a:lnTo>
                      <a:pt x="67" y="23"/>
                    </a:lnTo>
                    <a:lnTo>
                      <a:pt x="59" y="33"/>
                    </a:lnTo>
                    <a:lnTo>
                      <a:pt x="50" y="40"/>
                    </a:lnTo>
                    <a:lnTo>
                      <a:pt x="42" y="52"/>
                    </a:lnTo>
                    <a:lnTo>
                      <a:pt x="33" y="61"/>
                    </a:lnTo>
                    <a:lnTo>
                      <a:pt x="27" y="75"/>
                    </a:lnTo>
                    <a:lnTo>
                      <a:pt x="19" y="86"/>
                    </a:lnTo>
                    <a:lnTo>
                      <a:pt x="12" y="97"/>
                    </a:lnTo>
                    <a:lnTo>
                      <a:pt x="6" y="111"/>
                    </a:lnTo>
                    <a:lnTo>
                      <a:pt x="0" y="126"/>
                    </a:lnTo>
                    <a:lnTo>
                      <a:pt x="21" y="141"/>
                    </a:lnTo>
                    <a:close/>
                  </a:path>
                </a:pathLst>
              </a:custGeom>
              <a:solidFill>
                <a:srgbClr val="85D1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4" name="Freeform 29"/>
              <p:cNvSpPr>
                <a:spLocks/>
              </p:cNvSpPr>
              <p:nvPr/>
            </p:nvSpPr>
            <p:spPr bwMode="auto">
              <a:xfrm>
                <a:off x="783" y="1993"/>
                <a:ext cx="68" cy="59"/>
              </a:xfrm>
              <a:custGeom>
                <a:avLst/>
                <a:gdLst>
                  <a:gd name="T0" fmla="*/ 28 w 137"/>
                  <a:gd name="T1" fmla="*/ 59 h 118"/>
                  <a:gd name="T2" fmla="*/ 68 w 137"/>
                  <a:gd name="T3" fmla="*/ 21 h 118"/>
                  <a:gd name="T4" fmla="*/ 53 w 137"/>
                  <a:gd name="T5" fmla="*/ 0 h 118"/>
                  <a:gd name="T6" fmla="*/ 0 w 137"/>
                  <a:gd name="T7" fmla="*/ 41 h 118"/>
                  <a:gd name="T8" fmla="*/ 28 w 137"/>
                  <a:gd name="T9" fmla="*/ 59 h 118"/>
                  <a:gd name="T10" fmla="*/ 28 w 137"/>
                  <a:gd name="T11" fmla="*/ 59 h 1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7"/>
                  <a:gd name="T19" fmla="*/ 0 h 118"/>
                  <a:gd name="T20" fmla="*/ 137 w 137"/>
                  <a:gd name="T21" fmla="*/ 118 h 1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7" h="118">
                    <a:moveTo>
                      <a:pt x="56" y="118"/>
                    </a:moveTo>
                    <a:lnTo>
                      <a:pt x="137" y="42"/>
                    </a:lnTo>
                    <a:lnTo>
                      <a:pt x="107" y="0"/>
                    </a:lnTo>
                    <a:lnTo>
                      <a:pt x="0" y="82"/>
                    </a:lnTo>
                    <a:lnTo>
                      <a:pt x="56" y="118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5" name="Freeform 30"/>
              <p:cNvSpPr>
                <a:spLocks/>
              </p:cNvSpPr>
              <p:nvPr/>
            </p:nvSpPr>
            <p:spPr bwMode="auto">
              <a:xfrm>
                <a:off x="671" y="1925"/>
                <a:ext cx="26" cy="48"/>
              </a:xfrm>
              <a:custGeom>
                <a:avLst/>
                <a:gdLst>
                  <a:gd name="T0" fmla="*/ 0 w 53"/>
                  <a:gd name="T1" fmla="*/ 48 h 97"/>
                  <a:gd name="T2" fmla="*/ 26 w 53"/>
                  <a:gd name="T3" fmla="*/ 20 h 97"/>
                  <a:gd name="T4" fmla="*/ 23 w 53"/>
                  <a:gd name="T5" fmla="*/ 3 h 97"/>
                  <a:gd name="T6" fmla="*/ 6 w 53"/>
                  <a:gd name="T7" fmla="*/ 0 h 97"/>
                  <a:gd name="T8" fmla="*/ 0 w 53"/>
                  <a:gd name="T9" fmla="*/ 5 h 97"/>
                  <a:gd name="T10" fmla="*/ 0 w 53"/>
                  <a:gd name="T11" fmla="*/ 48 h 97"/>
                  <a:gd name="T12" fmla="*/ 0 w 53"/>
                  <a:gd name="T13" fmla="*/ 48 h 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3"/>
                  <a:gd name="T22" fmla="*/ 0 h 97"/>
                  <a:gd name="T23" fmla="*/ 53 w 53"/>
                  <a:gd name="T24" fmla="*/ 97 h 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3" h="97">
                    <a:moveTo>
                      <a:pt x="0" y="97"/>
                    </a:moveTo>
                    <a:lnTo>
                      <a:pt x="53" y="40"/>
                    </a:lnTo>
                    <a:lnTo>
                      <a:pt x="46" y="6"/>
                    </a:lnTo>
                    <a:lnTo>
                      <a:pt x="13" y="0"/>
                    </a:lnTo>
                    <a:lnTo>
                      <a:pt x="0" y="11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6" name="Freeform 31"/>
              <p:cNvSpPr>
                <a:spLocks/>
              </p:cNvSpPr>
              <p:nvPr/>
            </p:nvSpPr>
            <p:spPr bwMode="auto">
              <a:xfrm>
                <a:off x="711" y="1352"/>
                <a:ext cx="328" cy="109"/>
              </a:xfrm>
              <a:custGeom>
                <a:avLst/>
                <a:gdLst>
                  <a:gd name="T0" fmla="*/ 206 w 656"/>
                  <a:gd name="T1" fmla="*/ 81 h 217"/>
                  <a:gd name="T2" fmla="*/ 209 w 656"/>
                  <a:gd name="T3" fmla="*/ 83 h 217"/>
                  <a:gd name="T4" fmla="*/ 215 w 656"/>
                  <a:gd name="T5" fmla="*/ 86 h 217"/>
                  <a:gd name="T6" fmla="*/ 223 w 656"/>
                  <a:gd name="T7" fmla="*/ 91 h 217"/>
                  <a:gd name="T8" fmla="*/ 232 w 656"/>
                  <a:gd name="T9" fmla="*/ 95 h 217"/>
                  <a:gd name="T10" fmla="*/ 241 w 656"/>
                  <a:gd name="T11" fmla="*/ 101 h 217"/>
                  <a:gd name="T12" fmla="*/ 250 w 656"/>
                  <a:gd name="T13" fmla="*/ 105 h 217"/>
                  <a:gd name="T14" fmla="*/ 259 w 656"/>
                  <a:gd name="T15" fmla="*/ 108 h 217"/>
                  <a:gd name="T16" fmla="*/ 265 w 656"/>
                  <a:gd name="T17" fmla="*/ 108 h 217"/>
                  <a:gd name="T18" fmla="*/ 272 w 656"/>
                  <a:gd name="T19" fmla="*/ 108 h 217"/>
                  <a:gd name="T20" fmla="*/ 280 w 656"/>
                  <a:gd name="T21" fmla="*/ 107 h 217"/>
                  <a:gd name="T22" fmla="*/ 286 w 656"/>
                  <a:gd name="T23" fmla="*/ 106 h 217"/>
                  <a:gd name="T24" fmla="*/ 293 w 656"/>
                  <a:gd name="T25" fmla="*/ 105 h 217"/>
                  <a:gd name="T26" fmla="*/ 299 w 656"/>
                  <a:gd name="T27" fmla="*/ 104 h 217"/>
                  <a:gd name="T28" fmla="*/ 303 w 656"/>
                  <a:gd name="T29" fmla="*/ 103 h 217"/>
                  <a:gd name="T30" fmla="*/ 306 w 656"/>
                  <a:gd name="T31" fmla="*/ 102 h 217"/>
                  <a:gd name="T32" fmla="*/ 311 w 656"/>
                  <a:gd name="T33" fmla="*/ 96 h 217"/>
                  <a:gd name="T34" fmla="*/ 319 w 656"/>
                  <a:gd name="T35" fmla="*/ 89 h 217"/>
                  <a:gd name="T36" fmla="*/ 324 w 656"/>
                  <a:gd name="T37" fmla="*/ 82 h 217"/>
                  <a:gd name="T38" fmla="*/ 326 w 656"/>
                  <a:gd name="T39" fmla="*/ 76 h 217"/>
                  <a:gd name="T40" fmla="*/ 328 w 656"/>
                  <a:gd name="T41" fmla="*/ 69 h 217"/>
                  <a:gd name="T42" fmla="*/ 328 w 656"/>
                  <a:gd name="T43" fmla="*/ 57 h 217"/>
                  <a:gd name="T44" fmla="*/ 327 w 656"/>
                  <a:gd name="T45" fmla="*/ 44 h 217"/>
                  <a:gd name="T46" fmla="*/ 323 w 656"/>
                  <a:gd name="T47" fmla="*/ 30 h 217"/>
                  <a:gd name="T48" fmla="*/ 316 w 656"/>
                  <a:gd name="T49" fmla="*/ 17 h 217"/>
                  <a:gd name="T50" fmla="*/ 303 w 656"/>
                  <a:gd name="T51" fmla="*/ 6 h 217"/>
                  <a:gd name="T52" fmla="*/ 286 w 656"/>
                  <a:gd name="T53" fmla="*/ 1 h 217"/>
                  <a:gd name="T54" fmla="*/ 273 w 656"/>
                  <a:gd name="T55" fmla="*/ 0 h 217"/>
                  <a:gd name="T56" fmla="*/ 267 w 656"/>
                  <a:gd name="T57" fmla="*/ 1 h 217"/>
                  <a:gd name="T58" fmla="*/ 262 w 656"/>
                  <a:gd name="T59" fmla="*/ 2 h 217"/>
                  <a:gd name="T60" fmla="*/ 253 w 656"/>
                  <a:gd name="T61" fmla="*/ 5 h 217"/>
                  <a:gd name="T62" fmla="*/ 243 w 656"/>
                  <a:gd name="T63" fmla="*/ 10 h 217"/>
                  <a:gd name="T64" fmla="*/ 232 w 656"/>
                  <a:gd name="T65" fmla="*/ 16 h 217"/>
                  <a:gd name="T66" fmla="*/ 218 w 656"/>
                  <a:gd name="T67" fmla="*/ 25 h 217"/>
                  <a:gd name="T68" fmla="*/ 55 w 656"/>
                  <a:gd name="T69" fmla="*/ 47 h 217"/>
                  <a:gd name="T70" fmla="*/ 0 w 656"/>
                  <a:gd name="T71" fmla="*/ 94 h 21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56"/>
                  <a:gd name="T109" fmla="*/ 0 h 217"/>
                  <a:gd name="T110" fmla="*/ 656 w 656"/>
                  <a:gd name="T111" fmla="*/ 217 h 21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56" h="217">
                    <a:moveTo>
                      <a:pt x="0" y="187"/>
                    </a:moveTo>
                    <a:lnTo>
                      <a:pt x="412" y="162"/>
                    </a:lnTo>
                    <a:lnTo>
                      <a:pt x="416" y="164"/>
                    </a:lnTo>
                    <a:lnTo>
                      <a:pt x="418" y="166"/>
                    </a:lnTo>
                    <a:lnTo>
                      <a:pt x="426" y="168"/>
                    </a:lnTo>
                    <a:lnTo>
                      <a:pt x="431" y="171"/>
                    </a:lnTo>
                    <a:lnTo>
                      <a:pt x="439" y="177"/>
                    </a:lnTo>
                    <a:lnTo>
                      <a:pt x="447" y="181"/>
                    </a:lnTo>
                    <a:lnTo>
                      <a:pt x="456" y="187"/>
                    </a:lnTo>
                    <a:lnTo>
                      <a:pt x="464" y="190"/>
                    </a:lnTo>
                    <a:lnTo>
                      <a:pt x="473" y="196"/>
                    </a:lnTo>
                    <a:lnTo>
                      <a:pt x="483" y="202"/>
                    </a:lnTo>
                    <a:lnTo>
                      <a:pt x="492" y="206"/>
                    </a:lnTo>
                    <a:lnTo>
                      <a:pt x="500" y="209"/>
                    </a:lnTo>
                    <a:lnTo>
                      <a:pt x="509" y="213"/>
                    </a:lnTo>
                    <a:lnTo>
                      <a:pt x="517" y="215"/>
                    </a:lnTo>
                    <a:lnTo>
                      <a:pt x="525" y="217"/>
                    </a:lnTo>
                    <a:lnTo>
                      <a:pt x="530" y="215"/>
                    </a:lnTo>
                    <a:lnTo>
                      <a:pt x="536" y="215"/>
                    </a:lnTo>
                    <a:lnTo>
                      <a:pt x="544" y="215"/>
                    </a:lnTo>
                    <a:lnTo>
                      <a:pt x="551" y="215"/>
                    </a:lnTo>
                    <a:lnTo>
                      <a:pt x="559" y="213"/>
                    </a:lnTo>
                    <a:lnTo>
                      <a:pt x="564" y="213"/>
                    </a:lnTo>
                    <a:lnTo>
                      <a:pt x="572" y="211"/>
                    </a:lnTo>
                    <a:lnTo>
                      <a:pt x="580" y="211"/>
                    </a:lnTo>
                    <a:lnTo>
                      <a:pt x="585" y="209"/>
                    </a:lnTo>
                    <a:lnTo>
                      <a:pt x="591" y="208"/>
                    </a:lnTo>
                    <a:lnTo>
                      <a:pt x="597" y="208"/>
                    </a:lnTo>
                    <a:lnTo>
                      <a:pt x="601" y="206"/>
                    </a:lnTo>
                    <a:lnTo>
                      <a:pt x="606" y="206"/>
                    </a:lnTo>
                    <a:lnTo>
                      <a:pt x="610" y="206"/>
                    </a:lnTo>
                    <a:lnTo>
                      <a:pt x="612" y="204"/>
                    </a:lnTo>
                    <a:lnTo>
                      <a:pt x="616" y="200"/>
                    </a:lnTo>
                    <a:lnTo>
                      <a:pt x="622" y="192"/>
                    </a:lnTo>
                    <a:lnTo>
                      <a:pt x="629" y="187"/>
                    </a:lnTo>
                    <a:lnTo>
                      <a:pt x="637" y="177"/>
                    </a:lnTo>
                    <a:lnTo>
                      <a:pt x="642" y="171"/>
                    </a:lnTo>
                    <a:lnTo>
                      <a:pt x="648" y="164"/>
                    </a:lnTo>
                    <a:lnTo>
                      <a:pt x="652" y="158"/>
                    </a:lnTo>
                    <a:lnTo>
                      <a:pt x="652" y="152"/>
                    </a:lnTo>
                    <a:lnTo>
                      <a:pt x="654" y="147"/>
                    </a:lnTo>
                    <a:lnTo>
                      <a:pt x="656" y="137"/>
                    </a:lnTo>
                    <a:lnTo>
                      <a:pt x="656" y="128"/>
                    </a:lnTo>
                    <a:lnTo>
                      <a:pt x="656" y="114"/>
                    </a:lnTo>
                    <a:lnTo>
                      <a:pt x="656" y="101"/>
                    </a:lnTo>
                    <a:lnTo>
                      <a:pt x="654" y="88"/>
                    </a:lnTo>
                    <a:lnTo>
                      <a:pt x="652" y="74"/>
                    </a:lnTo>
                    <a:lnTo>
                      <a:pt x="646" y="59"/>
                    </a:lnTo>
                    <a:lnTo>
                      <a:pt x="641" y="46"/>
                    </a:lnTo>
                    <a:lnTo>
                      <a:pt x="631" y="33"/>
                    </a:lnTo>
                    <a:lnTo>
                      <a:pt x="620" y="21"/>
                    </a:lnTo>
                    <a:lnTo>
                      <a:pt x="606" y="12"/>
                    </a:lnTo>
                    <a:lnTo>
                      <a:pt x="591" y="6"/>
                    </a:lnTo>
                    <a:lnTo>
                      <a:pt x="572" y="2"/>
                    </a:lnTo>
                    <a:lnTo>
                      <a:pt x="549" y="2"/>
                    </a:lnTo>
                    <a:lnTo>
                      <a:pt x="545" y="0"/>
                    </a:lnTo>
                    <a:lnTo>
                      <a:pt x="540" y="2"/>
                    </a:lnTo>
                    <a:lnTo>
                      <a:pt x="534" y="2"/>
                    </a:lnTo>
                    <a:lnTo>
                      <a:pt x="530" y="2"/>
                    </a:lnTo>
                    <a:lnTo>
                      <a:pt x="523" y="4"/>
                    </a:lnTo>
                    <a:lnTo>
                      <a:pt x="517" y="8"/>
                    </a:lnTo>
                    <a:lnTo>
                      <a:pt x="507" y="10"/>
                    </a:lnTo>
                    <a:lnTo>
                      <a:pt x="498" y="14"/>
                    </a:lnTo>
                    <a:lnTo>
                      <a:pt x="487" y="19"/>
                    </a:lnTo>
                    <a:lnTo>
                      <a:pt x="477" y="25"/>
                    </a:lnTo>
                    <a:lnTo>
                      <a:pt x="464" y="31"/>
                    </a:lnTo>
                    <a:lnTo>
                      <a:pt x="452" y="40"/>
                    </a:lnTo>
                    <a:lnTo>
                      <a:pt x="437" y="50"/>
                    </a:lnTo>
                    <a:lnTo>
                      <a:pt x="424" y="61"/>
                    </a:lnTo>
                    <a:lnTo>
                      <a:pt x="110" y="93"/>
                    </a:lnTo>
                    <a:lnTo>
                      <a:pt x="82" y="105"/>
                    </a:lnTo>
                    <a:lnTo>
                      <a:pt x="0" y="187"/>
                    </a:lnTo>
                    <a:close/>
                  </a:path>
                </a:pathLst>
              </a:custGeom>
              <a:solidFill>
                <a:srgbClr val="E6E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7" name="Freeform 32"/>
              <p:cNvSpPr>
                <a:spLocks/>
              </p:cNvSpPr>
              <p:nvPr/>
            </p:nvSpPr>
            <p:spPr bwMode="auto">
              <a:xfrm>
                <a:off x="670" y="1582"/>
                <a:ext cx="980" cy="964"/>
              </a:xfrm>
              <a:custGeom>
                <a:avLst/>
                <a:gdLst>
                  <a:gd name="T0" fmla="*/ 78 w 1960"/>
                  <a:gd name="T1" fmla="*/ 236 h 1928"/>
                  <a:gd name="T2" fmla="*/ 189 w 1960"/>
                  <a:gd name="T3" fmla="*/ 312 h 1928"/>
                  <a:gd name="T4" fmla="*/ 195 w 1960"/>
                  <a:gd name="T5" fmla="*/ 318 h 1928"/>
                  <a:gd name="T6" fmla="*/ 207 w 1960"/>
                  <a:gd name="T7" fmla="*/ 329 h 1928"/>
                  <a:gd name="T8" fmla="*/ 223 w 1960"/>
                  <a:gd name="T9" fmla="*/ 345 h 1928"/>
                  <a:gd name="T10" fmla="*/ 242 w 1960"/>
                  <a:gd name="T11" fmla="*/ 363 h 1928"/>
                  <a:gd name="T12" fmla="*/ 262 w 1960"/>
                  <a:gd name="T13" fmla="*/ 384 h 1928"/>
                  <a:gd name="T14" fmla="*/ 283 w 1960"/>
                  <a:gd name="T15" fmla="*/ 406 h 1928"/>
                  <a:gd name="T16" fmla="*/ 303 w 1960"/>
                  <a:gd name="T17" fmla="*/ 428 h 1928"/>
                  <a:gd name="T18" fmla="*/ 321 w 1960"/>
                  <a:gd name="T19" fmla="*/ 448 h 1928"/>
                  <a:gd name="T20" fmla="*/ 336 w 1960"/>
                  <a:gd name="T21" fmla="*/ 468 h 1928"/>
                  <a:gd name="T22" fmla="*/ 351 w 1960"/>
                  <a:gd name="T23" fmla="*/ 486 h 1928"/>
                  <a:gd name="T24" fmla="*/ 364 w 1960"/>
                  <a:gd name="T25" fmla="*/ 505 h 1928"/>
                  <a:gd name="T26" fmla="*/ 377 w 1960"/>
                  <a:gd name="T27" fmla="*/ 523 h 1928"/>
                  <a:gd name="T28" fmla="*/ 387 w 1960"/>
                  <a:gd name="T29" fmla="*/ 539 h 1928"/>
                  <a:gd name="T30" fmla="*/ 398 w 1960"/>
                  <a:gd name="T31" fmla="*/ 555 h 1928"/>
                  <a:gd name="T32" fmla="*/ 405 w 1960"/>
                  <a:gd name="T33" fmla="*/ 570 h 1928"/>
                  <a:gd name="T34" fmla="*/ 413 w 1960"/>
                  <a:gd name="T35" fmla="*/ 585 h 1928"/>
                  <a:gd name="T36" fmla="*/ 420 w 1960"/>
                  <a:gd name="T37" fmla="*/ 601 h 1928"/>
                  <a:gd name="T38" fmla="*/ 425 w 1960"/>
                  <a:gd name="T39" fmla="*/ 620 h 1928"/>
                  <a:gd name="T40" fmla="*/ 432 w 1960"/>
                  <a:gd name="T41" fmla="*/ 639 h 1928"/>
                  <a:gd name="T42" fmla="*/ 437 w 1960"/>
                  <a:gd name="T43" fmla="*/ 656 h 1928"/>
                  <a:gd name="T44" fmla="*/ 440 w 1960"/>
                  <a:gd name="T45" fmla="*/ 672 h 1928"/>
                  <a:gd name="T46" fmla="*/ 444 w 1960"/>
                  <a:gd name="T47" fmla="*/ 685 h 1928"/>
                  <a:gd name="T48" fmla="*/ 446 w 1960"/>
                  <a:gd name="T49" fmla="*/ 691 h 1928"/>
                  <a:gd name="T50" fmla="*/ 446 w 1960"/>
                  <a:gd name="T51" fmla="*/ 694 h 1928"/>
                  <a:gd name="T52" fmla="*/ 447 w 1960"/>
                  <a:gd name="T53" fmla="*/ 701 h 1928"/>
                  <a:gd name="T54" fmla="*/ 447 w 1960"/>
                  <a:gd name="T55" fmla="*/ 711 h 1928"/>
                  <a:gd name="T56" fmla="*/ 447 w 1960"/>
                  <a:gd name="T57" fmla="*/ 726 h 1928"/>
                  <a:gd name="T58" fmla="*/ 446 w 1960"/>
                  <a:gd name="T59" fmla="*/ 744 h 1928"/>
                  <a:gd name="T60" fmla="*/ 444 w 1960"/>
                  <a:gd name="T61" fmla="*/ 765 h 1928"/>
                  <a:gd name="T62" fmla="*/ 439 w 1960"/>
                  <a:gd name="T63" fmla="*/ 788 h 1928"/>
                  <a:gd name="T64" fmla="*/ 433 w 1960"/>
                  <a:gd name="T65" fmla="*/ 815 h 1928"/>
                  <a:gd name="T66" fmla="*/ 424 w 1960"/>
                  <a:gd name="T67" fmla="*/ 841 h 1928"/>
                  <a:gd name="T68" fmla="*/ 413 w 1960"/>
                  <a:gd name="T69" fmla="*/ 865 h 1928"/>
                  <a:gd name="T70" fmla="*/ 402 w 1960"/>
                  <a:gd name="T71" fmla="*/ 886 h 1928"/>
                  <a:gd name="T72" fmla="*/ 392 w 1960"/>
                  <a:gd name="T73" fmla="*/ 905 h 1928"/>
                  <a:gd name="T74" fmla="*/ 382 w 1960"/>
                  <a:gd name="T75" fmla="*/ 920 h 1928"/>
                  <a:gd name="T76" fmla="*/ 374 w 1960"/>
                  <a:gd name="T77" fmla="*/ 932 h 1928"/>
                  <a:gd name="T78" fmla="*/ 368 w 1960"/>
                  <a:gd name="T79" fmla="*/ 939 h 1928"/>
                  <a:gd name="T80" fmla="*/ 366 w 1960"/>
                  <a:gd name="T81" fmla="*/ 941 h 1928"/>
                  <a:gd name="T82" fmla="*/ 641 w 1960"/>
                  <a:gd name="T83" fmla="*/ 940 h 1928"/>
                  <a:gd name="T84" fmla="*/ 950 w 1960"/>
                  <a:gd name="T85" fmla="*/ 851 h 1928"/>
                  <a:gd name="T86" fmla="*/ 965 w 1960"/>
                  <a:gd name="T87" fmla="*/ 741 h 1928"/>
                  <a:gd name="T88" fmla="*/ 901 w 1960"/>
                  <a:gd name="T89" fmla="*/ 578 h 1928"/>
                  <a:gd name="T90" fmla="*/ 764 w 1960"/>
                  <a:gd name="T91" fmla="*/ 410 h 1928"/>
                  <a:gd name="T92" fmla="*/ 622 w 1960"/>
                  <a:gd name="T93" fmla="*/ 293 h 1928"/>
                  <a:gd name="T94" fmla="*/ 499 w 1960"/>
                  <a:gd name="T95" fmla="*/ 209 h 1928"/>
                  <a:gd name="T96" fmla="*/ 397 w 1960"/>
                  <a:gd name="T97" fmla="*/ 150 h 1928"/>
                  <a:gd name="T98" fmla="*/ 257 w 1960"/>
                  <a:gd name="T99" fmla="*/ 86 h 1928"/>
                  <a:gd name="T100" fmla="*/ 136 w 1960"/>
                  <a:gd name="T101" fmla="*/ 42 h 1928"/>
                  <a:gd name="T102" fmla="*/ 65 w 1960"/>
                  <a:gd name="T103" fmla="*/ 20 h 1928"/>
                  <a:gd name="T104" fmla="*/ 9 w 1960"/>
                  <a:gd name="T105" fmla="*/ 0 h 1928"/>
                  <a:gd name="T106" fmla="*/ 0 w 1960"/>
                  <a:gd name="T107" fmla="*/ 203 h 192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960"/>
                  <a:gd name="T163" fmla="*/ 0 h 1928"/>
                  <a:gd name="T164" fmla="*/ 1960 w 1960"/>
                  <a:gd name="T165" fmla="*/ 1928 h 192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960" h="1928">
                    <a:moveTo>
                      <a:pt x="0" y="406"/>
                    </a:moveTo>
                    <a:lnTo>
                      <a:pt x="156" y="471"/>
                    </a:lnTo>
                    <a:lnTo>
                      <a:pt x="375" y="623"/>
                    </a:lnTo>
                    <a:lnTo>
                      <a:pt x="377" y="623"/>
                    </a:lnTo>
                    <a:lnTo>
                      <a:pt x="382" y="627"/>
                    </a:lnTo>
                    <a:lnTo>
                      <a:pt x="390" y="635"/>
                    </a:lnTo>
                    <a:lnTo>
                      <a:pt x="401" y="646"/>
                    </a:lnTo>
                    <a:lnTo>
                      <a:pt x="413" y="657"/>
                    </a:lnTo>
                    <a:lnTo>
                      <a:pt x="428" y="673"/>
                    </a:lnTo>
                    <a:lnTo>
                      <a:pt x="445" y="690"/>
                    </a:lnTo>
                    <a:lnTo>
                      <a:pt x="464" y="707"/>
                    </a:lnTo>
                    <a:lnTo>
                      <a:pt x="483" y="726"/>
                    </a:lnTo>
                    <a:lnTo>
                      <a:pt x="502" y="747"/>
                    </a:lnTo>
                    <a:lnTo>
                      <a:pt x="523" y="768"/>
                    </a:lnTo>
                    <a:lnTo>
                      <a:pt x="546" y="789"/>
                    </a:lnTo>
                    <a:lnTo>
                      <a:pt x="565" y="811"/>
                    </a:lnTo>
                    <a:lnTo>
                      <a:pt x="586" y="834"/>
                    </a:lnTo>
                    <a:lnTo>
                      <a:pt x="605" y="855"/>
                    </a:lnTo>
                    <a:lnTo>
                      <a:pt x="624" y="876"/>
                    </a:lnTo>
                    <a:lnTo>
                      <a:pt x="641" y="895"/>
                    </a:lnTo>
                    <a:lnTo>
                      <a:pt x="656" y="916"/>
                    </a:lnTo>
                    <a:lnTo>
                      <a:pt x="671" y="935"/>
                    </a:lnTo>
                    <a:lnTo>
                      <a:pt x="686" y="956"/>
                    </a:lnTo>
                    <a:lnTo>
                      <a:pt x="702" y="973"/>
                    </a:lnTo>
                    <a:lnTo>
                      <a:pt x="715" y="992"/>
                    </a:lnTo>
                    <a:lnTo>
                      <a:pt x="728" y="1011"/>
                    </a:lnTo>
                    <a:lnTo>
                      <a:pt x="742" y="1028"/>
                    </a:lnTo>
                    <a:lnTo>
                      <a:pt x="753" y="1045"/>
                    </a:lnTo>
                    <a:lnTo>
                      <a:pt x="764" y="1062"/>
                    </a:lnTo>
                    <a:lnTo>
                      <a:pt x="774" y="1078"/>
                    </a:lnTo>
                    <a:lnTo>
                      <a:pt x="785" y="1095"/>
                    </a:lnTo>
                    <a:lnTo>
                      <a:pt x="795" y="1110"/>
                    </a:lnTo>
                    <a:lnTo>
                      <a:pt x="804" y="1125"/>
                    </a:lnTo>
                    <a:lnTo>
                      <a:pt x="810" y="1140"/>
                    </a:lnTo>
                    <a:lnTo>
                      <a:pt x="820" y="1156"/>
                    </a:lnTo>
                    <a:lnTo>
                      <a:pt x="825" y="1169"/>
                    </a:lnTo>
                    <a:lnTo>
                      <a:pt x="833" y="1184"/>
                    </a:lnTo>
                    <a:lnTo>
                      <a:pt x="839" y="1201"/>
                    </a:lnTo>
                    <a:lnTo>
                      <a:pt x="846" y="1220"/>
                    </a:lnTo>
                    <a:lnTo>
                      <a:pt x="850" y="1239"/>
                    </a:lnTo>
                    <a:lnTo>
                      <a:pt x="858" y="1258"/>
                    </a:lnTo>
                    <a:lnTo>
                      <a:pt x="863" y="1277"/>
                    </a:lnTo>
                    <a:lnTo>
                      <a:pt x="869" y="1296"/>
                    </a:lnTo>
                    <a:lnTo>
                      <a:pt x="873" y="1312"/>
                    </a:lnTo>
                    <a:lnTo>
                      <a:pt x="878" y="1331"/>
                    </a:lnTo>
                    <a:lnTo>
                      <a:pt x="880" y="1344"/>
                    </a:lnTo>
                    <a:lnTo>
                      <a:pt x="886" y="1357"/>
                    </a:lnTo>
                    <a:lnTo>
                      <a:pt x="888" y="1369"/>
                    </a:lnTo>
                    <a:lnTo>
                      <a:pt x="890" y="1376"/>
                    </a:lnTo>
                    <a:lnTo>
                      <a:pt x="892" y="1382"/>
                    </a:lnTo>
                    <a:lnTo>
                      <a:pt x="892" y="1384"/>
                    </a:lnTo>
                    <a:lnTo>
                      <a:pt x="892" y="1388"/>
                    </a:lnTo>
                    <a:lnTo>
                      <a:pt x="892" y="1393"/>
                    </a:lnTo>
                    <a:lnTo>
                      <a:pt x="894" y="1401"/>
                    </a:lnTo>
                    <a:lnTo>
                      <a:pt x="894" y="1410"/>
                    </a:lnTo>
                    <a:lnTo>
                      <a:pt x="894" y="1422"/>
                    </a:lnTo>
                    <a:lnTo>
                      <a:pt x="894" y="1437"/>
                    </a:lnTo>
                    <a:lnTo>
                      <a:pt x="894" y="1452"/>
                    </a:lnTo>
                    <a:lnTo>
                      <a:pt x="892" y="1469"/>
                    </a:lnTo>
                    <a:lnTo>
                      <a:pt x="892" y="1488"/>
                    </a:lnTo>
                    <a:lnTo>
                      <a:pt x="890" y="1507"/>
                    </a:lnTo>
                    <a:lnTo>
                      <a:pt x="888" y="1530"/>
                    </a:lnTo>
                    <a:lnTo>
                      <a:pt x="884" y="1553"/>
                    </a:lnTo>
                    <a:lnTo>
                      <a:pt x="878" y="1576"/>
                    </a:lnTo>
                    <a:lnTo>
                      <a:pt x="873" y="1603"/>
                    </a:lnTo>
                    <a:lnTo>
                      <a:pt x="865" y="1629"/>
                    </a:lnTo>
                    <a:lnTo>
                      <a:pt x="858" y="1656"/>
                    </a:lnTo>
                    <a:lnTo>
                      <a:pt x="848" y="1681"/>
                    </a:lnTo>
                    <a:lnTo>
                      <a:pt x="837" y="1705"/>
                    </a:lnTo>
                    <a:lnTo>
                      <a:pt x="825" y="1730"/>
                    </a:lnTo>
                    <a:lnTo>
                      <a:pt x="816" y="1751"/>
                    </a:lnTo>
                    <a:lnTo>
                      <a:pt x="804" y="1772"/>
                    </a:lnTo>
                    <a:lnTo>
                      <a:pt x="793" y="1791"/>
                    </a:lnTo>
                    <a:lnTo>
                      <a:pt x="783" y="1810"/>
                    </a:lnTo>
                    <a:lnTo>
                      <a:pt x="772" y="1825"/>
                    </a:lnTo>
                    <a:lnTo>
                      <a:pt x="763" y="1840"/>
                    </a:lnTo>
                    <a:lnTo>
                      <a:pt x="753" y="1852"/>
                    </a:lnTo>
                    <a:lnTo>
                      <a:pt x="747" y="1863"/>
                    </a:lnTo>
                    <a:lnTo>
                      <a:pt x="740" y="1871"/>
                    </a:lnTo>
                    <a:lnTo>
                      <a:pt x="736" y="1878"/>
                    </a:lnTo>
                    <a:lnTo>
                      <a:pt x="732" y="1880"/>
                    </a:lnTo>
                    <a:lnTo>
                      <a:pt x="732" y="1882"/>
                    </a:lnTo>
                    <a:lnTo>
                      <a:pt x="1010" y="1928"/>
                    </a:lnTo>
                    <a:lnTo>
                      <a:pt x="1282" y="1880"/>
                    </a:lnTo>
                    <a:lnTo>
                      <a:pt x="1580" y="1869"/>
                    </a:lnTo>
                    <a:lnTo>
                      <a:pt x="1899" y="1701"/>
                    </a:lnTo>
                    <a:lnTo>
                      <a:pt x="1960" y="1618"/>
                    </a:lnTo>
                    <a:lnTo>
                      <a:pt x="1930" y="1481"/>
                    </a:lnTo>
                    <a:lnTo>
                      <a:pt x="1871" y="1296"/>
                    </a:lnTo>
                    <a:lnTo>
                      <a:pt x="1802" y="1156"/>
                    </a:lnTo>
                    <a:lnTo>
                      <a:pt x="1639" y="945"/>
                    </a:lnTo>
                    <a:lnTo>
                      <a:pt x="1527" y="819"/>
                    </a:lnTo>
                    <a:lnTo>
                      <a:pt x="1346" y="665"/>
                    </a:lnTo>
                    <a:lnTo>
                      <a:pt x="1243" y="585"/>
                    </a:lnTo>
                    <a:lnTo>
                      <a:pt x="1141" y="509"/>
                    </a:lnTo>
                    <a:lnTo>
                      <a:pt x="998" y="418"/>
                    </a:lnTo>
                    <a:lnTo>
                      <a:pt x="917" y="363"/>
                    </a:lnTo>
                    <a:lnTo>
                      <a:pt x="793" y="300"/>
                    </a:lnTo>
                    <a:lnTo>
                      <a:pt x="721" y="264"/>
                    </a:lnTo>
                    <a:lnTo>
                      <a:pt x="514" y="171"/>
                    </a:lnTo>
                    <a:lnTo>
                      <a:pt x="426" y="123"/>
                    </a:lnTo>
                    <a:lnTo>
                      <a:pt x="272" y="83"/>
                    </a:lnTo>
                    <a:lnTo>
                      <a:pt x="196" y="51"/>
                    </a:lnTo>
                    <a:lnTo>
                      <a:pt x="130" y="39"/>
                    </a:lnTo>
                    <a:lnTo>
                      <a:pt x="40" y="7"/>
                    </a:lnTo>
                    <a:lnTo>
                      <a:pt x="17" y="0"/>
                    </a:lnTo>
                    <a:lnTo>
                      <a:pt x="0" y="406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8" name="Freeform 33"/>
              <p:cNvSpPr>
                <a:spLocks/>
              </p:cNvSpPr>
              <p:nvPr/>
            </p:nvSpPr>
            <p:spPr bwMode="auto">
              <a:xfrm>
                <a:off x="670" y="1748"/>
                <a:ext cx="491" cy="779"/>
              </a:xfrm>
              <a:custGeom>
                <a:avLst/>
                <a:gdLst>
                  <a:gd name="T0" fmla="*/ 463 w 983"/>
                  <a:gd name="T1" fmla="*/ 716 h 1560"/>
                  <a:gd name="T2" fmla="*/ 467 w 983"/>
                  <a:gd name="T3" fmla="*/ 707 h 1560"/>
                  <a:gd name="T4" fmla="*/ 472 w 983"/>
                  <a:gd name="T5" fmla="*/ 688 h 1560"/>
                  <a:gd name="T6" fmla="*/ 481 w 983"/>
                  <a:gd name="T7" fmla="*/ 662 h 1560"/>
                  <a:gd name="T8" fmla="*/ 487 w 983"/>
                  <a:gd name="T9" fmla="*/ 632 h 1560"/>
                  <a:gd name="T10" fmla="*/ 491 w 983"/>
                  <a:gd name="T11" fmla="*/ 601 h 1560"/>
                  <a:gd name="T12" fmla="*/ 490 w 983"/>
                  <a:gd name="T13" fmla="*/ 569 h 1560"/>
                  <a:gd name="T14" fmla="*/ 489 w 983"/>
                  <a:gd name="T15" fmla="*/ 539 h 1560"/>
                  <a:gd name="T16" fmla="*/ 487 w 983"/>
                  <a:gd name="T17" fmla="*/ 514 h 1560"/>
                  <a:gd name="T18" fmla="*/ 485 w 983"/>
                  <a:gd name="T19" fmla="*/ 495 h 1560"/>
                  <a:gd name="T20" fmla="*/ 484 w 983"/>
                  <a:gd name="T21" fmla="*/ 485 h 1560"/>
                  <a:gd name="T22" fmla="*/ 386 w 983"/>
                  <a:gd name="T23" fmla="*/ 305 h 1560"/>
                  <a:gd name="T24" fmla="*/ 200 w 983"/>
                  <a:gd name="T25" fmla="*/ 112 h 1560"/>
                  <a:gd name="T26" fmla="*/ 191 w 983"/>
                  <a:gd name="T27" fmla="*/ 105 h 1560"/>
                  <a:gd name="T28" fmla="*/ 167 w 983"/>
                  <a:gd name="T29" fmla="*/ 89 h 1560"/>
                  <a:gd name="T30" fmla="*/ 135 w 983"/>
                  <a:gd name="T31" fmla="*/ 69 h 1560"/>
                  <a:gd name="T32" fmla="*/ 100 w 983"/>
                  <a:gd name="T33" fmla="*/ 48 h 1560"/>
                  <a:gd name="T34" fmla="*/ 68 w 983"/>
                  <a:gd name="T35" fmla="*/ 31 h 1560"/>
                  <a:gd name="T36" fmla="*/ 45 w 983"/>
                  <a:gd name="T37" fmla="*/ 21 h 1560"/>
                  <a:gd name="T38" fmla="*/ 26 w 983"/>
                  <a:gd name="T39" fmla="*/ 13 h 1560"/>
                  <a:gd name="T40" fmla="*/ 15 w 983"/>
                  <a:gd name="T41" fmla="*/ 8 h 1560"/>
                  <a:gd name="T42" fmla="*/ 7 w 983"/>
                  <a:gd name="T43" fmla="*/ 3 h 1560"/>
                  <a:gd name="T44" fmla="*/ 3 w 983"/>
                  <a:gd name="T45" fmla="*/ 0 h 1560"/>
                  <a:gd name="T46" fmla="*/ 3 w 983"/>
                  <a:gd name="T47" fmla="*/ 39 h 1560"/>
                  <a:gd name="T48" fmla="*/ 16 w 983"/>
                  <a:gd name="T49" fmla="*/ 45 h 1560"/>
                  <a:gd name="T50" fmla="*/ 40 w 983"/>
                  <a:gd name="T51" fmla="*/ 56 h 1560"/>
                  <a:gd name="T52" fmla="*/ 69 w 983"/>
                  <a:gd name="T53" fmla="*/ 70 h 1560"/>
                  <a:gd name="T54" fmla="*/ 102 w 983"/>
                  <a:gd name="T55" fmla="*/ 87 h 1560"/>
                  <a:gd name="T56" fmla="*/ 134 w 983"/>
                  <a:gd name="T57" fmla="*/ 107 h 1560"/>
                  <a:gd name="T58" fmla="*/ 164 w 983"/>
                  <a:gd name="T59" fmla="*/ 129 h 1560"/>
                  <a:gd name="T60" fmla="*/ 193 w 983"/>
                  <a:gd name="T61" fmla="*/ 151 h 1560"/>
                  <a:gd name="T62" fmla="*/ 215 w 983"/>
                  <a:gd name="T63" fmla="*/ 169 h 1560"/>
                  <a:gd name="T64" fmla="*/ 230 w 983"/>
                  <a:gd name="T65" fmla="*/ 182 h 1560"/>
                  <a:gd name="T66" fmla="*/ 237 w 983"/>
                  <a:gd name="T67" fmla="*/ 188 h 1560"/>
                  <a:gd name="T68" fmla="*/ 243 w 983"/>
                  <a:gd name="T69" fmla="*/ 195 h 1560"/>
                  <a:gd name="T70" fmla="*/ 261 w 983"/>
                  <a:gd name="T71" fmla="*/ 214 h 1560"/>
                  <a:gd name="T72" fmla="*/ 288 w 983"/>
                  <a:gd name="T73" fmla="*/ 242 h 1560"/>
                  <a:gd name="T74" fmla="*/ 317 w 983"/>
                  <a:gd name="T75" fmla="*/ 278 h 1560"/>
                  <a:gd name="T76" fmla="*/ 345 w 983"/>
                  <a:gd name="T77" fmla="*/ 316 h 1560"/>
                  <a:gd name="T78" fmla="*/ 370 w 983"/>
                  <a:gd name="T79" fmla="*/ 353 h 1560"/>
                  <a:gd name="T80" fmla="*/ 389 w 983"/>
                  <a:gd name="T81" fmla="*/ 383 h 1560"/>
                  <a:gd name="T82" fmla="*/ 403 w 983"/>
                  <a:gd name="T83" fmla="*/ 407 h 1560"/>
                  <a:gd name="T84" fmla="*/ 411 w 983"/>
                  <a:gd name="T85" fmla="*/ 423 h 1560"/>
                  <a:gd name="T86" fmla="*/ 417 w 983"/>
                  <a:gd name="T87" fmla="*/ 432 h 1560"/>
                  <a:gd name="T88" fmla="*/ 418 w 983"/>
                  <a:gd name="T89" fmla="*/ 435 h 1560"/>
                  <a:gd name="T90" fmla="*/ 423 w 983"/>
                  <a:gd name="T91" fmla="*/ 445 h 1560"/>
                  <a:gd name="T92" fmla="*/ 430 w 983"/>
                  <a:gd name="T93" fmla="*/ 466 h 1560"/>
                  <a:gd name="T94" fmla="*/ 438 w 983"/>
                  <a:gd name="T95" fmla="*/ 494 h 1560"/>
                  <a:gd name="T96" fmla="*/ 446 w 983"/>
                  <a:gd name="T97" fmla="*/ 525 h 1560"/>
                  <a:gd name="T98" fmla="*/ 450 w 983"/>
                  <a:gd name="T99" fmla="*/ 556 h 1560"/>
                  <a:gd name="T100" fmla="*/ 449 w 983"/>
                  <a:gd name="T101" fmla="*/ 583 h 1560"/>
                  <a:gd name="T102" fmla="*/ 445 w 983"/>
                  <a:gd name="T103" fmla="*/ 610 h 1560"/>
                  <a:gd name="T104" fmla="*/ 438 w 983"/>
                  <a:gd name="T105" fmla="*/ 636 h 1560"/>
                  <a:gd name="T106" fmla="*/ 430 w 983"/>
                  <a:gd name="T107" fmla="*/ 660 h 1560"/>
                  <a:gd name="T108" fmla="*/ 421 w 983"/>
                  <a:gd name="T109" fmla="*/ 685 h 1560"/>
                  <a:gd name="T110" fmla="*/ 410 w 983"/>
                  <a:gd name="T111" fmla="*/ 710 h 1560"/>
                  <a:gd name="T112" fmla="*/ 398 w 983"/>
                  <a:gd name="T113" fmla="*/ 733 h 1560"/>
                  <a:gd name="T114" fmla="*/ 387 w 983"/>
                  <a:gd name="T115" fmla="*/ 753 h 1560"/>
                  <a:gd name="T116" fmla="*/ 376 w 983"/>
                  <a:gd name="T117" fmla="*/ 768 h 1560"/>
                  <a:gd name="T118" fmla="*/ 371 w 983"/>
                  <a:gd name="T119" fmla="*/ 777 h 1560"/>
                  <a:gd name="T120" fmla="*/ 431 w 983"/>
                  <a:gd name="T121" fmla="*/ 770 h 1560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983"/>
                  <a:gd name="T184" fmla="*/ 0 h 1560"/>
                  <a:gd name="T185" fmla="*/ 983 w 983"/>
                  <a:gd name="T186" fmla="*/ 1560 h 1560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983" h="1560">
                    <a:moveTo>
                      <a:pt x="863" y="1541"/>
                    </a:moveTo>
                    <a:lnTo>
                      <a:pt x="926" y="1438"/>
                    </a:lnTo>
                    <a:lnTo>
                      <a:pt x="926" y="1434"/>
                    </a:lnTo>
                    <a:lnTo>
                      <a:pt x="928" y="1430"/>
                    </a:lnTo>
                    <a:lnTo>
                      <a:pt x="930" y="1425"/>
                    </a:lnTo>
                    <a:lnTo>
                      <a:pt x="934" y="1415"/>
                    </a:lnTo>
                    <a:lnTo>
                      <a:pt x="937" y="1404"/>
                    </a:lnTo>
                    <a:lnTo>
                      <a:pt x="941" y="1390"/>
                    </a:lnTo>
                    <a:lnTo>
                      <a:pt x="945" y="1377"/>
                    </a:lnTo>
                    <a:lnTo>
                      <a:pt x="953" y="1362"/>
                    </a:lnTo>
                    <a:lnTo>
                      <a:pt x="956" y="1343"/>
                    </a:lnTo>
                    <a:lnTo>
                      <a:pt x="962" y="1326"/>
                    </a:lnTo>
                    <a:lnTo>
                      <a:pt x="966" y="1307"/>
                    </a:lnTo>
                    <a:lnTo>
                      <a:pt x="972" y="1286"/>
                    </a:lnTo>
                    <a:lnTo>
                      <a:pt x="974" y="1265"/>
                    </a:lnTo>
                    <a:lnTo>
                      <a:pt x="979" y="1244"/>
                    </a:lnTo>
                    <a:lnTo>
                      <a:pt x="981" y="1225"/>
                    </a:lnTo>
                    <a:lnTo>
                      <a:pt x="983" y="1204"/>
                    </a:lnTo>
                    <a:lnTo>
                      <a:pt x="983" y="1181"/>
                    </a:lnTo>
                    <a:lnTo>
                      <a:pt x="983" y="1160"/>
                    </a:lnTo>
                    <a:lnTo>
                      <a:pt x="981" y="1139"/>
                    </a:lnTo>
                    <a:lnTo>
                      <a:pt x="981" y="1120"/>
                    </a:lnTo>
                    <a:lnTo>
                      <a:pt x="979" y="1098"/>
                    </a:lnTo>
                    <a:lnTo>
                      <a:pt x="979" y="1080"/>
                    </a:lnTo>
                    <a:lnTo>
                      <a:pt x="977" y="1061"/>
                    </a:lnTo>
                    <a:lnTo>
                      <a:pt x="975" y="1044"/>
                    </a:lnTo>
                    <a:lnTo>
                      <a:pt x="974" y="1029"/>
                    </a:lnTo>
                    <a:lnTo>
                      <a:pt x="972" y="1014"/>
                    </a:lnTo>
                    <a:lnTo>
                      <a:pt x="970" y="1001"/>
                    </a:lnTo>
                    <a:lnTo>
                      <a:pt x="970" y="991"/>
                    </a:lnTo>
                    <a:lnTo>
                      <a:pt x="968" y="982"/>
                    </a:lnTo>
                    <a:lnTo>
                      <a:pt x="968" y="976"/>
                    </a:lnTo>
                    <a:lnTo>
                      <a:pt x="968" y="972"/>
                    </a:lnTo>
                    <a:lnTo>
                      <a:pt x="913" y="826"/>
                    </a:lnTo>
                    <a:lnTo>
                      <a:pt x="772" y="611"/>
                    </a:lnTo>
                    <a:lnTo>
                      <a:pt x="631" y="447"/>
                    </a:lnTo>
                    <a:lnTo>
                      <a:pt x="523" y="329"/>
                    </a:lnTo>
                    <a:lnTo>
                      <a:pt x="401" y="225"/>
                    </a:lnTo>
                    <a:lnTo>
                      <a:pt x="399" y="223"/>
                    </a:lnTo>
                    <a:lnTo>
                      <a:pt x="392" y="217"/>
                    </a:lnTo>
                    <a:lnTo>
                      <a:pt x="382" y="211"/>
                    </a:lnTo>
                    <a:lnTo>
                      <a:pt x="369" y="202"/>
                    </a:lnTo>
                    <a:lnTo>
                      <a:pt x="352" y="191"/>
                    </a:lnTo>
                    <a:lnTo>
                      <a:pt x="335" y="179"/>
                    </a:lnTo>
                    <a:lnTo>
                      <a:pt x="314" y="166"/>
                    </a:lnTo>
                    <a:lnTo>
                      <a:pt x="293" y="153"/>
                    </a:lnTo>
                    <a:lnTo>
                      <a:pt x="270" y="139"/>
                    </a:lnTo>
                    <a:lnTo>
                      <a:pt x="247" y="124"/>
                    </a:lnTo>
                    <a:lnTo>
                      <a:pt x="223" y="109"/>
                    </a:lnTo>
                    <a:lnTo>
                      <a:pt x="200" y="97"/>
                    </a:lnTo>
                    <a:lnTo>
                      <a:pt x="177" y="84"/>
                    </a:lnTo>
                    <a:lnTo>
                      <a:pt x="156" y="75"/>
                    </a:lnTo>
                    <a:lnTo>
                      <a:pt x="137" y="63"/>
                    </a:lnTo>
                    <a:lnTo>
                      <a:pt x="120" y="56"/>
                    </a:lnTo>
                    <a:lnTo>
                      <a:pt x="103" y="50"/>
                    </a:lnTo>
                    <a:lnTo>
                      <a:pt x="90" y="42"/>
                    </a:lnTo>
                    <a:lnTo>
                      <a:pt x="76" y="37"/>
                    </a:lnTo>
                    <a:lnTo>
                      <a:pt x="65" y="33"/>
                    </a:lnTo>
                    <a:lnTo>
                      <a:pt x="53" y="27"/>
                    </a:lnTo>
                    <a:lnTo>
                      <a:pt x="46" y="23"/>
                    </a:lnTo>
                    <a:lnTo>
                      <a:pt x="36" y="17"/>
                    </a:lnTo>
                    <a:lnTo>
                      <a:pt x="31" y="16"/>
                    </a:lnTo>
                    <a:lnTo>
                      <a:pt x="23" y="12"/>
                    </a:lnTo>
                    <a:lnTo>
                      <a:pt x="17" y="8"/>
                    </a:lnTo>
                    <a:lnTo>
                      <a:pt x="14" y="6"/>
                    </a:lnTo>
                    <a:lnTo>
                      <a:pt x="10" y="4"/>
                    </a:lnTo>
                    <a:lnTo>
                      <a:pt x="6" y="0"/>
                    </a:lnTo>
                    <a:lnTo>
                      <a:pt x="0" y="76"/>
                    </a:lnTo>
                    <a:lnTo>
                      <a:pt x="2" y="76"/>
                    </a:lnTo>
                    <a:lnTo>
                      <a:pt x="6" y="78"/>
                    </a:lnTo>
                    <a:lnTo>
                      <a:pt x="12" y="80"/>
                    </a:lnTo>
                    <a:lnTo>
                      <a:pt x="21" y="84"/>
                    </a:lnTo>
                    <a:lnTo>
                      <a:pt x="33" y="90"/>
                    </a:lnTo>
                    <a:lnTo>
                      <a:pt x="48" y="97"/>
                    </a:lnTo>
                    <a:lnTo>
                      <a:pt x="63" y="103"/>
                    </a:lnTo>
                    <a:lnTo>
                      <a:pt x="80" y="113"/>
                    </a:lnTo>
                    <a:lnTo>
                      <a:pt x="99" y="120"/>
                    </a:lnTo>
                    <a:lnTo>
                      <a:pt x="118" y="132"/>
                    </a:lnTo>
                    <a:lnTo>
                      <a:pt x="139" y="141"/>
                    </a:lnTo>
                    <a:lnTo>
                      <a:pt x="160" y="153"/>
                    </a:lnTo>
                    <a:lnTo>
                      <a:pt x="181" y="164"/>
                    </a:lnTo>
                    <a:lnTo>
                      <a:pt x="204" y="175"/>
                    </a:lnTo>
                    <a:lnTo>
                      <a:pt x="225" y="189"/>
                    </a:lnTo>
                    <a:lnTo>
                      <a:pt x="247" y="202"/>
                    </a:lnTo>
                    <a:lnTo>
                      <a:pt x="268" y="215"/>
                    </a:lnTo>
                    <a:lnTo>
                      <a:pt x="289" y="229"/>
                    </a:lnTo>
                    <a:lnTo>
                      <a:pt x="308" y="244"/>
                    </a:lnTo>
                    <a:lnTo>
                      <a:pt x="329" y="259"/>
                    </a:lnTo>
                    <a:lnTo>
                      <a:pt x="348" y="272"/>
                    </a:lnTo>
                    <a:lnTo>
                      <a:pt x="367" y="288"/>
                    </a:lnTo>
                    <a:lnTo>
                      <a:pt x="386" y="303"/>
                    </a:lnTo>
                    <a:lnTo>
                      <a:pt x="403" y="316"/>
                    </a:lnTo>
                    <a:lnTo>
                      <a:pt x="417" y="327"/>
                    </a:lnTo>
                    <a:lnTo>
                      <a:pt x="430" y="339"/>
                    </a:lnTo>
                    <a:lnTo>
                      <a:pt x="441" y="350"/>
                    </a:lnTo>
                    <a:lnTo>
                      <a:pt x="453" y="360"/>
                    </a:lnTo>
                    <a:lnTo>
                      <a:pt x="460" y="365"/>
                    </a:lnTo>
                    <a:lnTo>
                      <a:pt x="468" y="373"/>
                    </a:lnTo>
                    <a:lnTo>
                      <a:pt x="472" y="375"/>
                    </a:lnTo>
                    <a:lnTo>
                      <a:pt x="474" y="377"/>
                    </a:lnTo>
                    <a:lnTo>
                      <a:pt x="474" y="379"/>
                    </a:lnTo>
                    <a:lnTo>
                      <a:pt x="479" y="383"/>
                    </a:lnTo>
                    <a:lnTo>
                      <a:pt x="487" y="390"/>
                    </a:lnTo>
                    <a:lnTo>
                      <a:pt x="496" y="402"/>
                    </a:lnTo>
                    <a:lnTo>
                      <a:pt x="508" y="413"/>
                    </a:lnTo>
                    <a:lnTo>
                      <a:pt x="523" y="428"/>
                    </a:lnTo>
                    <a:lnTo>
                      <a:pt x="540" y="445"/>
                    </a:lnTo>
                    <a:lnTo>
                      <a:pt x="559" y="466"/>
                    </a:lnTo>
                    <a:lnTo>
                      <a:pt x="576" y="485"/>
                    </a:lnTo>
                    <a:lnTo>
                      <a:pt x="595" y="506"/>
                    </a:lnTo>
                    <a:lnTo>
                      <a:pt x="614" y="531"/>
                    </a:lnTo>
                    <a:lnTo>
                      <a:pt x="635" y="556"/>
                    </a:lnTo>
                    <a:lnTo>
                      <a:pt x="654" y="578"/>
                    </a:lnTo>
                    <a:lnTo>
                      <a:pt x="673" y="605"/>
                    </a:lnTo>
                    <a:lnTo>
                      <a:pt x="690" y="632"/>
                    </a:lnTo>
                    <a:lnTo>
                      <a:pt x="709" y="658"/>
                    </a:lnTo>
                    <a:lnTo>
                      <a:pt x="725" y="681"/>
                    </a:lnTo>
                    <a:lnTo>
                      <a:pt x="740" y="706"/>
                    </a:lnTo>
                    <a:lnTo>
                      <a:pt x="753" y="727"/>
                    </a:lnTo>
                    <a:lnTo>
                      <a:pt x="766" y="750"/>
                    </a:lnTo>
                    <a:lnTo>
                      <a:pt x="778" y="767"/>
                    </a:lnTo>
                    <a:lnTo>
                      <a:pt x="789" y="786"/>
                    </a:lnTo>
                    <a:lnTo>
                      <a:pt x="797" y="801"/>
                    </a:lnTo>
                    <a:lnTo>
                      <a:pt x="806" y="816"/>
                    </a:lnTo>
                    <a:lnTo>
                      <a:pt x="812" y="828"/>
                    </a:lnTo>
                    <a:lnTo>
                      <a:pt x="820" y="839"/>
                    </a:lnTo>
                    <a:lnTo>
                      <a:pt x="823" y="847"/>
                    </a:lnTo>
                    <a:lnTo>
                      <a:pt x="829" y="856"/>
                    </a:lnTo>
                    <a:lnTo>
                      <a:pt x="831" y="860"/>
                    </a:lnTo>
                    <a:lnTo>
                      <a:pt x="835" y="866"/>
                    </a:lnTo>
                    <a:lnTo>
                      <a:pt x="835" y="868"/>
                    </a:lnTo>
                    <a:lnTo>
                      <a:pt x="837" y="869"/>
                    </a:lnTo>
                    <a:lnTo>
                      <a:pt x="837" y="871"/>
                    </a:lnTo>
                    <a:lnTo>
                      <a:pt x="839" y="875"/>
                    </a:lnTo>
                    <a:lnTo>
                      <a:pt x="840" y="883"/>
                    </a:lnTo>
                    <a:lnTo>
                      <a:pt x="846" y="892"/>
                    </a:lnTo>
                    <a:lnTo>
                      <a:pt x="850" y="904"/>
                    </a:lnTo>
                    <a:lnTo>
                      <a:pt x="854" y="919"/>
                    </a:lnTo>
                    <a:lnTo>
                      <a:pt x="861" y="934"/>
                    </a:lnTo>
                    <a:lnTo>
                      <a:pt x="867" y="951"/>
                    </a:lnTo>
                    <a:lnTo>
                      <a:pt x="873" y="970"/>
                    </a:lnTo>
                    <a:lnTo>
                      <a:pt x="877" y="989"/>
                    </a:lnTo>
                    <a:lnTo>
                      <a:pt x="882" y="1008"/>
                    </a:lnTo>
                    <a:lnTo>
                      <a:pt x="888" y="1031"/>
                    </a:lnTo>
                    <a:lnTo>
                      <a:pt x="892" y="1052"/>
                    </a:lnTo>
                    <a:lnTo>
                      <a:pt x="896" y="1071"/>
                    </a:lnTo>
                    <a:lnTo>
                      <a:pt x="899" y="1092"/>
                    </a:lnTo>
                    <a:lnTo>
                      <a:pt x="901" y="1113"/>
                    </a:lnTo>
                    <a:lnTo>
                      <a:pt x="899" y="1132"/>
                    </a:lnTo>
                    <a:lnTo>
                      <a:pt x="899" y="1149"/>
                    </a:lnTo>
                    <a:lnTo>
                      <a:pt x="898" y="1168"/>
                    </a:lnTo>
                    <a:lnTo>
                      <a:pt x="896" y="1187"/>
                    </a:lnTo>
                    <a:lnTo>
                      <a:pt x="892" y="1204"/>
                    </a:lnTo>
                    <a:lnTo>
                      <a:pt x="890" y="1221"/>
                    </a:lnTo>
                    <a:lnTo>
                      <a:pt x="886" y="1238"/>
                    </a:lnTo>
                    <a:lnTo>
                      <a:pt x="882" y="1255"/>
                    </a:lnTo>
                    <a:lnTo>
                      <a:pt x="877" y="1273"/>
                    </a:lnTo>
                    <a:lnTo>
                      <a:pt x="873" y="1288"/>
                    </a:lnTo>
                    <a:lnTo>
                      <a:pt x="865" y="1305"/>
                    </a:lnTo>
                    <a:lnTo>
                      <a:pt x="861" y="1322"/>
                    </a:lnTo>
                    <a:lnTo>
                      <a:pt x="854" y="1337"/>
                    </a:lnTo>
                    <a:lnTo>
                      <a:pt x="848" y="1354"/>
                    </a:lnTo>
                    <a:lnTo>
                      <a:pt x="842" y="1371"/>
                    </a:lnTo>
                    <a:lnTo>
                      <a:pt x="837" y="1389"/>
                    </a:lnTo>
                    <a:lnTo>
                      <a:pt x="827" y="1404"/>
                    </a:lnTo>
                    <a:lnTo>
                      <a:pt x="821" y="1421"/>
                    </a:lnTo>
                    <a:lnTo>
                      <a:pt x="812" y="1436"/>
                    </a:lnTo>
                    <a:lnTo>
                      <a:pt x="804" y="1453"/>
                    </a:lnTo>
                    <a:lnTo>
                      <a:pt x="797" y="1467"/>
                    </a:lnTo>
                    <a:lnTo>
                      <a:pt x="789" y="1482"/>
                    </a:lnTo>
                    <a:lnTo>
                      <a:pt x="780" y="1495"/>
                    </a:lnTo>
                    <a:lnTo>
                      <a:pt x="774" y="1508"/>
                    </a:lnTo>
                    <a:lnTo>
                      <a:pt x="766" y="1518"/>
                    </a:lnTo>
                    <a:lnTo>
                      <a:pt x="759" y="1527"/>
                    </a:lnTo>
                    <a:lnTo>
                      <a:pt x="753" y="1537"/>
                    </a:lnTo>
                    <a:lnTo>
                      <a:pt x="749" y="1546"/>
                    </a:lnTo>
                    <a:lnTo>
                      <a:pt x="744" y="1550"/>
                    </a:lnTo>
                    <a:lnTo>
                      <a:pt x="742" y="1556"/>
                    </a:lnTo>
                    <a:lnTo>
                      <a:pt x="740" y="1558"/>
                    </a:lnTo>
                    <a:lnTo>
                      <a:pt x="740" y="1560"/>
                    </a:lnTo>
                    <a:lnTo>
                      <a:pt x="863" y="1541"/>
                    </a:lnTo>
                    <a:close/>
                  </a:path>
                </a:pathLst>
              </a:custGeom>
              <a:solidFill>
                <a:srgbClr val="E6FF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69" name="Freeform 34"/>
              <p:cNvSpPr>
                <a:spLocks/>
              </p:cNvSpPr>
              <p:nvPr/>
            </p:nvSpPr>
            <p:spPr bwMode="auto">
              <a:xfrm>
                <a:off x="678" y="1582"/>
                <a:ext cx="963" cy="805"/>
              </a:xfrm>
              <a:custGeom>
                <a:avLst/>
                <a:gdLst>
                  <a:gd name="T0" fmla="*/ 150 w 1926"/>
                  <a:gd name="T1" fmla="*/ 80 h 1608"/>
                  <a:gd name="T2" fmla="*/ 156 w 1926"/>
                  <a:gd name="T3" fmla="*/ 82 h 1608"/>
                  <a:gd name="T4" fmla="*/ 174 w 1926"/>
                  <a:gd name="T5" fmla="*/ 88 h 1608"/>
                  <a:gd name="T6" fmla="*/ 199 w 1926"/>
                  <a:gd name="T7" fmla="*/ 98 h 1608"/>
                  <a:gd name="T8" fmla="*/ 228 w 1926"/>
                  <a:gd name="T9" fmla="*/ 107 h 1608"/>
                  <a:gd name="T10" fmla="*/ 254 w 1926"/>
                  <a:gd name="T11" fmla="*/ 118 h 1608"/>
                  <a:gd name="T12" fmla="*/ 280 w 1926"/>
                  <a:gd name="T13" fmla="*/ 127 h 1608"/>
                  <a:gd name="T14" fmla="*/ 311 w 1926"/>
                  <a:gd name="T15" fmla="*/ 144 h 1608"/>
                  <a:gd name="T16" fmla="*/ 345 w 1926"/>
                  <a:gd name="T17" fmla="*/ 161 h 1608"/>
                  <a:gd name="T18" fmla="*/ 374 w 1926"/>
                  <a:gd name="T19" fmla="*/ 176 h 1608"/>
                  <a:gd name="T20" fmla="*/ 394 w 1926"/>
                  <a:gd name="T21" fmla="*/ 186 h 1608"/>
                  <a:gd name="T22" fmla="*/ 438 w 1926"/>
                  <a:gd name="T23" fmla="*/ 223 h 1608"/>
                  <a:gd name="T24" fmla="*/ 680 w 1926"/>
                  <a:gd name="T25" fmla="*/ 398 h 1608"/>
                  <a:gd name="T26" fmla="*/ 689 w 1926"/>
                  <a:gd name="T27" fmla="*/ 407 h 1608"/>
                  <a:gd name="T28" fmla="*/ 706 w 1926"/>
                  <a:gd name="T29" fmla="*/ 423 h 1608"/>
                  <a:gd name="T30" fmla="*/ 729 w 1926"/>
                  <a:gd name="T31" fmla="*/ 446 h 1608"/>
                  <a:gd name="T32" fmla="*/ 754 w 1926"/>
                  <a:gd name="T33" fmla="*/ 474 h 1608"/>
                  <a:gd name="T34" fmla="*/ 780 w 1926"/>
                  <a:gd name="T35" fmla="*/ 506 h 1608"/>
                  <a:gd name="T36" fmla="*/ 801 w 1926"/>
                  <a:gd name="T37" fmla="*/ 534 h 1608"/>
                  <a:gd name="T38" fmla="*/ 818 w 1926"/>
                  <a:gd name="T39" fmla="*/ 555 h 1608"/>
                  <a:gd name="T40" fmla="*/ 834 w 1926"/>
                  <a:gd name="T41" fmla="*/ 575 h 1608"/>
                  <a:gd name="T42" fmla="*/ 849 w 1926"/>
                  <a:gd name="T43" fmla="*/ 597 h 1608"/>
                  <a:gd name="T44" fmla="*/ 865 w 1926"/>
                  <a:gd name="T45" fmla="*/ 625 h 1608"/>
                  <a:gd name="T46" fmla="*/ 882 w 1926"/>
                  <a:gd name="T47" fmla="*/ 664 h 1608"/>
                  <a:gd name="T48" fmla="*/ 895 w 1926"/>
                  <a:gd name="T49" fmla="*/ 706 h 1608"/>
                  <a:gd name="T50" fmla="*/ 904 w 1926"/>
                  <a:gd name="T51" fmla="*/ 747 h 1608"/>
                  <a:gd name="T52" fmla="*/ 911 w 1926"/>
                  <a:gd name="T53" fmla="*/ 779 h 1608"/>
                  <a:gd name="T54" fmla="*/ 914 w 1926"/>
                  <a:gd name="T55" fmla="*/ 800 h 1608"/>
                  <a:gd name="T56" fmla="*/ 963 w 1926"/>
                  <a:gd name="T57" fmla="*/ 791 h 1608"/>
                  <a:gd name="T58" fmla="*/ 959 w 1926"/>
                  <a:gd name="T59" fmla="*/ 753 h 1608"/>
                  <a:gd name="T60" fmla="*/ 957 w 1926"/>
                  <a:gd name="T61" fmla="*/ 741 h 1608"/>
                  <a:gd name="T62" fmla="*/ 953 w 1926"/>
                  <a:gd name="T63" fmla="*/ 724 h 1608"/>
                  <a:gd name="T64" fmla="*/ 946 w 1926"/>
                  <a:gd name="T65" fmla="*/ 700 h 1608"/>
                  <a:gd name="T66" fmla="*/ 938 w 1926"/>
                  <a:gd name="T67" fmla="*/ 674 h 1608"/>
                  <a:gd name="T68" fmla="*/ 926 w 1926"/>
                  <a:gd name="T69" fmla="*/ 647 h 1608"/>
                  <a:gd name="T70" fmla="*/ 914 w 1926"/>
                  <a:gd name="T71" fmla="*/ 620 h 1608"/>
                  <a:gd name="T72" fmla="*/ 900 w 1926"/>
                  <a:gd name="T73" fmla="*/ 598 h 1608"/>
                  <a:gd name="T74" fmla="*/ 889 w 1926"/>
                  <a:gd name="T75" fmla="*/ 579 h 1608"/>
                  <a:gd name="T76" fmla="*/ 881 w 1926"/>
                  <a:gd name="T77" fmla="*/ 566 h 1608"/>
                  <a:gd name="T78" fmla="*/ 796 w 1926"/>
                  <a:gd name="T79" fmla="*/ 453 h 1608"/>
                  <a:gd name="T80" fmla="*/ 574 w 1926"/>
                  <a:gd name="T81" fmla="*/ 262 h 1608"/>
                  <a:gd name="T82" fmla="*/ 385 w 1926"/>
                  <a:gd name="T83" fmla="*/ 145 h 1608"/>
                  <a:gd name="T84" fmla="*/ 201 w 1926"/>
                  <a:gd name="T85" fmla="*/ 65 h 1608"/>
                  <a:gd name="T86" fmla="*/ 18 w 1926"/>
                  <a:gd name="T87" fmla="*/ 9 h 1608"/>
                  <a:gd name="T88" fmla="*/ 0 w 1926"/>
                  <a:gd name="T89" fmla="*/ 29 h 160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26"/>
                  <a:gd name="T136" fmla="*/ 0 h 1608"/>
                  <a:gd name="T137" fmla="*/ 1926 w 1926"/>
                  <a:gd name="T138" fmla="*/ 1608 h 160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26" h="1608">
                    <a:moveTo>
                      <a:pt x="0" y="58"/>
                    </a:moveTo>
                    <a:lnTo>
                      <a:pt x="82" y="83"/>
                    </a:lnTo>
                    <a:lnTo>
                      <a:pt x="299" y="159"/>
                    </a:lnTo>
                    <a:lnTo>
                      <a:pt x="301" y="159"/>
                    </a:lnTo>
                    <a:lnTo>
                      <a:pt x="305" y="161"/>
                    </a:lnTo>
                    <a:lnTo>
                      <a:pt x="312" y="163"/>
                    </a:lnTo>
                    <a:lnTo>
                      <a:pt x="324" y="169"/>
                    </a:lnTo>
                    <a:lnTo>
                      <a:pt x="333" y="171"/>
                    </a:lnTo>
                    <a:lnTo>
                      <a:pt x="348" y="176"/>
                    </a:lnTo>
                    <a:lnTo>
                      <a:pt x="363" y="182"/>
                    </a:lnTo>
                    <a:lnTo>
                      <a:pt x="382" y="188"/>
                    </a:lnTo>
                    <a:lnTo>
                      <a:pt x="398" y="195"/>
                    </a:lnTo>
                    <a:lnTo>
                      <a:pt x="417" y="201"/>
                    </a:lnTo>
                    <a:lnTo>
                      <a:pt x="436" y="209"/>
                    </a:lnTo>
                    <a:lnTo>
                      <a:pt x="455" y="214"/>
                    </a:lnTo>
                    <a:lnTo>
                      <a:pt x="474" y="222"/>
                    </a:lnTo>
                    <a:lnTo>
                      <a:pt x="491" y="228"/>
                    </a:lnTo>
                    <a:lnTo>
                      <a:pt x="508" y="235"/>
                    </a:lnTo>
                    <a:lnTo>
                      <a:pt x="525" y="241"/>
                    </a:lnTo>
                    <a:lnTo>
                      <a:pt x="540" y="247"/>
                    </a:lnTo>
                    <a:lnTo>
                      <a:pt x="559" y="254"/>
                    </a:lnTo>
                    <a:lnTo>
                      <a:pt x="578" y="264"/>
                    </a:lnTo>
                    <a:lnTo>
                      <a:pt x="599" y="275"/>
                    </a:lnTo>
                    <a:lnTo>
                      <a:pt x="622" y="287"/>
                    </a:lnTo>
                    <a:lnTo>
                      <a:pt x="643" y="298"/>
                    </a:lnTo>
                    <a:lnTo>
                      <a:pt x="666" y="308"/>
                    </a:lnTo>
                    <a:lnTo>
                      <a:pt x="690" y="321"/>
                    </a:lnTo>
                    <a:lnTo>
                      <a:pt x="709" y="330"/>
                    </a:lnTo>
                    <a:lnTo>
                      <a:pt x="728" y="342"/>
                    </a:lnTo>
                    <a:lnTo>
                      <a:pt x="747" y="351"/>
                    </a:lnTo>
                    <a:lnTo>
                      <a:pt x="765" y="361"/>
                    </a:lnTo>
                    <a:lnTo>
                      <a:pt x="776" y="367"/>
                    </a:lnTo>
                    <a:lnTo>
                      <a:pt x="787" y="372"/>
                    </a:lnTo>
                    <a:lnTo>
                      <a:pt x="793" y="376"/>
                    </a:lnTo>
                    <a:lnTo>
                      <a:pt x="795" y="378"/>
                    </a:lnTo>
                    <a:lnTo>
                      <a:pt x="875" y="446"/>
                    </a:lnTo>
                    <a:lnTo>
                      <a:pt x="1033" y="517"/>
                    </a:lnTo>
                    <a:lnTo>
                      <a:pt x="1204" y="633"/>
                    </a:lnTo>
                    <a:lnTo>
                      <a:pt x="1360" y="796"/>
                    </a:lnTo>
                    <a:lnTo>
                      <a:pt x="1363" y="800"/>
                    </a:lnTo>
                    <a:lnTo>
                      <a:pt x="1369" y="804"/>
                    </a:lnTo>
                    <a:lnTo>
                      <a:pt x="1377" y="813"/>
                    </a:lnTo>
                    <a:lnTo>
                      <a:pt x="1386" y="821"/>
                    </a:lnTo>
                    <a:lnTo>
                      <a:pt x="1399" y="832"/>
                    </a:lnTo>
                    <a:lnTo>
                      <a:pt x="1411" y="844"/>
                    </a:lnTo>
                    <a:lnTo>
                      <a:pt x="1426" y="859"/>
                    </a:lnTo>
                    <a:lnTo>
                      <a:pt x="1441" y="874"/>
                    </a:lnTo>
                    <a:lnTo>
                      <a:pt x="1457" y="891"/>
                    </a:lnTo>
                    <a:lnTo>
                      <a:pt x="1474" y="908"/>
                    </a:lnTo>
                    <a:lnTo>
                      <a:pt x="1491" y="927"/>
                    </a:lnTo>
                    <a:lnTo>
                      <a:pt x="1508" y="947"/>
                    </a:lnTo>
                    <a:lnTo>
                      <a:pt x="1525" y="967"/>
                    </a:lnTo>
                    <a:lnTo>
                      <a:pt x="1542" y="988"/>
                    </a:lnTo>
                    <a:lnTo>
                      <a:pt x="1559" y="1011"/>
                    </a:lnTo>
                    <a:lnTo>
                      <a:pt x="1574" y="1030"/>
                    </a:lnTo>
                    <a:lnTo>
                      <a:pt x="1588" y="1049"/>
                    </a:lnTo>
                    <a:lnTo>
                      <a:pt x="1601" y="1066"/>
                    </a:lnTo>
                    <a:lnTo>
                      <a:pt x="1614" y="1082"/>
                    </a:lnTo>
                    <a:lnTo>
                      <a:pt x="1624" y="1095"/>
                    </a:lnTo>
                    <a:lnTo>
                      <a:pt x="1635" y="1108"/>
                    </a:lnTo>
                    <a:lnTo>
                      <a:pt x="1647" y="1121"/>
                    </a:lnTo>
                    <a:lnTo>
                      <a:pt x="1658" y="1135"/>
                    </a:lnTo>
                    <a:lnTo>
                      <a:pt x="1668" y="1148"/>
                    </a:lnTo>
                    <a:lnTo>
                      <a:pt x="1677" y="1161"/>
                    </a:lnTo>
                    <a:lnTo>
                      <a:pt x="1687" y="1175"/>
                    </a:lnTo>
                    <a:lnTo>
                      <a:pt x="1698" y="1192"/>
                    </a:lnTo>
                    <a:lnTo>
                      <a:pt x="1707" y="1209"/>
                    </a:lnTo>
                    <a:lnTo>
                      <a:pt x="1719" y="1228"/>
                    </a:lnTo>
                    <a:lnTo>
                      <a:pt x="1730" y="1249"/>
                    </a:lnTo>
                    <a:lnTo>
                      <a:pt x="1742" y="1275"/>
                    </a:lnTo>
                    <a:lnTo>
                      <a:pt x="1753" y="1300"/>
                    </a:lnTo>
                    <a:lnTo>
                      <a:pt x="1764" y="1327"/>
                    </a:lnTo>
                    <a:lnTo>
                      <a:pt x="1772" y="1355"/>
                    </a:lnTo>
                    <a:lnTo>
                      <a:pt x="1782" y="1384"/>
                    </a:lnTo>
                    <a:lnTo>
                      <a:pt x="1789" y="1410"/>
                    </a:lnTo>
                    <a:lnTo>
                      <a:pt x="1797" y="1439"/>
                    </a:lnTo>
                    <a:lnTo>
                      <a:pt x="1802" y="1466"/>
                    </a:lnTo>
                    <a:lnTo>
                      <a:pt x="1808" y="1492"/>
                    </a:lnTo>
                    <a:lnTo>
                      <a:pt x="1812" y="1515"/>
                    </a:lnTo>
                    <a:lnTo>
                      <a:pt x="1818" y="1538"/>
                    </a:lnTo>
                    <a:lnTo>
                      <a:pt x="1821" y="1557"/>
                    </a:lnTo>
                    <a:lnTo>
                      <a:pt x="1823" y="1574"/>
                    </a:lnTo>
                    <a:lnTo>
                      <a:pt x="1825" y="1587"/>
                    </a:lnTo>
                    <a:lnTo>
                      <a:pt x="1827" y="1599"/>
                    </a:lnTo>
                    <a:lnTo>
                      <a:pt x="1827" y="1604"/>
                    </a:lnTo>
                    <a:lnTo>
                      <a:pt x="1829" y="1608"/>
                    </a:lnTo>
                    <a:lnTo>
                      <a:pt x="1926" y="1580"/>
                    </a:lnTo>
                    <a:lnTo>
                      <a:pt x="1918" y="1509"/>
                    </a:lnTo>
                    <a:lnTo>
                      <a:pt x="1917" y="1507"/>
                    </a:lnTo>
                    <a:lnTo>
                      <a:pt x="1917" y="1504"/>
                    </a:lnTo>
                    <a:lnTo>
                      <a:pt x="1915" y="1498"/>
                    </a:lnTo>
                    <a:lnTo>
                      <a:pt x="1915" y="1492"/>
                    </a:lnTo>
                    <a:lnTo>
                      <a:pt x="1913" y="1481"/>
                    </a:lnTo>
                    <a:lnTo>
                      <a:pt x="1909" y="1471"/>
                    </a:lnTo>
                    <a:lnTo>
                      <a:pt x="1907" y="1458"/>
                    </a:lnTo>
                    <a:lnTo>
                      <a:pt x="1905" y="1447"/>
                    </a:lnTo>
                    <a:lnTo>
                      <a:pt x="1901" y="1431"/>
                    </a:lnTo>
                    <a:lnTo>
                      <a:pt x="1896" y="1416"/>
                    </a:lnTo>
                    <a:lnTo>
                      <a:pt x="1892" y="1399"/>
                    </a:lnTo>
                    <a:lnTo>
                      <a:pt x="1888" y="1382"/>
                    </a:lnTo>
                    <a:lnTo>
                      <a:pt x="1880" y="1363"/>
                    </a:lnTo>
                    <a:lnTo>
                      <a:pt x="1875" y="1346"/>
                    </a:lnTo>
                    <a:lnTo>
                      <a:pt x="1867" y="1329"/>
                    </a:lnTo>
                    <a:lnTo>
                      <a:pt x="1861" y="1310"/>
                    </a:lnTo>
                    <a:lnTo>
                      <a:pt x="1852" y="1293"/>
                    </a:lnTo>
                    <a:lnTo>
                      <a:pt x="1844" y="1274"/>
                    </a:lnTo>
                    <a:lnTo>
                      <a:pt x="1835" y="1256"/>
                    </a:lnTo>
                    <a:lnTo>
                      <a:pt x="1827" y="1239"/>
                    </a:lnTo>
                    <a:lnTo>
                      <a:pt x="1818" y="1224"/>
                    </a:lnTo>
                    <a:lnTo>
                      <a:pt x="1808" y="1209"/>
                    </a:lnTo>
                    <a:lnTo>
                      <a:pt x="1799" y="1194"/>
                    </a:lnTo>
                    <a:lnTo>
                      <a:pt x="1793" y="1180"/>
                    </a:lnTo>
                    <a:lnTo>
                      <a:pt x="1783" y="1167"/>
                    </a:lnTo>
                    <a:lnTo>
                      <a:pt x="1778" y="1156"/>
                    </a:lnTo>
                    <a:lnTo>
                      <a:pt x="1770" y="1146"/>
                    </a:lnTo>
                    <a:lnTo>
                      <a:pt x="1766" y="1139"/>
                    </a:lnTo>
                    <a:lnTo>
                      <a:pt x="1761" y="1131"/>
                    </a:lnTo>
                    <a:lnTo>
                      <a:pt x="1757" y="1127"/>
                    </a:lnTo>
                    <a:lnTo>
                      <a:pt x="1755" y="1123"/>
                    </a:lnTo>
                    <a:lnTo>
                      <a:pt x="1591" y="905"/>
                    </a:lnTo>
                    <a:lnTo>
                      <a:pt x="1439" y="766"/>
                    </a:lnTo>
                    <a:lnTo>
                      <a:pt x="1244" y="597"/>
                    </a:lnTo>
                    <a:lnTo>
                      <a:pt x="1147" y="524"/>
                    </a:lnTo>
                    <a:lnTo>
                      <a:pt x="1040" y="452"/>
                    </a:lnTo>
                    <a:lnTo>
                      <a:pt x="903" y="372"/>
                    </a:lnTo>
                    <a:lnTo>
                      <a:pt x="770" y="290"/>
                    </a:lnTo>
                    <a:lnTo>
                      <a:pt x="690" y="258"/>
                    </a:lnTo>
                    <a:lnTo>
                      <a:pt x="508" y="173"/>
                    </a:lnTo>
                    <a:lnTo>
                      <a:pt x="401" y="129"/>
                    </a:lnTo>
                    <a:lnTo>
                      <a:pt x="255" y="83"/>
                    </a:lnTo>
                    <a:lnTo>
                      <a:pt x="132" y="43"/>
                    </a:lnTo>
                    <a:lnTo>
                      <a:pt x="36" y="17"/>
                    </a:lnTo>
                    <a:lnTo>
                      <a:pt x="0" y="0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E6FF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0" name="Freeform 35"/>
              <p:cNvSpPr>
                <a:spLocks/>
              </p:cNvSpPr>
              <p:nvPr/>
            </p:nvSpPr>
            <p:spPr bwMode="auto">
              <a:xfrm>
                <a:off x="1267" y="1418"/>
                <a:ext cx="666" cy="498"/>
              </a:xfrm>
              <a:custGeom>
                <a:avLst/>
                <a:gdLst>
                  <a:gd name="T0" fmla="*/ 497 w 1333"/>
                  <a:gd name="T1" fmla="*/ 1 h 996"/>
                  <a:gd name="T2" fmla="*/ 456 w 1333"/>
                  <a:gd name="T3" fmla="*/ 15 h 996"/>
                  <a:gd name="T4" fmla="*/ 384 w 1333"/>
                  <a:gd name="T5" fmla="*/ 41 h 996"/>
                  <a:gd name="T6" fmla="*/ 294 w 1333"/>
                  <a:gd name="T7" fmla="*/ 75 h 996"/>
                  <a:gd name="T8" fmla="*/ 200 w 1333"/>
                  <a:gd name="T9" fmla="*/ 117 h 996"/>
                  <a:gd name="T10" fmla="*/ 112 w 1333"/>
                  <a:gd name="T11" fmla="*/ 163 h 996"/>
                  <a:gd name="T12" fmla="*/ 43 w 1333"/>
                  <a:gd name="T13" fmla="*/ 210 h 996"/>
                  <a:gd name="T14" fmla="*/ 4 w 1333"/>
                  <a:gd name="T15" fmla="*/ 257 h 996"/>
                  <a:gd name="T16" fmla="*/ 4 w 1333"/>
                  <a:gd name="T17" fmla="*/ 300 h 996"/>
                  <a:gd name="T18" fmla="*/ 23 w 1333"/>
                  <a:gd name="T19" fmla="*/ 338 h 996"/>
                  <a:gd name="T20" fmla="*/ 56 w 1333"/>
                  <a:gd name="T21" fmla="*/ 370 h 996"/>
                  <a:gd name="T22" fmla="*/ 99 w 1333"/>
                  <a:gd name="T23" fmla="*/ 396 h 996"/>
                  <a:gd name="T24" fmla="*/ 149 w 1333"/>
                  <a:gd name="T25" fmla="*/ 418 h 996"/>
                  <a:gd name="T26" fmla="*/ 204 w 1333"/>
                  <a:gd name="T27" fmla="*/ 435 h 996"/>
                  <a:gd name="T28" fmla="*/ 262 w 1333"/>
                  <a:gd name="T29" fmla="*/ 449 h 996"/>
                  <a:gd name="T30" fmla="*/ 319 w 1333"/>
                  <a:gd name="T31" fmla="*/ 457 h 996"/>
                  <a:gd name="T32" fmla="*/ 374 w 1333"/>
                  <a:gd name="T33" fmla="*/ 463 h 996"/>
                  <a:gd name="T34" fmla="*/ 429 w 1333"/>
                  <a:gd name="T35" fmla="*/ 469 h 996"/>
                  <a:gd name="T36" fmla="*/ 485 w 1333"/>
                  <a:gd name="T37" fmla="*/ 475 h 996"/>
                  <a:gd name="T38" fmla="*/ 536 w 1333"/>
                  <a:gd name="T39" fmla="*/ 481 h 996"/>
                  <a:gd name="T40" fmla="*/ 582 w 1333"/>
                  <a:gd name="T41" fmla="*/ 487 h 996"/>
                  <a:gd name="T42" fmla="*/ 620 w 1333"/>
                  <a:gd name="T43" fmla="*/ 492 h 996"/>
                  <a:gd name="T44" fmla="*/ 648 w 1333"/>
                  <a:gd name="T45" fmla="*/ 495 h 996"/>
                  <a:gd name="T46" fmla="*/ 663 w 1333"/>
                  <a:gd name="T47" fmla="*/ 498 h 996"/>
                  <a:gd name="T48" fmla="*/ 622 w 1333"/>
                  <a:gd name="T49" fmla="*/ 250 h 996"/>
                  <a:gd name="T50" fmla="*/ 610 w 1333"/>
                  <a:gd name="T51" fmla="*/ 250 h 996"/>
                  <a:gd name="T52" fmla="*/ 580 w 1333"/>
                  <a:gd name="T53" fmla="*/ 251 h 996"/>
                  <a:gd name="T54" fmla="*/ 534 w 1333"/>
                  <a:gd name="T55" fmla="*/ 253 h 996"/>
                  <a:gd name="T56" fmla="*/ 483 w 1333"/>
                  <a:gd name="T57" fmla="*/ 254 h 996"/>
                  <a:gd name="T58" fmla="*/ 429 w 1333"/>
                  <a:gd name="T59" fmla="*/ 253 h 996"/>
                  <a:gd name="T60" fmla="*/ 381 w 1333"/>
                  <a:gd name="T61" fmla="*/ 249 h 996"/>
                  <a:gd name="T62" fmla="*/ 343 w 1333"/>
                  <a:gd name="T63" fmla="*/ 242 h 996"/>
                  <a:gd name="T64" fmla="*/ 322 w 1333"/>
                  <a:gd name="T65" fmla="*/ 229 h 996"/>
                  <a:gd name="T66" fmla="*/ 325 w 1333"/>
                  <a:gd name="T67" fmla="*/ 211 h 996"/>
                  <a:gd name="T68" fmla="*/ 352 w 1333"/>
                  <a:gd name="T69" fmla="*/ 191 h 996"/>
                  <a:gd name="T70" fmla="*/ 396 w 1333"/>
                  <a:gd name="T71" fmla="*/ 170 h 996"/>
                  <a:gd name="T72" fmla="*/ 449 w 1333"/>
                  <a:gd name="T73" fmla="*/ 151 h 996"/>
                  <a:gd name="T74" fmla="*/ 504 w 1333"/>
                  <a:gd name="T75" fmla="*/ 133 h 996"/>
                  <a:gd name="T76" fmla="*/ 551 w 1333"/>
                  <a:gd name="T77" fmla="*/ 119 h 996"/>
                  <a:gd name="T78" fmla="*/ 585 w 1333"/>
                  <a:gd name="T79" fmla="*/ 109 h 996"/>
                  <a:gd name="T80" fmla="*/ 599 w 1333"/>
                  <a:gd name="T81" fmla="*/ 106 h 996"/>
                  <a:gd name="T82" fmla="*/ 504 w 1333"/>
                  <a:gd name="T83" fmla="*/ 0 h 99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33"/>
                  <a:gd name="T127" fmla="*/ 0 h 996"/>
                  <a:gd name="T128" fmla="*/ 1333 w 1333"/>
                  <a:gd name="T129" fmla="*/ 996 h 99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33" h="996">
                    <a:moveTo>
                      <a:pt x="1008" y="0"/>
                    </a:moveTo>
                    <a:lnTo>
                      <a:pt x="994" y="1"/>
                    </a:lnTo>
                    <a:lnTo>
                      <a:pt x="962" y="13"/>
                    </a:lnTo>
                    <a:lnTo>
                      <a:pt x="913" y="30"/>
                    </a:lnTo>
                    <a:lnTo>
                      <a:pt x="846" y="53"/>
                    </a:lnTo>
                    <a:lnTo>
                      <a:pt x="768" y="81"/>
                    </a:lnTo>
                    <a:lnTo>
                      <a:pt x="683" y="114"/>
                    </a:lnTo>
                    <a:lnTo>
                      <a:pt x="589" y="150"/>
                    </a:lnTo>
                    <a:lnTo>
                      <a:pt x="496" y="192"/>
                    </a:lnTo>
                    <a:lnTo>
                      <a:pt x="401" y="233"/>
                    </a:lnTo>
                    <a:lnTo>
                      <a:pt x="310" y="279"/>
                    </a:lnTo>
                    <a:lnTo>
                      <a:pt x="224" y="325"/>
                    </a:lnTo>
                    <a:lnTo>
                      <a:pt x="148" y="374"/>
                    </a:lnTo>
                    <a:lnTo>
                      <a:pt x="86" y="420"/>
                    </a:lnTo>
                    <a:lnTo>
                      <a:pt x="38" y="467"/>
                    </a:lnTo>
                    <a:lnTo>
                      <a:pt x="8" y="513"/>
                    </a:lnTo>
                    <a:lnTo>
                      <a:pt x="0" y="559"/>
                    </a:lnTo>
                    <a:lnTo>
                      <a:pt x="8" y="600"/>
                    </a:lnTo>
                    <a:lnTo>
                      <a:pt x="23" y="640"/>
                    </a:lnTo>
                    <a:lnTo>
                      <a:pt x="46" y="675"/>
                    </a:lnTo>
                    <a:lnTo>
                      <a:pt x="76" y="709"/>
                    </a:lnTo>
                    <a:lnTo>
                      <a:pt x="112" y="739"/>
                    </a:lnTo>
                    <a:lnTo>
                      <a:pt x="152" y="768"/>
                    </a:lnTo>
                    <a:lnTo>
                      <a:pt x="198" y="792"/>
                    </a:lnTo>
                    <a:lnTo>
                      <a:pt x="247" y="817"/>
                    </a:lnTo>
                    <a:lnTo>
                      <a:pt x="299" y="836"/>
                    </a:lnTo>
                    <a:lnTo>
                      <a:pt x="354" y="855"/>
                    </a:lnTo>
                    <a:lnTo>
                      <a:pt x="409" y="870"/>
                    </a:lnTo>
                    <a:lnTo>
                      <a:pt x="468" y="886"/>
                    </a:lnTo>
                    <a:lnTo>
                      <a:pt x="525" y="897"/>
                    </a:lnTo>
                    <a:lnTo>
                      <a:pt x="582" y="908"/>
                    </a:lnTo>
                    <a:lnTo>
                      <a:pt x="639" y="914"/>
                    </a:lnTo>
                    <a:lnTo>
                      <a:pt x="696" y="922"/>
                    </a:lnTo>
                    <a:lnTo>
                      <a:pt x="749" y="926"/>
                    </a:lnTo>
                    <a:lnTo>
                      <a:pt x="804" y="931"/>
                    </a:lnTo>
                    <a:lnTo>
                      <a:pt x="859" y="937"/>
                    </a:lnTo>
                    <a:lnTo>
                      <a:pt x="914" y="943"/>
                    </a:lnTo>
                    <a:lnTo>
                      <a:pt x="970" y="950"/>
                    </a:lnTo>
                    <a:lnTo>
                      <a:pt x="1023" y="956"/>
                    </a:lnTo>
                    <a:lnTo>
                      <a:pt x="1072" y="962"/>
                    </a:lnTo>
                    <a:lnTo>
                      <a:pt x="1122" y="967"/>
                    </a:lnTo>
                    <a:lnTo>
                      <a:pt x="1165" y="973"/>
                    </a:lnTo>
                    <a:lnTo>
                      <a:pt x="1205" y="979"/>
                    </a:lnTo>
                    <a:lnTo>
                      <a:pt x="1241" y="983"/>
                    </a:lnTo>
                    <a:lnTo>
                      <a:pt x="1272" y="988"/>
                    </a:lnTo>
                    <a:lnTo>
                      <a:pt x="1297" y="990"/>
                    </a:lnTo>
                    <a:lnTo>
                      <a:pt x="1316" y="994"/>
                    </a:lnTo>
                    <a:lnTo>
                      <a:pt x="1327" y="996"/>
                    </a:lnTo>
                    <a:lnTo>
                      <a:pt x="1333" y="996"/>
                    </a:lnTo>
                    <a:lnTo>
                      <a:pt x="1245" y="500"/>
                    </a:lnTo>
                    <a:lnTo>
                      <a:pt x="1239" y="500"/>
                    </a:lnTo>
                    <a:lnTo>
                      <a:pt x="1220" y="500"/>
                    </a:lnTo>
                    <a:lnTo>
                      <a:pt x="1194" y="502"/>
                    </a:lnTo>
                    <a:lnTo>
                      <a:pt x="1160" y="503"/>
                    </a:lnTo>
                    <a:lnTo>
                      <a:pt x="1116" y="505"/>
                    </a:lnTo>
                    <a:lnTo>
                      <a:pt x="1068" y="507"/>
                    </a:lnTo>
                    <a:lnTo>
                      <a:pt x="1017" y="509"/>
                    </a:lnTo>
                    <a:lnTo>
                      <a:pt x="966" y="509"/>
                    </a:lnTo>
                    <a:lnTo>
                      <a:pt x="913" y="509"/>
                    </a:lnTo>
                    <a:lnTo>
                      <a:pt x="859" y="507"/>
                    </a:lnTo>
                    <a:lnTo>
                      <a:pt x="808" y="502"/>
                    </a:lnTo>
                    <a:lnTo>
                      <a:pt x="762" y="498"/>
                    </a:lnTo>
                    <a:lnTo>
                      <a:pt x="719" y="490"/>
                    </a:lnTo>
                    <a:lnTo>
                      <a:pt x="686" y="483"/>
                    </a:lnTo>
                    <a:lnTo>
                      <a:pt x="660" y="471"/>
                    </a:lnTo>
                    <a:lnTo>
                      <a:pt x="644" y="458"/>
                    </a:lnTo>
                    <a:lnTo>
                      <a:pt x="641" y="439"/>
                    </a:lnTo>
                    <a:lnTo>
                      <a:pt x="650" y="422"/>
                    </a:lnTo>
                    <a:lnTo>
                      <a:pt x="673" y="403"/>
                    </a:lnTo>
                    <a:lnTo>
                      <a:pt x="705" y="382"/>
                    </a:lnTo>
                    <a:lnTo>
                      <a:pt x="745" y="361"/>
                    </a:lnTo>
                    <a:lnTo>
                      <a:pt x="793" y="340"/>
                    </a:lnTo>
                    <a:lnTo>
                      <a:pt x="844" y="321"/>
                    </a:lnTo>
                    <a:lnTo>
                      <a:pt x="899" y="302"/>
                    </a:lnTo>
                    <a:lnTo>
                      <a:pt x="952" y="283"/>
                    </a:lnTo>
                    <a:lnTo>
                      <a:pt x="1008" y="266"/>
                    </a:lnTo>
                    <a:lnTo>
                      <a:pt x="1057" y="249"/>
                    </a:lnTo>
                    <a:lnTo>
                      <a:pt x="1103" y="237"/>
                    </a:lnTo>
                    <a:lnTo>
                      <a:pt x="1141" y="226"/>
                    </a:lnTo>
                    <a:lnTo>
                      <a:pt x="1171" y="218"/>
                    </a:lnTo>
                    <a:lnTo>
                      <a:pt x="1190" y="213"/>
                    </a:lnTo>
                    <a:lnTo>
                      <a:pt x="1198" y="211"/>
                    </a:lnTo>
                    <a:lnTo>
                      <a:pt x="1124" y="47"/>
                    </a:lnTo>
                    <a:lnTo>
                      <a:pt x="1008" y="0"/>
                    </a:lnTo>
                    <a:close/>
                  </a:path>
                </a:pathLst>
              </a:custGeom>
              <a:solidFill>
                <a:srgbClr val="80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1" name="Freeform 36"/>
              <p:cNvSpPr>
                <a:spLocks/>
              </p:cNvSpPr>
              <p:nvPr/>
            </p:nvSpPr>
            <p:spPr bwMode="auto">
              <a:xfrm>
                <a:off x="964" y="1655"/>
                <a:ext cx="124" cy="286"/>
              </a:xfrm>
              <a:custGeom>
                <a:avLst/>
                <a:gdLst>
                  <a:gd name="T0" fmla="*/ 20 w 247"/>
                  <a:gd name="T1" fmla="*/ 54 h 570"/>
                  <a:gd name="T2" fmla="*/ 12 w 247"/>
                  <a:gd name="T3" fmla="*/ 51 h 570"/>
                  <a:gd name="T4" fmla="*/ 5 w 247"/>
                  <a:gd name="T5" fmla="*/ 45 h 570"/>
                  <a:gd name="T6" fmla="*/ 1 w 247"/>
                  <a:gd name="T7" fmla="*/ 40 h 570"/>
                  <a:gd name="T8" fmla="*/ 0 w 247"/>
                  <a:gd name="T9" fmla="*/ 33 h 570"/>
                  <a:gd name="T10" fmla="*/ 1 w 247"/>
                  <a:gd name="T11" fmla="*/ 24 h 570"/>
                  <a:gd name="T12" fmla="*/ 7 w 247"/>
                  <a:gd name="T13" fmla="*/ 14 h 570"/>
                  <a:gd name="T14" fmla="*/ 16 w 247"/>
                  <a:gd name="T15" fmla="*/ 6 h 570"/>
                  <a:gd name="T16" fmla="*/ 29 w 247"/>
                  <a:gd name="T17" fmla="*/ 2 h 570"/>
                  <a:gd name="T18" fmla="*/ 42 w 247"/>
                  <a:gd name="T19" fmla="*/ 0 h 570"/>
                  <a:gd name="T20" fmla="*/ 55 w 247"/>
                  <a:gd name="T21" fmla="*/ 1 h 570"/>
                  <a:gd name="T22" fmla="*/ 68 w 247"/>
                  <a:gd name="T23" fmla="*/ 4 h 570"/>
                  <a:gd name="T24" fmla="*/ 77 w 247"/>
                  <a:gd name="T25" fmla="*/ 9 h 570"/>
                  <a:gd name="T26" fmla="*/ 84 w 247"/>
                  <a:gd name="T27" fmla="*/ 15 h 570"/>
                  <a:gd name="T28" fmla="*/ 86 w 247"/>
                  <a:gd name="T29" fmla="*/ 22 h 570"/>
                  <a:gd name="T30" fmla="*/ 87 w 247"/>
                  <a:gd name="T31" fmla="*/ 28 h 570"/>
                  <a:gd name="T32" fmla="*/ 87 w 247"/>
                  <a:gd name="T33" fmla="*/ 34 h 570"/>
                  <a:gd name="T34" fmla="*/ 83 w 247"/>
                  <a:gd name="T35" fmla="*/ 42 h 570"/>
                  <a:gd name="T36" fmla="*/ 74 w 247"/>
                  <a:gd name="T37" fmla="*/ 51 h 570"/>
                  <a:gd name="T38" fmla="*/ 80 w 247"/>
                  <a:gd name="T39" fmla="*/ 114 h 570"/>
                  <a:gd name="T40" fmla="*/ 87 w 247"/>
                  <a:gd name="T41" fmla="*/ 120 h 570"/>
                  <a:gd name="T42" fmla="*/ 95 w 247"/>
                  <a:gd name="T43" fmla="*/ 128 h 570"/>
                  <a:gd name="T44" fmla="*/ 101 w 247"/>
                  <a:gd name="T45" fmla="*/ 134 h 570"/>
                  <a:gd name="T46" fmla="*/ 106 w 247"/>
                  <a:gd name="T47" fmla="*/ 143 h 570"/>
                  <a:gd name="T48" fmla="*/ 111 w 247"/>
                  <a:gd name="T49" fmla="*/ 153 h 570"/>
                  <a:gd name="T50" fmla="*/ 114 w 247"/>
                  <a:gd name="T51" fmla="*/ 165 h 570"/>
                  <a:gd name="T52" fmla="*/ 116 w 247"/>
                  <a:gd name="T53" fmla="*/ 179 h 570"/>
                  <a:gd name="T54" fmla="*/ 118 w 247"/>
                  <a:gd name="T55" fmla="*/ 196 h 570"/>
                  <a:gd name="T56" fmla="*/ 120 w 247"/>
                  <a:gd name="T57" fmla="*/ 213 h 570"/>
                  <a:gd name="T58" fmla="*/ 121 w 247"/>
                  <a:gd name="T59" fmla="*/ 229 h 570"/>
                  <a:gd name="T60" fmla="*/ 122 w 247"/>
                  <a:gd name="T61" fmla="*/ 244 h 570"/>
                  <a:gd name="T62" fmla="*/ 123 w 247"/>
                  <a:gd name="T63" fmla="*/ 255 h 570"/>
                  <a:gd name="T64" fmla="*/ 123 w 247"/>
                  <a:gd name="T65" fmla="*/ 260 h 570"/>
                  <a:gd name="T66" fmla="*/ 123 w 247"/>
                  <a:gd name="T67" fmla="*/ 261 h 570"/>
                  <a:gd name="T68" fmla="*/ 118 w 247"/>
                  <a:gd name="T69" fmla="*/ 265 h 570"/>
                  <a:gd name="T70" fmla="*/ 110 w 247"/>
                  <a:gd name="T71" fmla="*/ 270 h 570"/>
                  <a:gd name="T72" fmla="*/ 100 w 247"/>
                  <a:gd name="T73" fmla="*/ 275 h 570"/>
                  <a:gd name="T74" fmla="*/ 85 w 247"/>
                  <a:gd name="T75" fmla="*/ 281 h 570"/>
                  <a:gd name="T76" fmla="*/ 68 w 247"/>
                  <a:gd name="T77" fmla="*/ 285 h 570"/>
                  <a:gd name="T78" fmla="*/ 48 w 247"/>
                  <a:gd name="T79" fmla="*/ 286 h 570"/>
                  <a:gd name="T80" fmla="*/ 26 w 247"/>
                  <a:gd name="T81" fmla="*/ 282 h 570"/>
                  <a:gd name="T82" fmla="*/ 5 w 247"/>
                  <a:gd name="T83" fmla="*/ 259 h 570"/>
                  <a:gd name="T84" fmla="*/ 10 w 247"/>
                  <a:gd name="T85" fmla="*/ 136 h 570"/>
                  <a:gd name="T86" fmla="*/ 30 w 247"/>
                  <a:gd name="T87" fmla="*/ 96 h 570"/>
                  <a:gd name="T88" fmla="*/ 22 w 247"/>
                  <a:gd name="T89" fmla="*/ 54 h 5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47"/>
                  <a:gd name="T136" fmla="*/ 0 h 570"/>
                  <a:gd name="T137" fmla="*/ 247 w 247"/>
                  <a:gd name="T138" fmla="*/ 570 h 5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47" h="570">
                    <a:moveTo>
                      <a:pt x="43" y="108"/>
                    </a:moveTo>
                    <a:lnTo>
                      <a:pt x="39" y="108"/>
                    </a:lnTo>
                    <a:lnTo>
                      <a:pt x="32" y="106"/>
                    </a:lnTo>
                    <a:lnTo>
                      <a:pt x="24" y="101"/>
                    </a:lnTo>
                    <a:lnTo>
                      <a:pt x="15" y="95"/>
                    </a:lnTo>
                    <a:lnTo>
                      <a:pt x="9" y="89"/>
                    </a:lnTo>
                    <a:lnTo>
                      <a:pt x="5" y="85"/>
                    </a:lnTo>
                    <a:lnTo>
                      <a:pt x="1" y="80"/>
                    </a:lnTo>
                    <a:lnTo>
                      <a:pt x="0" y="74"/>
                    </a:lnTo>
                    <a:lnTo>
                      <a:pt x="0" y="65"/>
                    </a:lnTo>
                    <a:lnTo>
                      <a:pt x="0" y="57"/>
                    </a:lnTo>
                    <a:lnTo>
                      <a:pt x="1" y="47"/>
                    </a:lnTo>
                    <a:lnTo>
                      <a:pt x="9" y="38"/>
                    </a:lnTo>
                    <a:lnTo>
                      <a:pt x="13" y="27"/>
                    </a:lnTo>
                    <a:lnTo>
                      <a:pt x="22" y="19"/>
                    </a:lnTo>
                    <a:lnTo>
                      <a:pt x="32" y="11"/>
                    </a:lnTo>
                    <a:lnTo>
                      <a:pt x="43" y="8"/>
                    </a:lnTo>
                    <a:lnTo>
                      <a:pt x="57" y="4"/>
                    </a:lnTo>
                    <a:lnTo>
                      <a:pt x="70" y="2"/>
                    </a:lnTo>
                    <a:lnTo>
                      <a:pt x="83" y="0"/>
                    </a:lnTo>
                    <a:lnTo>
                      <a:pt x="96" y="2"/>
                    </a:lnTo>
                    <a:lnTo>
                      <a:pt x="110" y="2"/>
                    </a:lnTo>
                    <a:lnTo>
                      <a:pt x="123" y="6"/>
                    </a:lnTo>
                    <a:lnTo>
                      <a:pt x="135" y="8"/>
                    </a:lnTo>
                    <a:lnTo>
                      <a:pt x="146" y="13"/>
                    </a:lnTo>
                    <a:lnTo>
                      <a:pt x="154" y="17"/>
                    </a:lnTo>
                    <a:lnTo>
                      <a:pt x="161" y="25"/>
                    </a:lnTo>
                    <a:lnTo>
                      <a:pt x="167" y="30"/>
                    </a:lnTo>
                    <a:lnTo>
                      <a:pt x="171" y="38"/>
                    </a:lnTo>
                    <a:lnTo>
                      <a:pt x="171" y="44"/>
                    </a:lnTo>
                    <a:lnTo>
                      <a:pt x="173" y="51"/>
                    </a:lnTo>
                    <a:lnTo>
                      <a:pt x="173" y="55"/>
                    </a:lnTo>
                    <a:lnTo>
                      <a:pt x="173" y="63"/>
                    </a:lnTo>
                    <a:lnTo>
                      <a:pt x="173" y="68"/>
                    </a:lnTo>
                    <a:lnTo>
                      <a:pt x="171" y="76"/>
                    </a:lnTo>
                    <a:lnTo>
                      <a:pt x="165" y="84"/>
                    </a:lnTo>
                    <a:lnTo>
                      <a:pt x="165" y="85"/>
                    </a:lnTo>
                    <a:lnTo>
                      <a:pt x="148" y="101"/>
                    </a:lnTo>
                    <a:lnTo>
                      <a:pt x="157" y="228"/>
                    </a:lnTo>
                    <a:lnTo>
                      <a:pt x="159" y="228"/>
                    </a:lnTo>
                    <a:lnTo>
                      <a:pt x="165" y="234"/>
                    </a:lnTo>
                    <a:lnTo>
                      <a:pt x="174" y="240"/>
                    </a:lnTo>
                    <a:lnTo>
                      <a:pt x="184" y="249"/>
                    </a:lnTo>
                    <a:lnTo>
                      <a:pt x="190" y="255"/>
                    </a:lnTo>
                    <a:lnTo>
                      <a:pt x="195" y="262"/>
                    </a:lnTo>
                    <a:lnTo>
                      <a:pt x="201" y="268"/>
                    </a:lnTo>
                    <a:lnTo>
                      <a:pt x="207" y="278"/>
                    </a:lnTo>
                    <a:lnTo>
                      <a:pt x="212" y="285"/>
                    </a:lnTo>
                    <a:lnTo>
                      <a:pt x="218" y="295"/>
                    </a:lnTo>
                    <a:lnTo>
                      <a:pt x="222" y="304"/>
                    </a:lnTo>
                    <a:lnTo>
                      <a:pt x="226" y="317"/>
                    </a:lnTo>
                    <a:lnTo>
                      <a:pt x="228" y="329"/>
                    </a:lnTo>
                    <a:lnTo>
                      <a:pt x="230" y="342"/>
                    </a:lnTo>
                    <a:lnTo>
                      <a:pt x="231" y="357"/>
                    </a:lnTo>
                    <a:lnTo>
                      <a:pt x="235" y="375"/>
                    </a:lnTo>
                    <a:lnTo>
                      <a:pt x="235" y="390"/>
                    </a:lnTo>
                    <a:lnTo>
                      <a:pt x="237" y="409"/>
                    </a:lnTo>
                    <a:lnTo>
                      <a:pt x="239" y="424"/>
                    </a:lnTo>
                    <a:lnTo>
                      <a:pt x="241" y="441"/>
                    </a:lnTo>
                    <a:lnTo>
                      <a:pt x="241" y="456"/>
                    </a:lnTo>
                    <a:lnTo>
                      <a:pt x="243" y="473"/>
                    </a:lnTo>
                    <a:lnTo>
                      <a:pt x="243" y="487"/>
                    </a:lnTo>
                    <a:lnTo>
                      <a:pt x="245" y="498"/>
                    </a:lnTo>
                    <a:lnTo>
                      <a:pt x="245" y="508"/>
                    </a:lnTo>
                    <a:lnTo>
                      <a:pt x="245" y="515"/>
                    </a:lnTo>
                    <a:lnTo>
                      <a:pt x="245" y="519"/>
                    </a:lnTo>
                    <a:lnTo>
                      <a:pt x="247" y="521"/>
                    </a:lnTo>
                    <a:lnTo>
                      <a:pt x="245" y="521"/>
                    </a:lnTo>
                    <a:lnTo>
                      <a:pt x="241" y="525"/>
                    </a:lnTo>
                    <a:lnTo>
                      <a:pt x="235" y="529"/>
                    </a:lnTo>
                    <a:lnTo>
                      <a:pt x="230" y="532"/>
                    </a:lnTo>
                    <a:lnTo>
                      <a:pt x="220" y="538"/>
                    </a:lnTo>
                    <a:lnTo>
                      <a:pt x="211" y="544"/>
                    </a:lnTo>
                    <a:lnTo>
                      <a:pt x="199" y="549"/>
                    </a:lnTo>
                    <a:lnTo>
                      <a:pt x="184" y="557"/>
                    </a:lnTo>
                    <a:lnTo>
                      <a:pt x="169" y="561"/>
                    </a:lnTo>
                    <a:lnTo>
                      <a:pt x="152" y="567"/>
                    </a:lnTo>
                    <a:lnTo>
                      <a:pt x="135" y="569"/>
                    </a:lnTo>
                    <a:lnTo>
                      <a:pt x="116" y="570"/>
                    </a:lnTo>
                    <a:lnTo>
                      <a:pt x="95" y="570"/>
                    </a:lnTo>
                    <a:lnTo>
                      <a:pt x="72" y="569"/>
                    </a:lnTo>
                    <a:lnTo>
                      <a:pt x="51" y="563"/>
                    </a:lnTo>
                    <a:lnTo>
                      <a:pt x="26" y="557"/>
                    </a:lnTo>
                    <a:lnTo>
                      <a:pt x="9" y="517"/>
                    </a:lnTo>
                    <a:lnTo>
                      <a:pt x="3" y="337"/>
                    </a:lnTo>
                    <a:lnTo>
                      <a:pt x="20" y="272"/>
                    </a:lnTo>
                    <a:lnTo>
                      <a:pt x="55" y="251"/>
                    </a:lnTo>
                    <a:lnTo>
                      <a:pt x="60" y="192"/>
                    </a:lnTo>
                    <a:lnTo>
                      <a:pt x="43" y="108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2" name="Freeform 37"/>
              <p:cNvSpPr>
                <a:spLocks/>
              </p:cNvSpPr>
              <p:nvPr/>
            </p:nvSpPr>
            <p:spPr bwMode="auto">
              <a:xfrm>
                <a:off x="701" y="1574"/>
                <a:ext cx="84" cy="181"/>
              </a:xfrm>
              <a:custGeom>
                <a:avLst/>
                <a:gdLst>
                  <a:gd name="T0" fmla="*/ 52 w 167"/>
                  <a:gd name="T1" fmla="*/ 28 h 364"/>
                  <a:gd name="T2" fmla="*/ 53 w 167"/>
                  <a:gd name="T3" fmla="*/ 74 h 364"/>
                  <a:gd name="T4" fmla="*/ 53 w 167"/>
                  <a:gd name="T5" fmla="*/ 74 h 364"/>
                  <a:gd name="T6" fmla="*/ 55 w 167"/>
                  <a:gd name="T7" fmla="*/ 74 h 364"/>
                  <a:gd name="T8" fmla="*/ 58 w 167"/>
                  <a:gd name="T9" fmla="*/ 75 h 364"/>
                  <a:gd name="T10" fmla="*/ 63 w 167"/>
                  <a:gd name="T11" fmla="*/ 78 h 364"/>
                  <a:gd name="T12" fmla="*/ 67 w 167"/>
                  <a:gd name="T13" fmla="*/ 81 h 364"/>
                  <a:gd name="T14" fmla="*/ 71 w 167"/>
                  <a:gd name="T15" fmla="*/ 86 h 364"/>
                  <a:gd name="T16" fmla="*/ 72 w 167"/>
                  <a:gd name="T17" fmla="*/ 88 h 364"/>
                  <a:gd name="T18" fmla="*/ 74 w 167"/>
                  <a:gd name="T19" fmla="*/ 92 h 364"/>
                  <a:gd name="T20" fmla="*/ 76 w 167"/>
                  <a:gd name="T21" fmla="*/ 95 h 364"/>
                  <a:gd name="T22" fmla="*/ 78 w 167"/>
                  <a:gd name="T23" fmla="*/ 100 h 364"/>
                  <a:gd name="T24" fmla="*/ 78 w 167"/>
                  <a:gd name="T25" fmla="*/ 105 h 364"/>
                  <a:gd name="T26" fmla="*/ 79 w 167"/>
                  <a:gd name="T27" fmla="*/ 111 h 364"/>
                  <a:gd name="T28" fmla="*/ 80 w 167"/>
                  <a:gd name="T29" fmla="*/ 114 h 364"/>
                  <a:gd name="T30" fmla="*/ 81 w 167"/>
                  <a:gd name="T31" fmla="*/ 120 h 364"/>
                  <a:gd name="T32" fmla="*/ 81 w 167"/>
                  <a:gd name="T33" fmla="*/ 125 h 364"/>
                  <a:gd name="T34" fmla="*/ 82 w 167"/>
                  <a:gd name="T35" fmla="*/ 130 h 364"/>
                  <a:gd name="T36" fmla="*/ 82 w 167"/>
                  <a:gd name="T37" fmla="*/ 134 h 364"/>
                  <a:gd name="T38" fmla="*/ 83 w 167"/>
                  <a:gd name="T39" fmla="*/ 140 h 364"/>
                  <a:gd name="T40" fmla="*/ 83 w 167"/>
                  <a:gd name="T41" fmla="*/ 144 h 364"/>
                  <a:gd name="T42" fmla="*/ 83 w 167"/>
                  <a:gd name="T43" fmla="*/ 148 h 364"/>
                  <a:gd name="T44" fmla="*/ 83 w 167"/>
                  <a:gd name="T45" fmla="*/ 151 h 364"/>
                  <a:gd name="T46" fmla="*/ 84 w 167"/>
                  <a:gd name="T47" fmla="*/ 153 h 364"/>
                  <a:gd name="T48" fmla="*/ 84 w 167"/>
                  <a:gd name="T49" fmla="*/ 158 h 364"/>
                  <a:gd name="T50" fmla="*/ 84 w 167"/>
                  <a:gd name="T51" fmla="*/ 160 h 364"/>
                  <a:gd name="T52" fmla="*/ 79 w 167"/>
                  <a:gd name="T53" fmla="*/ 172 h 364"/>
                  <a:gd name="T54" fmla="*/ 53 w 167"/>
                  <a:gd name="T55" fmla="*/ 181 h 364"/>
                  <a:gd name="T56" fmla="*/ 16 w 167"/>
                  <a:gd name="T57" fmla="*/ 179 h 364"/>
                  <a:gd name="T58" fmla="*/ 10 w 167"/>
                  <a:gd name="T59" fmla="*/ 166 h 364"/>
                  <a:gd name="T60" fmla="*/ 6 w 167"/>
                  <a:gd name="T61" fmla="*/ 97 h 364"/>
                  <a:gd name="T62" fmla="*/ 21 w 167"/>
                  <a:gd name="T63" fmla="*/ 81 h 364"/>
                  <a:gd name="T64" fmla="*/ 17 w 167"/>
                  <a:gd name="T65" fmla="*/ 34 h 364"/>
                  <a:gd name="T66" fmla="*/ 16 w 167"/>
                  <a:gd name="T67" fmla="*/ 34 h 364"/>
                  <a:gd name="T68" fmla="*/ 14 w 167"/>
                  <a:gd name="T69" fmla="*/ 33 h 364"/>
                  <a:gd name="T70" fmla="*/ 12 w 167"/>
                  <a:gd name="T71" fmla="*/ 32 h 364"/>
                  <a:gd name="T72" fmla="*/ 9 w 167"/>
                  <a:gd name="T73" fmla="*/ 31 h 364"/>
                  <a:gd name="T74" fmla="*/ 6 w 167"/>
                  <a:gd name="T75" fmla="*/ 30 h 364"/>
                  <a:gd name="T76" fmla="*/ 4 w 167"/>
                  <a:gd name="T77" fmla="*/ 28 h 364"/>
                  <a:gd name="T78" fmla="*/ 2 w 167"/>
                  <a:gd name="T79" fmla="*/ 27 h 364"/>
                  <a:gd name="T80" fmla="*/ 1 w 167"/>
                  <a:gd name="T81" fmla="*/ 26 h 364"/>
                  <a:gd name="T82" fmla="*/ 0 w 167"/>
                  <a:gd name="T83" fmla="*/ 21 h 364"/>
                  <a:gd name="T84" fmla="*/ 1 w 167"/>
                  <a:gd name="T85" fmla="*/ 15 h 364"/>
                  <a:gd name="T86" fmla="*/ 2 w 167"/>
                  <a:gd name="T87" fmla="*/ 11 h 364"/>
                  <a:gd name="T88" fmla="*/ 3 w 167"/>
                  <a:gd name="T89" fmla="*/ 9 h 364"/>
                  <a:gd name="T90" fmla="*/ 14 w 167"/>
                  <a:gd name="T91" fmla="*/ 1 h 364"/>
                  <a:gd name="T92" fmla="*/ 35 w 167"/>
                  <a:gd name="T93" fmla="*/ 0 h 364"/>
                  <a:gd name="T94" fmla="*/ 53 w 167"/>
                  <a:gd name="T95" fmla="*/ 3 h 364"/>
                  <a:gd name="T96" fmla="*/ 59 w 167"/>
                  <a:gd name="T97" fmla="*/ 21 h 364"/>
                  <a:gd name="T98" fmla="*/ 53 w 167"/>
                  <a:gd name="T99" fmla="*/ 28 h 364"/>
                  <a:gd name="T100" fmla="*/ 52 w 167"/>
                  <a:gd name="T101" fmla="*/ 28 h 364"/>
                  <a:gd name="T102" fmla="*/ 52 w 167"/>
                  <a:gd name="T103" fmla="*/ 28 h 36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7"/>
                  <a:gd name="T157" fmla="*/ 0 h 364"/>
                  <a:gd name="T158" fmla="*/ 167 w 167"/>
                  <a:gd name="T159" fmla="*/ 364 h 36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7" h="364">
                    <a:moveTo>
                      <a:pt x="103" y="57"/>
                    </a:moveTo>
                    <a:lnTo>
                      <a:pt x="105" y="149"/>
                    </a:lnTo>
                    <a:lnTo>
                      <a:pt x="106" y="149"/>
                    </a:lnTo>
                    <a:lnTo>
                      <a:pt x="110" y="149"/>
                    </a:lnTo>
                    <a:lnTo>
                      <a:pt x="116" y="151"/>
                    </a:lnTo>
                    <a:lnTo>
                      <a:pt x="125" y="156"/>
                    </a:lnTo>
                    <a:lnTo>
                      <a:pt x="133" y="162"/>
                    </a:lnTo>
                    <a:lnTo>
                      <a:pt x="141" y="172"/>
                    </a:lnTo>
                    <a:lnTo>
                      <a:pt x="144" y="177"/>
                    </a:lnTo>
                    <a:lnTo>
                      <a:pt x="148" y="185"/>
                    </a:lnTo>
                    <a:lnTo>
                      <a:pt x="152" y="192"/>
                    </a:lnTo>
                    <a:lnTo>
                      <a:pt x="156" y="202"/>
                    </a:lnTo>
                    <a:lnTo>
                      <a:pt x="156" y="211"/>
                    </a:lnTo>
                    <a:lnTo>
                      <a:pt x="158" y="223"/>
                    </a:lnTo>
                    <a:lnTo>
                      <a:pt x="160" y="230"/>
                    </a:lnTo>
                    <a:lnTo>
                      <a:pt x="162" y="242"/>
                    </a:lnTo>
                    <a:lnTo>
                      <a:pt x="162" y="251"/>
                    </a:lnTo>
                    <a:lnTo>
                      <a:pt x="163" y="261"/>
                    </a:lnTo>
                    <a:lnTo>
                      <a:pt x="163" y="270"/>
                    </a:lnTo>
                    <a:lnTo>
                      <a:pt x="165" y="282"/>
                    </a:lnTo>
                    <a:lnTo>
                      <a:pt x="165" y="289"/>
                    </a:lnTo>
                    <a:lnTo>
                      <a:pt x="165" y="297"/>
                    </a:lnTo>
                    <a:lnTo>
                      <a:pt x="165" y="303"/>
                    </a:lnTo>
                    <a:lnTo>
                      <a:pt x="167" y="308"/>
                    </a:lnTo>
                    <a:lnTo>
                      <a:pt x="167" y="318"/>
                    </a:lnTo>
                    <a:lnTo>
                      <a:pt x="167" y="322"/>
                    </a:lnTo>
                    <a:lnTo>
                      <a:pt x="158" y="346"/>
                    </a:lnTo>
                    <a:lnTo>
                      <a:pt x="106" y="364"/>
                    </a:lnTo>
                    <a:lnTo>
                      <a:pt x="32" y="360"/>
                    </a:lnTo>
                    <a:lnTo>
                      <a:pt x="19" y="333"/>
                    </a:lnTo>
                    <a:lnTo>
                      <a:pt x="11" y="196"/>
                    </a:lnTo>
                    <a:lnTo>
                      <a:pt x="42" y="162"/>
                    </a:lnTo>
                    <a:lnTo>
                      <a:pt x="34" y="69"/>
                    </a:lnTo>
                    <a:lnTo>
                      <a:pt x="32" y="69"/>
                    </a:lnTo>
                    <a:lnTo>
                      <a:pt x="28" y="67"/>
                    </a:lnTo>
                    <a:lnTo>
                      <a:pt x="23" y="65"/>
                    </a:lnTo>
                    <a:lnTo>
                      <a:pt x="17" y="63"/>
                    </a:lnTo>
                    <a:lnTo>
                      <a:pt x="11" y="61"/>
                    </a:lnTo>
                    <a:lnTo>
                      <a:pt x="8" y="57"/>
                    </a:lnTo>
                    <a:lnTo>
                      <a:pt x="4" y="54"/>
                    </a:lnTo>
                    <a:lnTo>
                      <a:pt x="2" y="52"/>
                    </a:lnTo>
                    <a:lnTo>
                      <a:pt x="0" y="42"/>
                    </a:lnTo>
                    <a:lnTo>
                      <a:pt x="2" y="31"/>
                    </a:lnTo>
                    <a:lnTo>
                      <a:pt x="4" y="23"/>
                    </a:lnTo>
                    <a:lnTo>
                      <a:pt x="6" y="19"/>
                    </a:lnTo>
                    <a:lnTo>
                      <a:pt x="28" y="2"/>
                    </a:lnTo>
                    <a:lnTo>
                      <a:pt x="70" y="0"/>
                    </a:lnTo>
                    <a:lnTo>
                      <a:pt x="105" y="6"/>
                    </a:lnTo>
                    <a:lnTo>
                      <a:pt x="118" y="42"/>
                    </a:lnTo>
                    <a:lnTo>
                      <a:pt x="106" y="57"/>
                    </a:lnTo>
                    <a:lnTo>
                      <a:pt x="103" y="57"/>
                    </a:lnTo>
                    <a:close/>
                  </a:path>
                </a:pathLst>
              </a:custGeom>
              <a:solidFill>
                <a:srgbClr val="4CDB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3" name="Freeform 38"/>
              <p:cNvSpPr>
                <a:spLocks/>
              </p:cNvSpPr>
              <p:nvPr/>
            </p:nvSpPr>
            <p:spPr bwMode="auto">
              <a:xfrm>
                <a:off x="1099" y="1774"/>
                <a:ext cx="138" cy="323"/>
              </a:xfrm>
              <a:custGeom>
                <a:avLst/>
                <a:gdLst>
                  <a:gd name="T0" fmla="*/ 112 w 276"/>
                  <a:gd name="T1" fmla="*/ 153 h 644"/>
                  <a:gd name="T2" fmla="*/ 109 w 276"/>
                  <a:gd name="T3" fmla="*/ 149 h 644"/>
                  <a:gd name="T4" fmla="*/ 102 w 276"/>
                  <a:gd name="T5" fmla="*/ 144 h 644"/>
                  <a:gd name="T6" fmla="*/ 93 w 276"/>
                  <a:gd name="T7" fmla="*/ 136 h 644"/>
                  <a:gd name="T8" fmla="*/ 89 w 276"/>
                  <a:gd name="T9" fmla="*/ 131 h 644"/>
                  <a:gd name="T10" fmla="*/ 88 w 276"/>
                  <a:gd name="T11" fmla="*/ 127 h 644"/>
                  <a:gd name="T12" fmla="*/ 87 w 276"/>
                  <a:gd name="T13" fmla="*/ 121 h 644"/>
                  <a:gd name="T14" fmla="*/ 86 w 276"/>
                  <a:gd name="T15" fmla="*/ 112 h 644"/>
                  <a:gd name="T16" fmla="*/ 85 w 276"/>
                  <a:gd name="T17" fmla="*/ 104 h 644"/>
                  <a:gd name="T18" fmla="*/ 84 w 276"/>
                  <a:gd name="T19" fmla="*/ 94 h 644"/>
                  <a:gd name="T20" fmla="*/ 83 w 276"/>
                  <a:gd name="T21" fmla="*/ 87 h 644"/>
                  <a:gd name="T22" fmla="*/ 82 w 276"/>
                  <a:gd name="T23" fmla="*/ 81 h 644"/>
                  <a:gd name="T24" fmla="*/ 82 w 276"/>
                  <a:gd name="T25" fmla="*/ 53 h 644"/>
                  <a:gd name="T26" fmla="*/ 84 w 276"/>
                  <a:gd name="T27" fmla="*/ 53 h 644"/>
                  <a:gd name="T28" fmla="*/ 89 w 276"/>
                  <a:gd name="T29" fmla="*/ 52 h 644"/>
                  <a:gd name="T30" fmla="*/ 95 w 276"/>
                  <a:gd name="T31" fmla="*/ 50 h 644"/>
                  <a:gd name="T32" fmla="*/ 97 w 276"/>
                  <a:gd name="T33" fmla="*/ 45 h 644"/>
                  <a:gd name="T34" fmla="*/ 94 w 276"/>
                  <a:gd name="T35" fmla="*/ 35 h 644"/>
                  <a:gd name="T36" fmla="*/ 91 w 276"/>
                  <a:gd name="T37" fmla="*/ 25 h 644"/>
                  <a:gd name="T38" fmla="*/ 89 w 276"/>
                  <a:gd name="T39" fmla="*/ 14 h 644"/>
                  <a:gd name="T40" fmla="*/ 88 w 276"/>
                  <a:gd name="T41" fmla="*/ 11 h 644"/>
                  <a:gd name="T42" fmla="*/ 55 w 276"/>
                  <a:gd name="T43" fmla="*/ 0 h 644"/>
                  <a:gd name="T44" fmla="*/ 50 w 276"/>
                  <a:gd name="T45" fmla="*/ 1 h 644"/>
                  <a:gd name="T46" fmla="*/ 42 w 276"/>
                  <a:gd name="T47" fmla="*/ 2 h 644"/>
                  <a:gd name="T48" fmla="*/ 31 w 276"/>
                  <a:gd name="T49" fmla="*/ 6 h 644"/>
                  <a:gd name="T50" fmla="*/ 21 w 276"/>
                  <a:gd name="T51" fmla="*/ 10 h 644"/>
                  <a:gd name="T52" fmla="*/ 11 w 276"/>
                  <a:gd name="T53" fmla="*/ 15 h 644"/>
                  <a:gd name="T54" fmla="*/ 4 w 276"/>
                  <a:gd name="T55" fmla="*/ 23 h 644"/>
                  <a:gd name="T56" fmla="*/ 0 w 276"/>
                  <a:gd name="T57" fmla="*/ 32 h 644"/>
                  <a:gd name="T58" fmla="*/ 1 w 276"/>
                  <a:gd name="T59" fmla="*/ 42 h 644"/>
                  <a:gd name="T60" fmla="*/ 3 w 276"/>
                  <a:gd name="T61" fmla="*/ 50 h 644"/>
                  <a:gd name="T62" fmla="*/ 9 w 276"/>
                  <a:gd name="T63" fmla="*/ 56 h 644"/>
                  <a:gd name="T64" fmla="*/ 19 w 276"/>
                  <a:gd name="T65" fmla="*/ 60 h 644"/>
                  <a:gd name="T66" fmla="*/ 26 w 276"/>
                  <a:gd name="T67" fmla="*/ 60 h 644"/>
                  <a:gd name="T68" fmla="*/ 29 w 276"/>
                  <a:gd name="T69" fmla="*/ 113 h 644"/>
                  <a:gd name="T70" fmla="*/ 30 w 276"/>
                  <a:gd name="T71" fmla="*/ 116 h 644"/>
                  <a:gd name="T72" fmla="*/ 30 w 276"/>
                  <a:gd name="T73" fmla="*/ 120 h 644"/>
                  <a:gd name="T74" fmla="*/ 29 w 276"/>
                  <a:gd name="T75" fmla="*/ 127 h 644"/>
                  <a:gd name="T76" fmla="*/ 28 w 276"/>
                  <a:gd name="T77" fmla="*/ 136 h 644"/>
                  <a:gd name="T78" fmla="*/ 22 w 276"/>
                  <a:gd name="T79" fmla="*/ 148 h 644"/>
                  <a:gd name="T80" fmla="*/ 13 w 276"/>
                  <a:gd name="T81" fmla="*/ 165 h 644"/>
                  <a:gd name="T82" fmla="*/ 5 w 276"/>
                  <a:gd name="T83" fmla="*/ 246 h 644"/>
                  <a:gd name="T84" fmla="*/ 48 w 276"/>
                  <a:gd name="T85" fmla="*/ 323 h 644"/>
                  <a:gd name="T86" fmla="*/ 138 w 276"/>
                  <a:gd name="T87" fmla="*/ 292 h 644"/>
                  <a:gd name="T88" fmla="*/ 130 w 276"/>
                  <a:gd name="T89" fmla="*/ 192 h 64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76"/>
                  <a:gd name="T136" fmla="*/ 0 h 644"/>
                  <a:gd name="T137" fmla="*/ 276 w 276"/>
                  <a:gd name="T138" fmla="*/ 644 h 64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76" h="644">
                    <a:moveTo>
                      <a:pt x="259" y="382"/>
                    </a:moveTo>
                    <a:lnTo>
                      <a:pt x="225" y="306"/>
                    </a:lnTo>
                    <a:lnTo>
                      <a:pt x="223" y="304"/>
                    </a:lnTo>
                    <a:lnTo>
                      <a:pt x="219" y="298"/>
                    </a:lnTo>
                    <a:lnTo>
                      <a:pt x="210" y="292"/>
                    </a:lnTo>
                    <a:lnTo>
                      <a:pt x="204" y="287"/>
                    </a:lnTo>
                    <a:lnTo>
                      <a:pt x="194" y="279"/>
                    </a:lnTo>
                    <a:lnTo>
                      <a:pt x="187" y="272"/>
                    </a:lnTo>
                    <a:lnTo>
                      <a:pt x="181" y="266"/>
                    </a:lnTo>
                    <a:lnTo>
                      <a:pt x="179" y="262"/>
                    </a:lnTo>
                    <a:lnTo>
                      <a:pt x="179" y="258"/>
                    </a:lnTo>
                    <a:lnTo>
                      <a:pt x="177" y="254"/>
                    </a:lnTo>
                    <a:lnTo>
                      <a:pt x="177" y="249"/>
                    </a:lnTo>
                    <a:lnTo>
                      <a:pt x="175" y="241"/>
                    </a:lnTo>
                    <a:lnTo>
                      <a:pt x="173" y="232"/>
                    </a:lnTo>
                    <a:lnTo>
                      <a:pt x="172" y="224"/>
                    </a:lnTo>
                    <a:lnTo>
                      <a:pt x="172" y="215"/>
                    </a:lnTo>
                    <a:lnTo>
                      <a:pt x="170" y="207"/>
                    </a:lnTo>
                    <a:lnTo>
                      <a:pt x="168" y="197"/>
                    </a:lnTo>
                    <a:lnTo>
                      <a:pt x="168" y="188"/>
                    </a:lnTo>
                    <a:lnTo>
                      <a:pt x="166" y="178"/>
                    </a:lnTo>
                    <a:lnTo>
                      <a:pt x="166" y="173"/>
                    </a:lnTo>
                    <a:lnTo>
                      <a:pt x="164" y="165"/>
                    </a:lnTo>
                    <a:lnTo>
                      <a:pt x="164" y="161"/>
                    </a:lnTo>
                    <a:lnTo>
                      <a:pt x="164" y="159"/>
                    </a:lnTo>
                    <a:lnTo>
                      <a:pt x="164" y="106"/>
                    </a:lnTo>
                    <a:lnTo>
                      <a:pt x="168" y="106"/>
                    </a:lnTo>
                    <a:lnTo>
                      <a:pt x="173" y="104"/>
                    </a:lnTo>
                    <a:lnTo>
                      <a:pt x="179" y="104"/>
                    </a:lnTo>
                    <a:lnTo>
                      <a:pt x="185" y="100"/>
                    </a:lnTo>
                    <a:lnTo>
                      <a:pt x="191" y="99"/>
                    </a:lnTo>
                    <a:lnTo>
                      <a:pt x="192" y="93"/>
                    </a:lnTo>
                    <a:lnTo>
                      <a:pt x="194" y="89"/>
                    </a:lnTo>
                    <a:lnTo>
                      <a:pt x="191" y="79"/>
                    </a:lnTo>
                    <a:lnTo>
                      <a:pt x="189" y="70"/>
                    </a:lnTo>
                    <a:lnTo>
                      <a:pt x="185" y="59"/>
                    </a:lnTo>
                    <a:lnTo>
                      <a:pt x="183" y="49"/>
                    </a:lnTo>
                    <a:lnTo>
                      <a:pt x="181" y="38"/>
                    </a:lnTo>
                    <a:lnTo>
                      <a:pt x="179" y="28"/>
                    </a:lnTo>
                    <a:lnTo>
                      <a:pt x="177" y="24"/>
                    </a:lnTo>
                    <a:lnTo>
                      <a:pt x="177" y="22"/>
                    </a:lnTo>
                    <a:lnTo>
                      <a:pt x="113" y="0"/>
                    </a:lnTo>
                    <a:lnTo>
                      <a:pt x="111" y="0"/>
                    </a:lnTo>
                    <a:lnTo>
                      <a:pt x="107" y="0"/>
                    </a:lnTo>
                    <a:lnTo>
                      <a:pt x="101" y="2"/>
                    </a:lnTo>
                    <a:lnTo>
                      <a:pt x="94" y="3"/>
                    </a:lnTo>
                    <a:lnTo>
                      <a:pt x="84" y="3"/>
                    </a:lnTo>
                    <a:lnTo>
                      <a:pt x="75" y="7"/>
                    </a:lnTo>
                    <a:lnTo>
                      <a:pt x="63" y="11"/>
                    </a:lnTo>
                    <a:lnTo>
                      <a:pt x="54" y="15"/>
                    </a:lnTo>
                    <a:lnTo>
                      <a:pt x="42" y="19"/>
                    </a:lnTo>
                    <a:lnTo>
                      <a:pt x="33" y="24"/>
                    </a:lnTo>
                    <a:lnTo>
                      <a:pt x="23" y="30"/>
                    </a:lnTo>
                    <a:lnTo>
                      <a:pt x="16" y="38"/>
                    </a:lnTo>
                    <a:lnTo>
                      <a:pt x="8" y="45"/>
                    </a:lnTo>
                    <a:lnTo>
                      <a:pt x="4" y="55"/>
                    </a:lnTo>
                    <a:lnTo>
                      <a:pt x="0" y="64"/>
                    </a:lnTo>
                    <a:lnTo>
                      <a:pt x="2" y="76"/>
                    </a:lnTo>
                    <a:lnTo>
                      <a:pt x="2" y="83"/>
                    </a:lnTo>
                    <a:lnTo>
                      <a:pt x="4" y="93"/>
                    </a:lnTo>
                    <a:lnTo>
                      <a:pt x="6" y="99"/>
                    </a:lnTo>
                    <a:lnTo>
                      <a:pt x="12" y="106"/>
                    </a:lnTo>
                    <a:lnTo>
                      <a:pt x="19" y="112"/>
                    </a:lnTo>
                    <a:lnTo>
                      <a:pt x="29" y="118"/>
                    </a:lnTo>
                    <a:lnTo>
                      <a:pt x="39" y="119"/>
                    </a:lnTo>
                    <a:lnTo>
                      <a:pt x="46" y="119"/>
                    </a:lnTo>
                    <a:lnTo>
                      <a:pt x="52" y="119"/>
                    </a:lnTo>
                    <a:lnTo>
                      <a:pt x="56" y="119"/>
                    </a:lnTo>
                    <a:lnTo>
                      <a:pt x="58" y="226"/>
                    </a:lnTo>
                    <a:lnTo>
                      <a:pt x="59" y="230"/>
                    </a:lnTo>
                    <a:lnTo>
                      <a:pt x="61" y="232"/>
                    </a:lnTo>
                    <a:lnTo>
                      <a:pt x="61" y="235"/>
                    </a:lnTo>
                    <a:lnTo>
                      <a:pt x="61" y="239"/>
                    </a:lnTo>
                    <a:lnTo>
                      <a:pt x="61" y="247"/>
                    </a:lnTo>
                    <a:lnTo>
                      <a:pt x="59" y="253"/>
                    </a:lnTo>
                    <a:lnTo>
                      <a:pt x="58" y="262"/>
                    </a:lnTo>
                    <a:lnTo>
                      <a:pt x="56" y="272"/>
                    </a:lnTo>
                    <a:lnTo>
                      <a:pt x="52" y="283"/>
                    </a:lnTo>
                    <a:lnTo>
                      <a:pt x="44" y="296"/>
                    </a:lnTo>
                    <a:lnTo>
                      <a:pt x="37" y="311"/>
                    </a:lnTo>
                    <a:lnTo>
                      <a:pt x="27" y="329"/>
                    </a:lnTo>
                    <a:lnTo>
                      <a:pt x="18" y="348"/>
                    </a:lnTo>
                    <a:lnTo>
                      <a:pt x="10" y="490"/>
                    </a:lnTo>
                    <a:lnTo>
                      <a:pt x="18" y="620"/>
                    </a:lnTo>
                    <a:lnTo>
                      <a:pt x="97" y="644"/>
                    </a:lnTo>
                    <a:lnTo>
                      <a:pt x="202" y="635"/>
                    </a:lnTo>
                    <a:lnTo>
                      <a:pt x="276" y="583"/>
                    </a:lnTo>
                    <a:lnTo>
                      <a:pt x="259" y="382"/>
                    </a:lnTo>
                    <a:close/>
                  </a:path>
                </a:pathLst>
              </a:custGeom>
              <a:solidFill>
                <a:srgbClr val="3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4" name="Freeform 39"/>
              <p:cNvSpPr>
                <a:spLocks/>
              </p:cNvSpPr>
              <p:nvPr/>
            </p:nvSpPr>
            <p:spPr bwMode="auto">
              <a:xfrm>
                <a:off x="1243" y="1930"/>
                <a:ext cx="152" cy="361"/>
              </a:xfrm>
              <a:custGeom>
                <a:avLst/>
                <a:gdLst>
                  <a:gd name="T0" fmla="*/ 143 w 304"/>
                  <a:gd name="T1" fmla="*/ 184 h 721"/>
                  <a:gd name="T2" fmla="*/ 95 w 304"/>
                  <a:gd name="T3" fmla="*/ 138 h 721"/>
                  <a:gd name="T4" fmla="*/ 108 w 304"/>
                  <a:gd name="T5" fmla="*/ 49 h 721"/>
                  <a:gd name="T6" fmla="*/ 110 w 304"/>
                  <a:gd name="T7" fmla="*/ 20 h 721"/>
                  <a:gd name="T8" fmla="*/ 106 w 304"/>
                  <a:gd name="T9" fmla="*/ 14 h 721"/>
                  <a:gd name="T10" fmla="*/ 97 w 304"/>
                  <a:gd name="T11" fmla="*/ 9 h 721"/>
                  <a:gd name="T12" fmla="*/ 91 w 304"/>
                  <a:gd name="T13" fmla="*/ 5 h 721"/>
                  <a:gd name="T14" fmla="*/ 81 w 304"/>
                  <a:gd name="T15" fmla="*/ 1 h 721"/>
                  <a:gd name="T16" fmla="*/ 69 w 304"/>
                  <a:gd name="T17" fmla="*/ 0 h 721"/>
                  <a:gd name="T18" fmla="*/ 55 w 304"/>
                  <a:gd name="T19" fmla="*/ 1 h 721"/>
                  <a:gd name="T20" fmla="*/ 40 w 304"/>
                  <a:gd name="T21" fmla="*/ 3 h 721"/>
                  <a:gd name="T22" fmla="*/ 28 w 304"/>
                  <a:gd name="T23" fmla="*/ 7 h 721"/>
                  <a:gd name="T24" fmla="*/ 19 w 304"/>
                  <a:gd name="T25" fmla="*/ 11 h 721"/>
                  <a:gd name="T26" fmla="*/ 10 w 304"/>
                  <a:gd name="T27" fmla="*/ 17 h 721"/>
                  <a:gd name="T28" fmla="*/ 5 w 304"/>
                  <a:gd name="T29" fmla="*/ 23 h 721"/>
                  <a:gd name="T30" fmla="*/ 1 w 304"/>
                  <a:gd name="T31" fmla="*/ 29 h 721"/>
                  <a:gd name="T32" fmla="*/ 0 w 304"/>
                  <a:gd name="T33" fmla="*/ 37 h 721"/>
                  <a:gd name="T34" fmla="*/ 1 w 304"/>
                  <a:gd name="T35" fmla="*/ 44 h 721"/>
                  <a:gd name="T36" fmla="*/ 5 w 304"/>
                  <a:gd name="T37" fmla="*/ 50 h 721"/>
                  <a:gd name="T38" fmla="*/ 10 w 304"/>
                  <a:gd name="T39" fmla="*/ 58 h 721"/>
                  <a:gd name="T40" fmla="*/ 18 w 304"/>
                  <a:gd name="T41" fmla="*/ 62 h 721"/>
                  <a:gd name="T42" fmla="*/ 24 w 304"/>
                  <a:gd name="T43" fmla="*/ 65 h 721"/>
                  <a:gd name="T44" fmla="*/ 36 w 304"/>
                  <a:gd name="T45" fmla="*/ 140 h 721"/>
                  <a:gd name="T46" fmla="*/ 30 w 304"/>
                  <a:gd name="T47" fmla="*/ 164 h 721"/>
                  <a:gd name="T48" fmla="*/ 25 w 304"/>
                  <a:gd name="T49" fmla="*/ 166 h 721"/>
                  <a:gd name="T50" fmla="*/ 19 w 304"/>
                  <a:gd name="T51" fmla="*/ 174 h 721"/>
                  <a:gd name="T52" fmla="*/ 15 w 304"/>
                  <a:gd name="T53" fmla="*/ 181 h 721"/>
                  <a:gd name="T54" fmla="*/ 13 w 304"/>
                  <a:gd name="T55" fmla="*/ 189 h 721"/>
                  <a:gd name="T56" fmla="*/ 12 w 304"/>
                  <a:gd name="T57" fmla="*/ 197 h 721"/>
                  <a:gd name="T58" fmla="*/ 10 w 304"/>
                  <a:gd name="T59" fmla="*/ 207 h 721"/>
                  <a:gd name="T60" fmla="*/ 9 w 304"/>
                  <a:gd name="T61" fmla="*/ 217 h 721"/>
                  <a:gd name="T62" fmla="*/ 6 w 304"/>
                  <a:gd name="T63" fmla="*/ 228 h 721"/>
                  <a:gd name="T64" fmla="*/ 5 w 304"/>
                  <a:gd name="T65" fmla="*/ 240 h 721"/>
                  <a:gd name="T66" fmla="*/ 3 w 304"/>
                  <a:gd name="T67" fmla="*/ 252 h 721"/>
                  <a:gd name="T68" fmla="*/ 3 w 304"/>
                  <a:gd name="T69" fmla="*/ 267 h 721"/>
                  <a:gd name="T70" fmla="*/ 3 w 304"/>
                  <a:gd name="T71" fmla="*/ 282 h 721"/>
                  <a:gd name="T72" fmla="*/ 5 w 304"/>
                  <a:gd name="T73" fmla="*/ 298 h 721"/>
                  <a:gd name="T74" fmla="*/ 5 w 304"/>
                  <a:gd name="T75" fmla="*/ 311 h 721"/>
                  <a:gd name="T76" fmla="*/ 5 w 304"/>
                  <a:gd name="T77" fmla="*/ 323 h 721"/>
                  <a:gd name="T78" fmla="*/ 6 w 304"/>
                  <a:gd name="T79" fmla="*/ 331 h 721"/>
                  <a:gd name="T80" fmla="*/ 7 w 304"/>
                  <a:gd name="T81" fmla="*/ 338 h 721"/>
                  <a:gd name="T82" fmla="*/ 9 w 304"/>
                  <a:gd name="T83" fmla="*/ 343 h 721"/>
                  <a:gd name="T84" fmla="*/ 11 w 304"/>
                  <a:gd name="T85" fmla="*/ 347 h 721"/>
                  <a:gd name="T86" fmla="*/ 49 w 304"/>
                  <a:gd name="T87" fmla="*/ 358 h 721"/>
                  <a:gd name="T88" fmla="*/ 118 w 304"/>
                  <a:gd name="T89" fmla="*/ 353 h 721"/>
                  <a:gd name="T90" fmla="*/ 152 w 304"/>
                  <a:gd name="T91" fmla="*/ 218 h 72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04"/>
                  <a:gd name="T139" fmla="*/ 0 h 721"/>
                  <a:gd name="T140" fmla="*/ 304 w 304"/>
                  <a:gd name="T141" fmla="*/ 721 h 72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04" h="721">
                    <a:moveTo>
                      <a:pt x="304" y="436"/>
                    </a:moveTo>
                    <a:lnTo>
                      <a:pt x="285" y="367"/>
                    </a:lnTo>
                    <a:lnTo>
                      <a:pt x="218" y="309"/>
                    </a:lnTo>
                    <a:lnTo>
                      <a:pt x="190" y="276"/>
                    </a:lnTo>
                    <a:lnTo>
                      <a:pt x="188" y="122"/>
                    </a:lnTo>
                    <a:lnTo>
                      <a:pt x="216" y="97"/>
                    </a:lnTo>
                    <a:lnTo>
                      <a:pt x="220" y="44"/>
                    </a:lnTo>
                    <a:lnTo>
                      <a:pt x="220" y="40"/>
                    </a:lnTo>
                    <a:lnTo>
                      <a:pt x="216" y="37"/>
                    </a:lnTo>
                    <a:lnTo>
                      <a:pt x="212" y="27"/>
                    </a:lnTo>
                    <a:lnTo>
                      <a:pt x="203" y="21"/>
                    </a:lnTo>
                    <a:lnTo>
                      <a:pt x="195" y="18"/>
                    </a:lnTo>
                    <a:lnTo>
                      <a:pt x="190" y="12"/>
                    </a:lnTo>
                    <a:lnTo>
                      <a:pt x="182" y="10"/>
                    </a:lnTo>
                    <a:lnTo>
                      <a:pt x="174" y="6"/>
                    </a:lnTo>
                    <a:lnTo>
                      <a:pt x="163" y="2"/>
                    </a:lnTo>
                    <a:lnTo>
                      <a:pt x="152" y="2"/>
                    </a:lnTo>
                    <a:lnTo>
                      <a:pt x="138" y="0"/>
                    </a:lnTo>
                    <a:lnTo>
                      <a:pt x="125" y="2"/>
                    </a:lnTo>
                    <a:lnTo>
                      <a:pt x="110" y="2"/>
                    </a:lnTo>
                    <a:lnTo>
                      <a:pt x="95" y="4"/>
                    </a:lnTo>
                    <a:lnTo>
                      <a:pt x="81" y="6"/>
                    </a:lnTo>
                    <a:lnTo>
                      <a:pt x="70" y="10"/>
                    </a:lnTo>
                    <a:lnTo>
                      <a:pt x="57" y="14"/>
                    </a:lnTo>
                    <a:lnTo>
                      <a:pt x="47" y="18"/>
                    </a:lnTo>
                    <a:lnTo>
                      <a:pt x="38" y="21"/>
                    </a:lnTo>
                    <a:lnTo>
                      <a:pt x="28" y="27"/>
                    </a:lnTo>
                    <a:lnTo>
                      <a:pt x="19" y="33"/>
                    </a:lnTo>
                    <a:lnTo>
                      <a:pt x="13" y="39"/>
                    </a:lnTo>
                    <a:lnTo>
                      <a:pt x="9" y="46"/>
                    </a:lnTo>
                    <a:lnTo>
                      <a:pt x="5" y="52"/>
                    </a:lnTo>
                    <a:lnTo>
                      <a:pt x="1" y="58"/>
                    </a:lnTo>
                    <a:lnTo>
                      <a:pt x="0" y="65"/>
                    </a:lnTo>
                    <a:lnTo>
                      <a:pt x="0" y="73"/>
                    </a:lnTo>
                    <a:lnTo>
                      <a:pt x="1" y="82"/>
                    </a:lnTo>
                    <a:lnTo>
                      <a:pt x="1" y="88"/>
                    </a:lnTo>
                    <a:lnTo>
                      <a:pt x="5" y="94"/>
                    </a:lnTo>
                    <a:lnTo>
                      <a:pt x="9" y="99"/>
                    </a:lnTo>
                    <a:lnTo>
                      <a:pt x="11" y="105"/>
                    </a:lnTo>
                    <a:lnTo>
                      <a:pt x="19" y="115"/>
                    </a:lnTo>
                    <a:lnTo>
                      <a:pt x="28" y="120"/>
                    </a:lnTo>
                    <a:lnTo>
                      <a:pt x="36" y="124"/>
                    </a:lnTo>
                    <a:lnTo>
                      <a:pt x="43" y="128"/>
                    </a:lnTo>
                    <a:lnTo>
                      <a:pt x="49" y="130"/>
                    </a:lnTo>
                    <a:lnTo>
                      <a:pt x="51" y="130"/>
                    </a:lnTo>
                    <a:lnTo>
                      <a:pt x="72" y="280"/>
                    </a:lnTo>
                    <a:lnTo>
                      <a:pt x="62" y="328"/>
                    </a:lnTo>
                    <a:lnTo>
                      <a:pt x="60" y="328"/>
                    </a:lnTo>
                    <a:lnTo>
                      <a:pt x="57" y="329"/>
                    </a:lnTo>
                    <a:lnTo>
                      <a:pt x="51" y="331"/>
                    </a:lnTo>
                    <a:lnTo>
                      <a:pt x="45" y="339"/>
                    </a:lnTo>
                    <a:lnTo>
                      <a:pt x="39" y="347"/>
                    </a:lnTo>
                    <a:lnTo>
                      <a:pt x="34" y="356"/>
                    </a:lnTo>
                    <a:lnTo>
                      <a:pt x="30" y="362"/>
                    </a:lnTo>
                    <a:lnTo>
                      <a:pt x="28" y="369"/>
                    </a:lnTo>
                    <a:lnTo>
                      <a:pt x="26" y="377"/>
                    </a:lnTo>
                    <a:lnTo>
                      <a:pt x="26" y="387"/>
                    </a:lnTo>
                    <a:lnTo>
                      <a:pt x="24" y="394"/>
                    </a:lnTo>
                    <a:lnTo>
                      <a:pt x="22" y="404"/>
                    </a:lnTo>
                    <a:lnTo>
                      <a:pt x="19" y="413"/>
                    </a:lnTo>
                    <a:lnTo>
                      <a:pt x="19" y="425"/>
                    </a:lnTo>
                    <a:lnTo>
                      <a:pt x="17" y="434"/>
                    </a:lnTo>
                    <a:lnTo>
                      <a:pt x="15" y="445"/>
                    </a:lnTo>
                    <a:lnTo>
                      <a:pt x="13" y="455"/>
                    </a:lnTo>
                    <a:lnTo>
                      <a:pt x="13" y="468"/>
                    </a:lnTo>
                    <a:lnTo>
                      <a:pt x="11" y="480"/>
                    </a:lnTo>
                    <a:lnTo>
                      <a:pt x="9" y="491"/>
                    </a:lnTo>
                    <a:lnTo>
                      <a:pt x="7" y="504"/>
                    </a:lnTo>
                    <a:lnTo>
                      <a:pt x="7" y="520"/>
                    </a:lnTo>
                    <a:lnTo>
                      <a:pt x="7" y="533"/>
                    </a:lnTo>
                    <a:lnTo>
                      <a:pt x="7" y="548"/>
                    </a:lnTo>
                    <a:lnTo>
                      <a:pt x="7" y="563"/>
                    </a:lnTo>
                    <a:lnTo>
                      <a:pt x="9" y="580"/>
                    </a:lnTo>
                    <a:lnTo>
                      <a:pt x="9" y="596"/>
                    </a:lnTo>
                    <a:lnTo>
                      <a:pt x="9" y="611"/>
                    </a:lnTo>
                    <a:lnTo>
                      <a:pt x="9" y="622"/>
                    </a:lnTo>
                    <a:lnTo>
                      <a:pt x="11" y="636"/>
                    </a:lnTo>
                    <a:lnTo>
                      <a:pt x="11" y="645"/>
                    </a:lnTo>
                    <a:lnTo>
                      <a:pt x="13" y="655"/>
                    </a:lnTo>
                    <a:lnTo>
                      <a:pt x="13" y="662"/>
                    </a:lnTo>
                    <a:lnTo>
                      <a:pt x="15" y="670"/>
                    </a:lnTo>
                    <a:lnTo>
                      <a:pt x="15" y="676"/>
                    </a:lnTo>
                    <a:lnTo>
                      <a:pt x="17" y="681"/>
                    </a:lnTo>
                    <a:lnTo>
                      <a:pt x="17" y="685"/>
                    </a:lnTo>
                    <a:lnTo>
                      <a:pt x="19" y="689"/>
                    </a:lnTo>
                    <a:lnTo>
                      <a:pt x="22" y="693"/>
                    </a:lnTo>
                    <a:lnTo>
                      <a:pt x="22" y="695"/>
                    </a:lnTo>
                    <a:lnTo>
                      <a:pt x="98" y="715"/>
                    </a:lnTo>
                    <a:lnTo>
                      <a:pt x="188" y="721"/>
                    </a:lnTo>
                    <a:lnTo>
                      <a:pt x="237" y="706"/>
                    </a:lnTo>
                    <a:lnTo>
                      <a:pt x="304" y="436"/>
                    </a:lnTo>
                    <a:close/>
                  </a:path>
                </a:pathLst>
              </a:custGeom>
              <a:solidFill>
                <a:srgbClr val="66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5" name="Freeform 40"/>
              <p:cNvSpPr>
                <a:spLocks/>
              </p:cNvSpPr>
              <p:nvPr/>
            </p:nvSpPr>
            <p:spPr bwMode="auto">
              <a:xfrm>
                <a:off x="638" y="1280"/>
                <a:ext cx="505" cy="271"/>
              </a:xfrm>
              <a:custGeom>
                <a:avLst/>
                <a:gdLst>
                  <a:gd name="T0" fmla="*/ 498 w 1009"/>
                  <a:gd name="T1" fmla="*/ 0 h 542"/>
                  <a:gd name="T2" fmla="*/ 500 w 1009"/>
                  <a:gd name="T3" fmla="*/ 32 h 542"/>
                  <a:gd name="T4" fmla="*/ 502 w 1009"/>
                  <a:gd name="T5" fmla="*/ 68 h 542"/>
                  <a:gd name="T6" fmla="*/ 503 w 1009"/>
                  <a:gd name="T7" fmla="*/ 105 h 542"/>
                  <a:gd name="T8" fmla="*/ 505 w 1009"/>
                  <a:gd name="T9" fmla="*/ 141 h 542"/>
                  <a:gd name="T10" fmla="*/ 505 w 1009"/>
                  <a:gd name="T11" fmla="*/ 174 h 542"/>
                  <a:gd name="T12" fmla="*/ 504 w 1009"/>
                  <a:gd name="T13" fmla="*/ 200 h 542"/>
                  <a:gd name="T14" fmla="*/ 501 w 1009"/>
                  <a:gd name="T15" fmla="*/ 218 h 542"/>
                  <a:gd name="T16" fmla="*/ 497 w 1009"/>
                  <a:gd name="T17" fmla="*/ 225 h 542"/>
                  <a:gd name="T18" fmla="*/ 461 w 1009"/>
                  <a:gd name="T19" fmla="*/ 229 h 542"/>
                  <a:gd name="T20" fmla="*/ 428 w 1009"/>
                  <a:gd name="T21" fmla="*/ 233 h 542"/>
                  <a:gd name="T22" fmla="*/ 396 w 1009"/>
                  <a:gd name="T23" fmla="*/ 235 h 542"/>
                  <a:gd name="T24" fmla="*/ 366 w 1009"/>
                  <a:gd name="T25" fmla="*/ 238 h 542"/>
                  <a:gd name="T26" fmla="*/ 336 w 1009"/>
                  <a:gd name="T27" fmla="*/ 240 h 542"/>
                  <a:gd name="T28" fmla="*/ 305 w 1009"/>
                  <a:gd name="T29" fmla="*/ 243 h 542"/>
                  <a:gd name="T30" fmla="*/ 274 w 1009"/>
                  <a:gd name="T31" fmla="*/ 246 h 542"/>
                  <a:gd name="T32" fmla="*/ 240 w 1009"/>
                  <a:gd name="T33" fmla="*/ 249 h 542"/>
                  <a:gd name="T34" fmla="*/ 210 w 1009"/>
                  <a:gd name="T35" fmla="*/ 252 h 542"/>
                  <a:gd name="T36" fmla="*/ 180 w 1009"/>
                  <a:gd name="T37" fmla="*/ 254 h 542"/>
                  <a:gd name="T38" fmla="*/ 148 w 1009"/>
                  <a:gd name="T39" fmla="*/ 257 h 542"/>
                  <a:gd name="T40" fmla="*/ 116 w 1009"/>
                  <a:gd name="T41" fmla="*/ 261 h 542"/>
                  <a:gd name="T42" fmla="*/ 85 w 1009"/>
                  <a:gd name="T43" fmla="*/ 263 h 542"/>
                  <a:gd name="T44" fmla="*/ 54 w 1009"/>
                  <a:gd name="T45" fmla="*/ 265 h 542"/>
                  <a:gd name="T46" fmla="*/ 27 w 1009"/>
                  <a:gd name="T47" fmla="*/ 268 h 542"/>
                  <a:gd name="T48" fmla="*/ 2 w 1009"/>
                  <a:gd name="T49" fmla="*/ 271 h 542"/>
                  <a:gd name="T50" fmla="*/ 0 w 1009"/>
                  <a:gd name="T51" fmla="*/ 266 h 542"/>
                  <a:gd name="T52" fmla="*/ 5 w 1009"/>
                  <a:gd name="T53" fmla="*/ 262 h 542"/>
                  <a:gd name="T54" fmla="*/ 64 w 1009"/>
                  <a:gd name="T55" fmla="*/ 254 h 542"/>
                  <a:gd name="T56" fmla="*/ 127 w 1009"/>
                  <a:gd name="T57" fmla="*/ 247 h 542"/>
                  <a:gd name="T58" fmla="*/ 192 w 1009"/>
                  <a:gd name="T59" fmla="*/ 242 h 542"/>
                  <a:gd name="T60" fmla="*/ 258 w 1009"/>
                  <a:gd name="T61" fmla="*/ 237 h 542"/>
                  <a:gd name="T62" fmla="*/ 321 w 1009"/>
                  <a:gd name="T63" fmla="*/ 232 h 542"/>
                  <a:gd name="T64" fmla="*/ 383 w 1009"/>
                  <a:gd name="T65" fmla="*/ 226 h 542"/>
                  <a:gd name="T66" fmla="*/ 440 w 1009"/>
                  <a:gd name="T67" fmla="*/ 219 h 542"/>
                  <a:gd name="T68" fmla="*/ 490 w 1009"/>
                  <a:gd name="T69" fmla="*/ 211 h 542"/>
                  <a:gd name="T70" fmla="*/ 492 w 1009"/>
                  <a:gd name="T71" fmla="*/ 182 h 542"/>
                  <a:gd name="T72" fmla="*/ 493 w 1009"/>
                  <a:gd name="T73" fmla="*/ 156 h 542"/>
                  <a:gd name="T74" fmla="*/ 492 w 1009"/>
                  <a:gd name="T75" fmla="*/ 129 h 542"/>
                  <a:gd name="T76" fmla="*/ 492 w 1009"/>
                  <a:gd name="T77" fmla="*/ 103 h 542"/>
                  <a:gd name="T78" fmla="*/ 491 w 1009"/>
                  <a:gd name="T79" fmla="*/ 78 h 542"/>
                  <a:gd name="T80" fmla="*/ 490 w 1009"/>
                  <a:gd name="T81" fmla="*/ 52 h 542"/>
                  <a:gd name="T82" fmla="*/ 490 w 1009"/>
                  <a:gd name="T83" fmla="*/ 25 h 542"/>
                  <a:gd name="T84" fmla="*/ 490 w 1009"/>
                  <a:gd name="T85" fmla="*/ 0 h 54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009"/>
                  <a:gd name="T130" fmla="*/ 0 h 542"/>
                  <a:gd name="T131" fmla="*/ 1009 w 1009"/>
                  <a:gd name="T132" fmla="*/ 542 h 54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009" h="542">
                    <a:moveTo>
                      <a:pt x="979" y="0"/>
                    </a:moveTo>
                    <a:lnTo>
                      <a:pt x="996" y="0"/>
                    </a:lnTo>
                    <a:lnTo>
                      <a:pt x="996" y="30"/>
                    </a:lnTo>
                    <a:lnTo>
                      <a:pt x="999" y="64"/>
                    </a:lnTo>
                    <a:lnTo>
                      <a:pt x="1001" y="99"/>
                    </a:lnTo>
                    <a:lnTo>
                      <a:pt x="1003" y="137"/>
                    </a:lnTo>
                    <a:lnTo>
                      <a:pt x="1003" y="173"/>
                    </a:lnTo>
                    <a:lnTo>
                      <a:pt x="1005" y="211"/>
                    </a:lnTo>
                    <a:lnTo>
                      <a:pt x="1007" y="247"/>
                    </a:lnTo>
                    <a:lnTo>
                      <a:pt x="1009" y="283"/>
                    </a:lnTo>
                    <a:lnTo>
                      <a:pt x="1009" y="317"/>
                    </a:lnTo>
                    <a:lnTo>
                      <a:pt x="1009" y="348"/>
                    </a:lnTo>
                    <a:lnTo>
                      <a:pt x="1007" y="376"/>
                    </a:lnTo>
                    <a:lnTo>
                      <a:pt x="1007" y="401"/>
                    </a:lnTo>
                    <a:lnTo>
                      <a:pt x="1003" y="420"/>
                    </a:lnTo>
                    <a:lnTo>
                      <a:pt x="1001" y="437"/>
                    </a:lnTo>
                    <a:lnTo>
                      <a:pt x="998" y="445"/>
                    </a:lnTo>
                    <a:lnTo>
                      <a:pt x="994" y="450"/>
                    </a:lnTo>
                    <a:lnTo>
                      <a:pt x="956" y="454"/>
                    </a:lnTo>
                    <a:lnTo>
                      <a:pt x="921" y="458"/>
                    </a:lnTo>
                    <a:lnTo>
                      <a:pt x="887" y="462"/>
                    </a:lnTo>
                    <a:lnTo>
                      <a:pt x="855" y="466"/>
                    </a:lnTo>
                    <a:lnTo>
                      <a:pt x="823" y="468"/>
                    </a:lnTo>
                    <a:lnTo>
                      <a:pt x="792" y="471"/>
                    </a:lnTo>
                    <a:lnTo>
                      <a:pt x="762" y="475"/>
                    </a:lnTo>
                    <a:lnTo>
                      <a:pt x="731" y="477"/>
                    </a:lnTo>
                    <a:lnTo>
                      <a:pt x="701" y="479"/>
                    </a:lnTo>
                    <a:lnTo>
                      <a:pt x="671" y="481"/>
                    </a:lnTo>
                    <a:lnTo>
                      <a:pt x="640" y="485"/>
                    </a:lnTo>
                    <a:lnTo>
                      <a:pt x="610" y="487"/>
                    </a:lnTo>
                    <a:lnTo>
                      <a:pt x="579" y="490"/>
                    </a:lnTo>
                    <a:lnTo>
                      <a:pt x="547" y="492"/>
                    </a:lnTo>
                    <a:lnTo>
                      <a:pt x="513" y="496"/>
                    </a:lnTo>
                    <a:lnTo>
                      <a:pt x="479" y="498"/>
                    </a:lnTo>
                    <a:lnTo>
                      <a:pt x="450" y="502"/>
                    </a:lnTo>
                    <a:lnTo>
                      <a:pt x="420" y="504"/>
                    </a:lnTo>
                    <a:lnTo>
                      <a:pt x="389" y="506"/>
                    </a:lnTo>
                    <a:lnTo>
                      <a:pt x="359" y="508"/>
                    </a:lnTo>
                    <a:lnTo>
                      <a:pt x="326" y="511"/>
                    </a:lnTo>
                    <a:lnTo>
                      <a:pt x="296" y="513"/>
                    </a:lnTo>
                    <a:lnTo>
                      <a:pt x="262" y="517"/>
                    </a:lnTo>
                    <a:lnTo>
                      <a:pt x="231" y="521"/>
                    </a:lnTo>
                    <a:lnTo>
                      <a:pt x="199" y="523"/>
                    </a:lnTo>
                    <a:lnTo>
                      <a:pt x="169" y="525"/>
                    </a:lnTo>
                    <a:lnTo>
                      <a:pt x="136" y="528"/>
                    </a:lnTo>
                    <a:lnTo>
                      <a:pt x="108" y="530"/>
                    </a:lnTo>
                    <a:lnTo>
                      <a:pt x="79" y="532"/>
                    </a:lnTo>
                    <a:lnTo>
                      <a:pt x="53" y="536"/>
                    </a:lnTo>
                    <a:lnTo>
                      <a:pt x="28" y="538"/>
                    </a:lnTo>
                    <a:lnTo>
                      <a:pt x="3" y="542"/>
                    </a:lnTo>
                    <a:lnTo>
                      <a:pt x="0" y="538"/>
                    </a:lnTo>
                    <a:lnTo>
                      <a:pt x="0" y="532"/>
                    </a:lnTo>
                    <a:lnTo>
                      <a:pt x="1" y="525"/>
                    </a:lnTo>
                    <a:lnTo>
                      <a:pt x="9" y="523"/>
                    </a:lnTo>
                    <a:lnTo>
                      <a:pt x="66" y="513"/>
                    </a:lnTo>
                    <a:lnTo>
                      <a:pt x="127" y="508"/>
                    </a:lnTo>
                    <a:lnTo>
                      <a:pt x="190" y="500"/>
                    </a:lnTo>
                    <a:lnTo>
                      <a:pt x="254" y="494"/>
                    </a:lnTo>
                    <a:lnTo>
                      <a:pt x="317" y="489"/>
                    </a:lnTo>
                    <a:lnTo>
                      <a:pt x="384" y="485"/>
                    </a:lnTo>
                    <a:lnTo>
                      <a:pt x="448" y="479"/>
                    </a:lnTo>
                    <a:lnTo>
                      <a:pt x="515" y="475"/>
                    </a:lnTo>
                    <a:lnTo>
                      <a:pt x="579" y="469"/>
                    </a:lnTo>
                    <a:lnTo>
                      <a:pt x="642" y="464"/>
                    </a:lnTo>
                    <a:lnTo>
                      <a:pt x="705" y="458"/>
                    </a:lnTo>
                    <a:lnTo>
                      <a:pt x="766" y="452"/>
                    </a:lnTo>
                    <a:lnTo>
                      <a:pt x="825" y="445"/>
                    </a:lnTo>
                    <a:lnTo>
                      <a:pt x="880" y="439"/>
                    </a:lnTo>
                    <a:lnTo>
                      <a:pt x="933" y="430"/>
                    </a:lnTo>
                    <a:lnTo>
                      <a:pt x="980" y="422"/>
                    </a:lnTo>
                    <a:lnTo>
                      <a:pt x="982" y="393"/>
                    </a:lnTo>
                    <a:lnTo>
                      <a:pt x="984" y="365"/>
                    </a:lnTo>
                    <a:lnTo>
                      <a:pt x="984" y="338"/>
                    </a:lnTo>
                    <a:lnTo>
                      <a:pt x="986" y="312"/>
                    </a:lnTo>
                    <a:lnTo>
                      <a:pt x="984" y="285"/>
                    </a:lnTo>
                    <a:lnTo>
                      <a:pt x="984" y="258"/>
                    </a:lnTo>
                    <a:lnTo>
                      <a:pt x="984" y="232"/>
                    </a:lnTo>
                    <a:lnTo>
                      <a:pt x="984" y="207"/>
                    </a:lnTo>
                    <a:lnTo>
                      <a:pt x="984" y="180"/>
                    </a:lnTo>
                    <a:lnTo>
                      <a:pt x="982" y="156"/>
                    </a:lnTo>
                    <a:lnTo>
                      <a:pt x="982" y="129"/>
                    </a:lnTo>
                    <a:lnTo>
                      <a:pt x="980" y="104"/>
                    </a:lnTo>
                    <a:lnTo>
                      <a:pt x="980" y="78"/>
                    </a:lnTo>
                    <a:lnTo>
                      <a:pt x="979" y="51"/>
                    </a:lnTo>
                    <a:lnTo>
                      <a:pt x="979" y="25"/>
                    </a:lnTo>
                    <a:lnTo>
                      <a:pt x="9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6" name="Freeform 41"/>
              <p:cNvSpPr>
                <a:spLocks/>
              </p:cNvSpPr>
              <p:nvPr/>
            </p:nvSpPr>
            <p:spPr bwMode="auto">
              <a:xfrm>
                <a:off x="439" y="1126"/>
                <a:ext cx="1522" cy="1498"/>
              </a:xfrm>
              <a:custGeom>
                <a:avLst/>
                <a:gdLst>
                  <a:gd name="T0" fmla="*/ 1258 w 3046"/>
                  <a:gd name="T1" fmla="*/ 297 h 2997"/>
                  <a:gd name="T2" fmla="*/ 1133 w 3046"/>
                  <a:gd name="T3" fmla="*/ 214 h 2997"/>
                  <a:gd name="T4" fmla="*/ 1064 w 3046"/>
                  <a:gd name="T5" fmla="*/ 189 h 2997"/>
                  <a:gd name="T6" fmla="*/ 949 w 3046"/>
                  <a:gd name="T7" fmla="*/ 157 h 2997"/>
                  <a:gd name="T8" fmla="*/ 779 w 3046"/>
                  <a:gd name="T9" fmla="*/ 152 h 2997"/>
                  <a:gd name="T10" fmla="*/ 702 w 3046"/>
                  <a:gd name="T11" fmla="*/ 148 h 2997"/>
                  <a:gd name="T12" fmla="*/ 557 w 3046"/>
                  <a:gd name="T13" fmla="*/ 156 h 2997"/>
                  <a:gd name="T14" fmla="*/ 367 w 3046"/>
                  <a:gd name="T15" fmla="*/ 239 h 2997"/>
                  <a:gd name="T16" fmla="*/ 256 w 3046"/>
                  <a:gd name="T17" fmla="*/ 340 h 2997"/>
                  <a:gd name="T18" fmla="*/ 164 w 3046"/>
                  <a:gd name="T19" fmla="*/ 482 h 2997"/>
                  <a:gd name="T20" fmla="*/ 123 w 3046"/>
                  <a:gd name="T21" fmla="*/ 635 h 2997"/>
                  <a:gd name="T22" fmla="*/ 114 w 3046"/>
                  <a:gd name="T23" fmla="*/ 759 h 2997"/>
                  <a:gd name="T24" fmla="*/ 125 w 3046"/>
                  <a:gd name="T25" fmla="*/ 865 h 2997"/>
                  <a:gd name="T26" fmla="*/ 156 w 3046"/>
                  <a:gd name="T27" fmla="*/ 987 h 2997"/>
                  <a:gd name="T28" fmla="*/ 204 w 3046"/>
                  <a:gd name="T29" fmla="*/ 1111 h 2997"/>
                  <a:gd name="T30" fmla="*/ 338 w 3046"/>
                  <a:gd name="T31" fmla="*/ 1277 h 2997"/>
                  <a:gd name="T32" fmla="*/ 546 w 3046"/>
                  <a:gd name="T33" fmla="*/ 1384 h 2997"/>
                  <a:gd name="T34" fmla="*/ 640 w 3046"/>
                  <a:gd name="T35" fmla="*/ 1396 h 2997"/>
                  <a:gd name="T36" fmla="*/ 719 w 3046"/>
                  <a:gd name="T37" fmla="*/ 1391 h 2997"/>
                  <a:gd name="T38" fmla="*/ 789 w 3046"/>
                  <a:gd name="T39" fmla="*/ 1388 h 2997"/>
                  <a:gd name="T40" fmla="*/ 1124 w 3046"/>
                  <a:gd name="T41" fmla="*/ 1282 h 2997"/>
                  <a:gd name="T42" fmla="*/ 1200 w 3046"/>
                  <a:gd name="T43" fmla="*/ 1222 h 2997"/>
                  <a:gd name="T44" fmla="*/ 1291 w 3046"/>
                  <a:gd name="T45" fmla="*/ 1122 h 2997"/>
                  <a:gd name="T46" fmla="*/ 1321 w 3046"/>
                  <a:gd name="T47" fmla="*/ 1071 h 2997"/>
                  <a:gd name="T48" fmla="*/ 1345 w 3046"/>
                  <a:gd name="T49" fmla="*/ 990 h 2997"/>
                  <a:gd name="T50" fmla="*/ 1360 w 3046"/>
                  <a:gd name="T51" fmla="*/ 898 h 2997"/>
                  <a:gd name="T52" fmla="*/ 1397 w 3046"/>
                  <a:gd name="T53" fmla="*/ 613 h 2997"/>
                  <a:gd name="T54" fmla="*/ 1483 w 3046"/>
                  <a:gd name="T55" fmla="*/ 442 h 2997"/>
                  <a:gd name="T56" fmla="*/ 1514 w 3046"/>
                  <a:gd name="T57" fmla="*/ 591 h 2997"/>
                  <a:gd name="T58" fmla="*/ 1521 w 3046"/>
                  <a:gd name="T59" fmla="*/ 678 h 2997"/>
                  <a:gd name="T60" fmla="*/ 1516 w 3046"/>
                  <a:gd name="T61" fmla="*/ 795 h 2997"/>
                  <a:gd name="T62" fmla="*/ 1512 w 3046"/>
                  <a:gd name="T63" fmla="*/ 877 h 2997"/>
                  <a:gd name="T64" fmla="*/ 1488 w 3046"/>
                  <a:gd name="T65" fmla="*/ 1003 h 2997"/>
                  <a:gd name="T66" fmla="*/ 1446 w 3046"/>
                  <a:gd name="T67" fmla="*/ 1124 h 2997"/>
                  <a:gd name="T68" fmla="*/ 1401 w 3046"/>
                  <a:gd name="T69" fmla="*/ 1205 h 2997"/>
                  <a:gd name="T70" fmla="*/ 1348 w 3046"/>
                  <a:gd name="T71" fmla="*/ 1270 h 2997"/>
                  <a:gd name="T72" fmla="*/ 1210 w 3046"/>
                  <a:gd name="T73" fmla="*/ 1381 h 2997"/>
                  <a:gd name="T74" fmla="*/ 1006 w 3046"/>
                  <a:gd name="T75" fmla="*/ 1470 h 2997"/>
                  <a:gd name="T76" fmla="*/ 848 w 3046"/>
                  <a:gd name="T77" fmla="*/ 1498 h 2997"/>
                  <a:gd name="T78" fmla="*/ 441 w 3046"/>
                  <a:gd name="T79" fmla="*/ 1470 h 2997"/>
                  <a:gd name="T80" fmla="*/ 257 w 3046"/>
                  <a:gd name="T81" fmla="*/ 1383 h 2997"/>
                  <a:gd name="T82" fmla="*/ 181 w 3046"/>
                  <a:gd name="T83" fmla="*/ 1318 h 2997"/>
                  <a:gd name="T84" fmla="*/ 33 w 3046"/>
                  <a:gd name="T85" fmla="*/ 1071 h 2997"/>
                  <a:gd name="T86" fmla="*/ 20 w 3046"/>
                  <a:gd name="T87" fmla="*/ 994 h 2997"/>
                  <a:gd name="T88" fmla="*/ 10 w 3046"/>
                  <a:gd name="T89" fmla="*/ 885 h 2997"/>
                  <a:gd name="T90" fmla="*/ 13 w 3046"/>
                  <a:gd name="T91" fmla="*/ 562 h 2997"/>
                  <a:gd name="T92" fmla="*/ 36 w 3046"/>
                  <a:gd name="T93" fmla="*/ 500 h 2997"/>
                  <a:gd name="T94" fmla="*/ 56 w 3046"/>
                  <a:gd name="T95" fmla="*/ 443 h 2997"/>
                  <a:gd name="T96" fmla="*/ 78 w 3046"/>
                  <a:gd name="T97" fmla="*/ 388 h 2997"/>
                  <a:gd name="T98" fmla="*/ 142 w 3046"/>
                  <a:gd name="T99" fmla="*/ 262 h 2997"/>
                  <a:gd name="T100" fmla="*/ 236 w 3046"/>
                  <a:gd name="T101" fmla="*/ 158 h 2997"/>
                  <a:gd name="T102" fmla="*/ 364 w 3046"/>
                  <a:gd name="T103" fmla="*/ 77 h 2997"/>
                  <a:gd name="T104" fmla="*/ 436 w 3046"/>
                  <a:gd name="T105" fmla="*/ 50 h 2997"/>
                  <a:gd name="T106" fmla="*/ 492 w 3046"/>
                  <a:gd name="T107" fmla="*/ 32 h 2997"/>
                  <a:gd name="T108" fmla="*/ 575 w 3046"/>
                  <a:gd name="T109" fmla="*/ 14 h 2997"/>
                  <a:gd name="T110" fmla="*/ 722 w 3046"/>
                  <a:gd name="T111" fmla="*/ 0 h 2997"/>
                  <a:gd name="T112" fmla="*/ 789 w 3046"/>
                  <a:gd name="T113" fmla="*/ 2 h 2997"/>
                  <a:gd name="T114" fmla="*/ 1035 w 3046"/>
                  <a:gd name="T115" fmla="*/ 31 h 2997"/>
                  <a:gd name="T116" fmla="*/ 1185 w 3046"/>
                  <a:gd name="T117" fmla="*/ 93 h 2997"/>
                  <a:gd name="T118" fmla="*/ 1265 w 3046"/>
                  <a:gd name="T119" fmla="*/ 146 h 2997"/>
                  <a:gd name="T120" fmla="*/ 1353 w 3046"/>
                  <a:gd name="T121" fmla="*/ 224 h 299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046"/>
                  <a:gd name="T184" fmla="*/ 0 h 2997"/>
                  <a:gd name="T185" fmla="*/ 3046 w 3046"/>
                  <a:gd name="T186" fmla="*/ 2997 h 299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046" h="2997">
                    <a:moveTo>
                      <a:pt x="2641" y="789"/>
                    </a:moveTo>
                    <a:lnTo>
                      <a:pt x="2595" y="707"/>
                    </a:lnTo>
                    <a:lnTo>
                      <a:pt x="2593" y="703"/>
                    </a:lnTo>
                    <a:lnTo>
                      <a:pt x="2589" y="698"/>
                    </a:lnTo>
                    <a:lnTo>
                      <a:pt x="2586" y="690"/>
                    </a:lnTo>
                    <a:lnTo>
                      <a:pt x="2578" y="679"/>
                    </a:lnTo>
                    <a:lnTo>
                      <a:pt x="2569" y="665"/>
                    </a:lnTo>
                    <a:lnTo>
                      <a:pt x="2559" y="650"/>
                    </a:lnTo>
                    <a:lnTo>
                      <a:pt x="2546" y="633"/>
                    </a:lnTo>
                    <a:lnTo>
                      <a:pt x="2532" y="616"/>
                    </a:lnTo>
                    <a:lnTo>
                      <a:pt x="2517" y="595"/>
                    </a:lnTo>
                    <a:lnTo>
                      <a:pt x="2500" y="576"/>
                    </a:lnTo>
                    <a:lnTo>
                      <a:pt x="2479" y="557"/>
                    </a:lnTo>
                    <a:lnTo>
                      <a:pt x="2460" y="538"/>
                    </a:lnTo>
                    <a:lnTo>
                      <a:pt x="2437" y="519"/>
                    </a:lnTo>
                    <a:lnTo>
                      <a:pt x="2415" y="502"/>
                    </a:lnTo>
                    <a:lnTo>
                      <a:pt x="2390" y="485"/>
                    </a:lnTo>
                    <a:lnTo>
                      <a:pt x="2365" y="471"/>
                    </a:lnTo>
                    <a:lnTo>
                      <a:pt x="2339" y="458"/>
                    </a:lnTo>
                    <a:lnTo>
                      <a:pt x="2314" y="447"/>
                    </a:lnTo>
                    <a:lnTo>
                      <a:pt x="2289" y="437"/>
                    </a:lnTo>
                    <a:lnTo>
                      <a:pt x="2268" y="428"/>
                    </a:lnTo>
                    <a:lnTo>
                      <a:pt x="2247" y="418"/>
                    </a:lnTo>
                    <a:lnTo>
                      <a:pt x="2228" y="410"/>
                    </a:lnTo>
                    <a:lnTo>
                      <a:pt x="2209" y="403"/>
                    </a:lnTo>
                    <a:lnTo>
                      <a:pt x="2194" y="399"/>
                    </a:lnTo>
                    <a:lnTo>
                      <a:pt x="2179" y="391"/>
                    </a:lnTo>
                    <a:lnTo>
                      <a:pt x="2167" y="390"/>
                    </a:lnTo>
                    <a:lnTo>
                      <a:pt x="2154" y="386"/>
                    </a:lnTo>
                    <a:lnTo>
                      <a:pt x="2147" y="384"/>
                    </a:lnTo>
                    <a:lnTo>
                      <a:pt x="2139" y="380"/>
                    </a:lnTo>
                    <a:lnTo>
                      <a:pt x="2133" y="378"/>
                    </a:lnTo>
                    <a:lnTo>
                      <a:pt x="2129" y="378"/>
                    </a:lnTo>
                    <a:lnTo>
                      <a:pt x="2128" y="376"/>
                    </a:lnTo>
                    <a:lnTo>
                      <a:pt x="2120" y="374"/>
                    </a:lnTo>
                    <a:lnTo>
                      <a:pt x="2107" y="371"/>
                    </a:lnTo>
                    <a:lnTo>
                      <a:pt x="2091" y="365"/>
                    </a:lnTo>
                    <a:lnTo>
                      <a:pt x="2070" y="359"/>
                    </a:lnTo>
                    <a:lnTo>
                      <a:pt x="2048" y="352"/>
                    </a:lnTo>
                    <a:lnTo>
                      <a:pt x="2021" y="344"/>
                    </a:lnTo>
                    <a:lnTo>
                      <a:pt x="1994" y="336"/>
                    </a:lnTo>
                    <a:lnTo>
                      <a:pt x="1964" y="329"/>
                    </a:lnTo>
                    <a:lnTo>
                      <a:pt x="1932" y="321"/>
                    </a:lnTo>
                    <a:lnTo>
                      <a:pt x="1899" y="315"/>
                    </a:lnTo>
                    <a:lnTo>
                      <a:pt x="1867" y="310"/>
                    </a:lnTo>
                    <a:lnTo>
                      <a:pt x="1833" y="306"/>
                    </a:lnTo>
                    <a:lnTo>
                      <a:pt x="1801" y="304"/>
                    </a:lnTo>
                    <a:lnTo>
                      <a:pt x="1768" y="300"/>
                    </a:lnTo>
                    <a:lnTo>
                      <a:pt x="1736" y="304"/>
                    </a:lnTo>
                    <a:lnTo>
                      <a:pt x="1705" y="304"/>
                    </a:lnTo>
                    <a:lnTo>
                      <a:pt x="1675" y="304"/>
                    </a:lnTo>
                    <a:lnTo>
                      <a:pt x="1645" y="304"/>
                    </a:lnTo>
                    <a:lnTo>
                      <a:pt x="1616" y="306"/>
                    </a:lnTo>
                    <a:lnTo>
                      <a:pt x="1586" y="304"/>
                    </a:lnTo>
                    <a:lnTo>
                      <a:pt x="1559" y="304"/>
                    </a:lnTo>
                    <a:lnTo>
                      <a:pt x="1534" y="304"/>
                    </a:lnTo>
                    <a:lnTo>
                      <a:pt x="1512" y="304"/>
                    </a:lnTo>
                    <a:lnTo>
                      <a:pt x="1489" y="300"/>
                    </a:lnTo>
                    <a:lnTo>
                      <a:pt x="1470" y="300"/>
                    </a:lnTo>
                    <a:lnTo>
                      <a:pt x="1451" y="298"/>
                    </a:lnTo>
                    <a:lnTo>
                      <a:pt x="1436" y="298"/>
                    </a:lnTo>
                    <a:lnTo>
                      <a:pt x="1424" y="298"/>
                    </a:lnTo>
                    <a:lnTo>
                      <a:pt x="1417" y="298"/>
                    </a:lnTo>
                    <a:lnTo>
                      <a:pt x="1409" y="298"/>
                    </a:lnTo>
                    <a:lnTo>
                      <a:pt x="1405" y="296"/>
                    </a:lnTo>
                    <a:lnTo>
                      <a:pt x="1396" y="296"/>
                    </a:lnTo>
                    <a:lnTo>
                      <a:pt x="1382" y="296"/>
                    </a:lnTo>
                    <a:lnTo>
                      <a:pt x="1365" y="296"/>
                    </a:lnTo>
                    <a:lnTo>
                      <a:pt x="1342" y="294"/>
                    </a:lnTo>
                    <a:lnTo>
                      <a:pt x="1318" y="294"/>
                    </a:lnTo>
                    <a:lnTo>
                      <a:pt x="1287" y="294"/>
                    </a:lnTo>
                    <a:lnTo>
                      <a:pt x="1257" y="296"/>
                    </a:lnTo>
                    <a:lnTo>
                      <a:pt x="1223" y="298"/>
                    </a:lnTo>
                    <a:lnTo>
                      <a:pt x="1188" y="300"/>
                    </a:lnTo>
                    <a:lnTo>
                      <a:pt x="1150" y="306"/>
                    </a:lnTo>
                    <a:lnTo>
                      <a:pt x="1114" y="312"/>
                    </a:lnTo>
                    <a:lnTo>
                      <a:pt x="1076" y="317"/>
                    </a:lnTo>
                    <a:lnTo>
                      <a:pt x="1038" y="327"/>
                    </a:lnTo>
                    <a:lnTo>
                      <a:pt x="1002" y="336"/>
                    </a:lnTo>
                    <a:lnTo>
                      <a:pt x="966" y="350"/>
                    </a:lnTo>
                    <a:lnTo>
                      <a:pt x="930" y="361"/>
                    </a:lnTo>
                    <a:lnTo>
                      <a:pt x="896" y="378"/>
                    </a:lnTo>
                    <a:lnTo>
                      <a:pt x="861" y="395"/>
                    </a:lnTo>
                    <a:lnTo>
                      <a:pt x="829" y="416"/>
                    </a:lnTo>
                    <a:lnTo>
                      <a:pt x="795" y="435"/>
                    </a:lnTo>
                    <a:lnTo>
                      <a:pt x="765" y="456"/>
                    </a:lnTo>
                    <a:lnTo>
                      <a:pt x="734" y="479"/>
                    </a:lnTo>
                    <a:lnTo>
                      <a:pt x="707" y="500"/>
                    </a:lnTo>
                    <a:lnTo>
                      <a:pt x="679" y="523"/>
                    </a:lnTo>
                    <a:lnTo>
                      <a:pt x="654" y="544"/>
                    </a:lnTo>
                    <a:lnTo>
                      <a:pt x="630" y="565"/>
                    </a:lnTo>
                    <a:lnTo>
                      <a:pt x="609" y="585"/>
                    </a:lnTo>
                    <a:lnTo>
                      <a:pt x="588" y="604"/>
                    </a:lnTo>
                    <a:lnTo>
                      <a:pt x="569" y="622"/>
                    </a:lnTo>
                    <a:lnTo>
                      <a:pt x="553" y="637"/>
                    </a:lnTo>
                    <a:lnTo>
                      <a:pt x="540" y="652"/>
                    </a:lnTo>
                    <a:lnTo>
                      <a:pt x="527" y="665"/>
                    </a:lnTo>
                    <a:lnTo>
                      <a:pt x="512" y="681"/>
                    </a:lnTo>
                    <a:lnTo>
                      <a:pt x="496" y="700"/>
                    </a:lnTo>
                    <a:lnTo>
                      <a:pt x="479" y="720"/>
                    </a:lnTo>
                    <a:lnTo>
                      <a:pt x="462" y="741"/>
                    </a:lnTo>
                    <a:lnTo>
                      <a:pt x="445" y="768"/>
                    </a:lnTo>
                    <a:lnTo>
                      <a:pt x="428" y="793"/>
                    </a:lnTo>
                    <a:lnTo>
                      <a:pt x="411" y="821"/>
                    </a:lnTo>
                    <a:lnTo>
                      <a:pt x="392" y="848"/>
                    </a:lnTo>
                    <a:lnTo>
                      <a:pt x="375" y="878"/>
                    </a:lnTo>
                    <a:lnTo>
                      <a:pt x="358" y="907"/>
                    </a:lnTo>
                    <a:lnTo>
                      <a:pt x="344" y="935"/>
                    </a:lnTo>
                    <a:lnTo>
                      <a:pt x="329" y="964"/>
                    </a:lnTo>
                    <a:lnTo>
                      <a:pt x="318" y="994"/>
                    </a:lnTo>
                    <a:lnTo>
                      <a:pt x="304" y="1023"/>
                    </a:lnTo>
                    <a:lnTo>
                      <a:pt x="297" y="1051"/>
                    </a:lnTo>
                    <a:lnTo>
                      <a:pt x="287" y="1078"/>
                    </a:lnTo>
                    <a:lnTo>
                      <a:pt x="280" y="1106"/>
                    </a:lnTo>
                    <a:lnTo>
                      <a:pt x="274" y="1133"/>
                    </a:lnTo>
                    <a:lnTo>
                      <a:pt x="266" y="1160"/>
                    </a:lnTo>
                    <a:lnTo>
                      <a:pt x="261" y="1186"/>
                    </a:lnTo>
                    <a:lnTo>
                      <a:pt x="255" y="1215"/>
                    </a:lnTo>
                    <a:lnTo>
                      <a:pt x="251" y="1241"/>
                    </a:lnTo>
                    <a:lnTo>
                      <a:pt x="247" y="1270"/>
                    </a:lnTo>
                    <a:lnTo>
                      <a:pt x="244" y="1295"/>
                    </a:lnTo>
                    <a:lnTo>
                      <a:pt x="240" y="1321"/>
                    </a:lnTo>
                    <a:lnTo>
                      <a:pt x="238" y="1346"/>
                    </a:lnTo>
                    <a:lnTo>
                      <a:pt x="236" y="1371"/>
                    </a:lnTo>
                    <a:lnTo>
                      <a:pt x="232" y="1394"/>
                    </a:lnTo>
                    <a:lnTo>
                      <a:pt x="232" y="1416"/>
                    </a:lnTo>
                    <a:lnTo>
                      <a:pt x="230" y="1437"/>
                    </a:lnTo>
                    <a:lnTo>
                      <a:pt x="230" y="1458"/>
                    </a:lnTo>
                    <a:lnTo>
                      <a:pt x="228" y="1477"/>
                    </a:lnTo>
                    <a:lnTo>
                      <a:pt x="228" y="1498"/>
                    </a:lnTo>
                    <a:lnTo>
                      <a:pt x="228" y="1519"/>
                    </a:lnTo>
                    <a:lnTo>
                      <a:pt x="230" y="1540"/>
                    </a:lnTo>
                    <a:lnTo>
                      <a:pt x="230" y="1561"/>
                    </a:lnTo>
                    <a:lnTo>
                      <a:pt x="232" y="1582"/>
                    </a:lnTo>
                    <a:lnTo>
                      <a:pt x="234" y="1603"/>
                    </a:lnTo>
                    <a:lnTo>
                      <a:pt x="236" y="1626"/>
                    </a:lnTo>
                    <a:lnTo>
                      <a:pt x="238" y="1645"/>
                    </a:lnTo>
                    <a:lnTo>
                      <a:pt x="240" y="1664"/>
                    </a:lnTo>
                    <a:lnTo>
                      <a:pt x="244" y="1681"/>
                    </a:lnTo>
                    <a:lnTo>
                      <a:pt x="247" y="1700"/>
                    </a:lnTo>
                    <a:lnTo>
                      <a:pt x="249" y="1715"/>
                    </a:lnTo>
                    <a:lnTo>
                      <a:pt x="251" y="1730"/>
                    </a:lnTo>
                    <a:lnTo>
                      <a:pt x="253" y="1744"/>
                    </a:lnTo>
                    <a:lnTo>
                      <a:pt x="257" y="1757"/>
                    </a:lnTo>
                    <a:lnTo>
                      <a:pt x="259" y="1768"/>
                    </a:lnTo>
                    <a:lnTo>
                      <a:pt x="263" y="1787"/>
                    </a:lnTo>
                    <a:lnTo>
                      <a:pt x="266" y="1806"/>
                    </a:lnTo>
                    <a:lnTo>
                      <a:pt x="274" y="1831"/>
                    </a:lnTo>
                    <a:lnTo>
                      <a:pt x="280" y="1858"/>
                    </a:lnTo>
                    <a:lnTo>
                      <a:pt x="287" y="1886"/>
                    </a:lnTo>
                    <a:lnTo>
                      <a:pt x="295" y="1915"/>
                    </a:lnTo>
                    <a:lnTo>
                      <a:pt x="304" y="1947"/>
                    </a:lnTo>
                    <a:lnTo>
                      <a:pt x="312" y="1975"/>
                    </a:lnTo>
                    <a:lnTo>
                      <a:pt x="322" y="2006"/>
                    </a:lnTo>
                    <a:lnTo>
                      <a:pt x="331" y="2034"/>
                    </a:lnTo>
                    <a:lnTo>
                      <a:pt x="339" y="2063"/>
                    </a:lnTo>
                    <a:lnTo>
                      <a:pt x="348" y="2088"/>
                    </a:lnTo>
                    <a:lnTo>
                      <a:pt x="356" y="2111"/>
                    </a:lnTo>
                    <a:lnTo>
                      <a:pt x="363" y="2131"/>
                    </a:lnTo>
                    <a:lnTo>
                      <a:pt x="371" y="2149"/>
                    </a:lnTo>
                    <a:lnTo>
                      <a:pt x="377" y="2162"/>
                    </a:lnTo>
                    <a:lnTo>
                      <a:pt x="386" y="2181"/>
                    </a:lnTo>
                    <a:lnTo>
                      <a:pt x="398" y="2200"/>
                    </a:lnTo>
                    <a:lnTo>
                      <a:pt x="409" y="2223"/>
                    </a:lnTo>
                    <a:lnTo>
                      <a:pt x="420" y="2246"/>
                    </a:lnTo>
                    <a:lnTo>
                      <a:pt x="438" y="2272"/>
                    </a:lnTo>
                    <a:lnTo>
                      <a:pt x="455" y="2299"/>
                    </a:lnTo>
                    <a:lnTo>
                      <a:pt x="474" y="2329"/>
                    </a:lnTo>
                    <a:lnTo>
                      <a:pt x="495" y="2358"/>
                    </a:lnTo>
                    <a:lnTo>
                      <a:pt x="519" y="2390"/>
                    </a:lnTo>
                    <a:lnTo>
                      <a:pt x="546" y="2420"/>
                    </a:lnTo>
                    <a:lnTo>
                      <a:pt x="574" y="2455"/>
                    </a:lnTo>
                    <a:lnTo>
                      <a:pt x="605" y="2487"/>
                    </a:lnTo>
                    <a:lnTo>
                      <a:pt x="641" y="2521"/>
                    </a:lnTo>
                    <a:lnTo>
                      <a:pt x="677" y="2554"/>
                    </a:lnTo>
                    <a:lnTo>
                      <a:pt x="717" y="2588"/>
                    </a:lnTo>
                    <a:lnTo>
                      <a:pt x="759" y="2618"/>
                    </a:lnTo>
                    <a:lnTo>
                      <a:pt x="799" y="2647"/>
                    </a:lnTo>
                    <a:lnTo>
                      <a:pt x="841" y="2671"/>
                    </a:lnTo>
                    <a:lnTo>
                      <a:pt x="880" y="2692"/>
                    </a:lnTo>
                    <a:lnTo>
                      <a:pt x="918" y="2711"/>
                    </a:lnTo>
                    <a:lnTo>
                      <a:pt x="956" y="2727"/>
                    </a:lnTo>
                    <a:lnTo>
                      <a:pt x="995" y="2740"/>
                    </a:lnTo>
                    <a:lnTo>
                      <a:pt x="1029" y="2753"/>
                    </a:lnTo>
                    <a:lnTo>
                      <a:pt x="1063" y="2761"/>
                    </a:lnTo>
                    <a:lnTo>
                      <a:pt x="1093" y="2768"/>
                    </a:lnTo>
                    <a:lnTo>
                      <a:pt x="1122" y="2776"/>
                    </a:lnTo>
                    <a:lnTo>
                      <a:pt x="1148" y="2780"/>
                    </a:lnTo>
                    <a:lnTo>
                      <a:pt x="1171" y="2784"/>
                    </a:lnTo>
                    <a:lnTo>
                      <a:pt x="1192" y="2787"/>
                    </a:lnTo>
                    <a:lnTo>
                      <a:pt x="1209" y="2789"/>
                    </a:lnTo>
                    <a:lnTo>
                      <a:pt x="1225" y="2793"/>
                    </a:lnTo>
                    <a:lnTo>
                      <a:pt x="1234" y="2793"/>
                    </a:lnTo>
                    <a:lnTo>
                      <a:pt x="1245" y="2795"/>
                    </a:lnTo>
                    <a:lnTo>
                      <a:pt x="1257" y="2795"/>
                    </a:lnTo>
                    <a:lnTo>
                      <a:pt x="1268" y="2795"/>
                    </a:lnTo>
                    <a:lnTo>
                      <a:pt x="1280" y="2793"/>
                    </a:lnTo>
                    <a:lnTo>
                      <a:pt x="1289" y="2793"/>
                    </a:lnTo>
                    <a:lnTo>
                      <a:pt x="1301" y="2791"/>
                    </a:lnTo>
                    <a:lnTo>
                      <a:pt x="1314" y="2791"/>
                    </a:lnTo>
                    <a:lnTo>
                      <a:pt x="1325" y="2789"/>
                    </a:lnTo>
                    <a:lnTo>
                      <a:pt x="1339" y="2786"/>
                    </a:lnTo>
                    <a:lnTo>
                      <a:pt x="1352" y="2784"/>
                    </a:lnTo>
                    <a:lnTo>
                      <a:pt x="1367" y="2784"/>
                    </a:lnTo>
                    <a:lnTo>
                      <a:pt x="1382" y="2782"/>
                    </a:lnTo>
                    <a:lnTo>
                      <a:pt x="1399" y="2782"/>
                    </a:lnTo>
                    <a:lnTo>
                      <a:pt x="1418" y="2782"/>
                    </a:lnTo>
                    <a:lnTo>
                      <a:pt x="1439" y="2782"/>
                    </a:lnTo>
                    <a:lnTo>
                      <a:pt x="1458" y="2780"/>
                    </a:lnTo>
                    <a:lnTo>
                      <a:pt x="1477" y="2780"/>
                    </a:lnTo>
                    <a:lnTo>
                      <a:pt x="1493" y="2780"/>
                    </a:lnTo>
                    <a:lnTo>
                      <a:pt x="1510" y="2780"/>
                    </a:lnTo>
                    <a:lnTo>
                      <a:pt x="1525" y="2778"/>
                    </a:lnTo>
                    <a:lnTo>
                      <a:pt x="1538" y="2778"/>
                    </a:lnTo>
                    <a:lnTo>
                      <a:pt x="1550" y="2778"/>
                    </a:lnTo>
                    <a:lnTo>
                      <a:pt x="1559" y="2778"/>
                    </a:lnTo>
                    <a:lnTo>
                      <a:pt x="1567" y="2776"/>
                    </a:lnTo>
                    <a:lnTo>
                      <a:pt x="1574" y="2776"/>
                    </a:lnTo>
                    <a:lnTo>
                      <a:pt x="1580" y="2776"/>
                    </a:lnTo>
                    <a:lnTo>
                      <a:pt x="1586" y="2776"/>
                    </a:lnTo>
                    <a:lnTo>
                      <a:pt x="1593" y="2776"/>
                    </a:lnTo>
                    <a:lnTo>
                      <a:pt x="1597" y="2776"/>
                    </a:lnTo>
                    <a:lnTo>
                      <a:pt x="1772" y="2763"/>
                    </a:lnTo>
                    <a:lnTo>
                      <a:pt x="1801" y="2831"/>
                    </a:lnTo>
                    <a:lnTo>
                      <a:pt x="1878" y="2850"/>
                    </a:lnTo>
                    <a:lnTo>
                      <a:pt x="1955" y="2860"/>
                    </a:lnTo>
                    <a:lnTo>
                      <a:pt x="2061" y="2837"/>
                    </a:lnTo>
                    <a:lnTo>
                      <a:pt x="2122" y="2787"/>
                    </a:lnTo>
                    <a:lnTo>
                      <a:pt x="2129" y="2628"/>
                    </a:lnTo>
                    <a:lnTo>
                      <a:pt x="2249" y="2565"/>
                    </a:lnTo>
                    <a:lnTo>
                      <a:pt x="2251" y="2563"/>
                    </a:lnTo>
                    <a:lnTo>
                      <a:pt x="2257" y="2559"/>
                    </a:lnTo>
                    <a:lnTo>
                      <a:pt x="2264" y="2554"/>
                    </a:lnTo>
                    <a:lnTo>
                      <a:pt x="2276" y="2546"/>
                    </a:lnTo>
                    <a:lnTo>
                      <a:pt x="2287" y="2535"/>
                    </a:lnTo>
                    <a:lnTo>
                      <a:pt x="2304" y="2523"/>
                    </a:lnTo>
                    <a:lnTo>
                      <a:pt x="2321" y="2510"/>
                    </a:lnTo>
                    <a:lnTo>
                      <a:pt x="2340" y="2497"/>
                    </a:lnTo>
                    <a:lnTo>
                      <a:pt x="2359" y="2481"/>
                    </a:lnTo>
                    <a:lnTo>
                      <a:pt x="2380" y="2464"/>
                    </a:lnTo>
                    <a:lnTo>
                      <a:pt x="2401" y="2445"/>
                    </a:lnTo>
                    <a:lnTo>
                      <a:pt x="2422" y="2428"/>
                    </a:lnTo>
                    <a:lnTo>
                      <a:pt x="2441" y="2409"/>
                    </a:lnTo>
                    <a:lnTo>
                      <a:pt x="2462" y="2390"/>
                    </a:lnTo>
                    <a:lnTo>
                      <a:pt x="2481" y="2371"/>
                    </a:lnTo>
                    <a:lnTo>
                      <a:pt x="2500" y="2354"/>
                    </a:lnTo>
                    <a:lnTo>
                      <a:pt x="2515" y="2335"/>
                    </a:lnTo>
                    <a:lnTo>
                      <a:pt x="2531" y="2314"/>
                    </a:lnTo>
                    <a:lnTo>
                      <a:pt x="2546" y="2297"/>
                    </a:lnTo>
                    <a:lnTo>
                      <a:pt x="2559" y="2278"/>
                    </a:lnTo>
                    <a:lnTo>
                      <a:pt x="2570" y="2259"/>
                    </a:lnTo>
                    <a:lnTo>
                      <a:pt x="2584" y="2244"/>
                    </a:lnTo>
                    <a:lnTo>
                      <a:pt x="2595" y="2227"/>
                    </a:lnTo>
                    <a:lnTo>
                      <a:pt x="2605" y="2213"/>
                    </a:lnTo>
                    <a:lnTo>
                      <a:pt x="2612" y="2196"/>
                    </a:lnTo>
                    <a:lnTo>
                      <a:pt x="2620" y="2185"/>
                    </a:lnTo>
                    <a:lnTo>
                      <a:pt x="2626" y="2171"/>
                    </a:lnTo>
                    <a:lnTo>
                      <a:pt x="2633" y="2164"/>
                    </a:lnTo>
                    <a:lnTo>
                      <a:pt x="2637" y="2154"/>
                    </a:lnTo>
                    <a:lnTo>
                      <a:pt x="2641" y="2150"/>
                    </a:lnTo>
                    <a:lnTo>
                      <a:pt x="2643" y="2147"/>
                    </a:lnTo>
                    <a:lnTo>
                      <a:pt x="2643" y="2143"/>
                    </a:lnTo>
                    <a:lnTo>
                      <a:pt x="2645" y="2139"/>
                    </a:lnTo>
                    <a:lnTo>
                      <a:pt x="2648" y="2130"/>
                    </a:lnTo>
                    <a:lnTo>
                      <a:pt x="2652" y="2120"/>
                    </a:lnTo>
                    <a:lnTo>
                      <a:pt x="2654" y="2107"/>
                    </a:lnTo>
                    <a:lnTo>
                      <a:pt x="2660" y="2093"/>
                    </a:lnTo>
                    <a:lnTo>
                      <a:pt x="2665" y="2076"/>
                    </a:lnTo>
                    <a:lnTo>
                      <a:pt x="2671" y="2059"/>
                    </a:lnTo>
                    <a:lnTo>
                      <a:pt x="2677" y="2040"/>
                    </a:lnTo>
                    <a:lnTo>
                      <a:pt x="2681" y="2021"/>
                    </a:lnTo>
                    <a:lnTo>
                      <a:pt x="2686" y="2002"/>
                    </a:lnTo>
                    <a:lnTo>
                      <a:pt x="2692" y="1981"/>
                    </a:lnTo>
                    <a:lnTo>
                      <a:pt x="2696" y="1962"/>
                    </a:lnTo>
                    <a:lnTo>
                      <a:pt x="2700" y="1943"/>
                    </a:lnTo>
                    <a:lnTo>
                      <a:pt x="2703" y="1924"/>
                    </a:lnTo>
                    <a:lnTo>
                      <a:pt x="2707" y="1909"/>
                    </a:lnTo>
                    <a:lnTo>
                      <a:pt x="2707" y="1890"/>
                    </a:lnTo>
                    <a:lnTo>
                      <a:pt x="2709" y="1873"/>
                    </a:lnTo>
                    <a:lnTo>
                      <a:pt x="2711" y="1856"/>
                    </a:lnTo>
                    <a:lnTo>
                      <a:pt x="2713" y="1840"/>
                    </a:lnTo>
                    <a:lnTo>
                      <a:pt x="2717" y="1825"/>
                    </a:lnTo>
                    <a:lnTo>
                      <a:pt x="2719" y="1810"/>
                    </a:lnTo>
                    <a:lnTo>
                      <a:pt x="2721" y="1797"/>
                    </a:lnTo>
                    <a:lnTo>
                      <a:pt x="2723" y="1783"/>
                    </a:lnTo>
                    <a:lnTo>
                      <a:pt x="2724" y="1772"/>
                    </a:lnTo>
                    <a:lnTo>
                      <a:pt x="2726" y="1763"/>
                    </a:lnTo>
                    <a:lnTo>
                      <a:pt x="2728" y="1753"/>
                    </a:lnTo>
                    <a:lnTo>
                      <a:pt x="2730" y="1745"/>
                    </a:lnTo>
                    <a:lnTo>
                      <a:pt x="2732" y="1738"/>
                    </a:lnTo>
                    <a:lnTo>
                      <a:pt x="2732" y="1734"/>
                    </a:lnTo>
                    <a:lnTo>
                      <a:pt x="2734" y="1732"/>
                    </a:lnTo>
                    <a:lnTo>
                      <a:pt x="2762" y="1496"/>
                    </a:lnTo>
                    <a:lnTo>
                      <a:pt x="2795" y="1226"/>
                    </a:lnTo>
                    <a:lnTo>
                      <a:pt x="2747" y="992"/>
                    </a:lnTo>
                    <a:lnTo>
                      <a:pt x="2736" y="956"/>
                    </a:lnTo>
                    <a:lnTo>
                      <a:pt x="2787" y="890"/>
                    </a:lnTo>
                    <a:lnTo>
                      <a:pt x="2867" y="844"/>
                    </a:lnTo>
                    <a:lnTo>
                      <a:pt x="2947" y="817"/>
                    </a:lnTo>
                    <a:lnTo>
                      <a:pt x="2949" y="825"/>
                    </a:lnTo>
                    <a:lnTo>
                      <a:pt x="2953" y="835"/>
                    </a:lnTo>
                    <a:lnTo>
                      <a:pt x="2956" y="848"/>
                    </a:lnTo>
                    <a:lnTo>
                      <a:pt x="2962" y="865"/>
                    </a:lnTo>
                    <a:lnTo>
                      <a:pt x="2968" y="884"/>
                    </a:lnTo>
                    <a:lnTo>
                      <a:pt x="2975" y="907"/>
                    </a:lnTo>
                    <a:lnTo>
                      <a:pt x="2981" y="932"/>
                    </a:lnTo>
                    <a:lnTo>
                      <a:pt x="2989" y="958"/>
                    </a:lnTo>
                    <a:lnTo>
                      <a:pt x="2994" y="985"/>
                    </a:lnTo>
                    <a:lnTo>
                      <a:pt x="3000" y="1013"/>
                    </a:lnTo>
                    <a:lnTo>
                      <a:pt x="3008" y="1042"/>
                    </a:lnTo>
                    <a:lnTo>
                      <a:pt x="3013" y="1070"/>
                    </a:lnTo>
                    <a:lnTo>
                      <a:pt x="3019" y="1101"/>
                    </a:lnTo>
                    <a:lnTo>
                      <a:pt x="3025" y="1129"/>
                    </a:lnTo>
                    <a:lnTo>
                      <a:pt x="3029" y="1158"/>
                    </a:lnTo>
                    <a:lnTo>
                      <a:pt x="3030" y="1183"/>
                    </a:lnTo>
                    <a:lnTo>
                      <a:pt x="3032" y="1205"/>
                    </a:lnTo>
                    <a:lnTo>
                      <a:pt x="3034" y="1226"/>
                    </a:lnTo>
                    <a:lnTo>
                      <a:pt x="3036" y="1245"/>
                    </a:lnTo>
                    <a:lnTo>
                      <a:pt x="3036" y="1260"/>
                    </a:lnTo>
                    <a:lnTo>
                      <a:pt x="3038" y="1276"/>
                    </a:lnTo>
                    <a:lnTo>
                      <a:pt x="3038" y="1291"/>
                    </a:lnTo>
                    <a:lnTo>
                      <a:pt x="3042" y="1306"/>
                    </a:lnTo>
                    <a:lnTo>
                      <a:pt x="3042" y="1318"/>
                    </a:lnTo>
                    <a:lnTo>
                      <a:pt x="3042" y="1329"/>
                    </a:lnTo>
                    <a:lnTo>
                      <a:pt x="3044" y="1342"/>
                    </a:lnTo>
                    <a:lnTo>
                      <a:pt x="3044" y="1356"/>
                    </a:lnTo>
                    <a:lnTo>
                      <a:pt x="3044" y="1369"/>
                    </a:lnTo>
                    <a:lnTo>
                      <a:pt x="3044" y="1384"/>
                    </a:lnTo>
                    <a:lnTo>
                      <a:pt x="3044" y="1399"/>
                    </a:lnTo>
                    <a:lnTo>
                      <a:pt x="3046" y="1418"/>
                    </a:lnTo>
                    <a:lnTo>
                      <a:pt x="3044" y="1439"/>
                    </a:lnTo>
                    <a:lnTo>
                      <a:pt x="3044" y="1460"/>
                    </a:lnTo>
                    <a:lnTo>
                      <a:pt x="3042" y="1485"/>
                    </a:lnTo>
                    <a:lnTo>
                      <a:pt x="3042" y="1512"/>
                    </a:lnTo>
                    <a:lnTo>
                      <a:pt x="3038" y="1538"/>
                    </a:lnTo>
                    <a:lnTo>
                      <a:pt x="3036" y="1565"/>
                    </a:lnTo>
                    <a:lnTo>
                      <a:pt x="3034" y="1591"/>
                    </a:lnTo>
                    <a:lnTo>
                      <a:pt x="3034" y="1620"/>
                    </a:lnTo>
                    <a:lnTo>
                      <a:pt x="3032" y="1645"/>
                    </a:lnTo>
                    <a:lnTo>
                      <a:pt x="3030" y="1669"/>
                    </a:lnTo>
                    <a:lnTo>
                      <a:pt x="3029" y="1688"/>
                    </a:lnTo>
                    <a:lnTo>
                      <a:pt x="3027" y="1709"/>
                    </a:lnTo>
                    <a:lnTo>
                      <a:pt x="3027" y="1724"/>
                    </a:lnTo>
                    <a:lnTo>
                      <a:pt x="3025" y="1736"/>
                    </a:lnTo>
                    <a:lnTo>
                      <a:pt x="3025" y="1744"/>
                    </a:lnTo>
                    <a:lnTo>
                      <a:pt x="3025" y="1747"/>
                    </a:lnTo>
                    <a:lnTo>
                      <a:pt x="3025" y="1755"/>
                    </a:lnTo>
                    <a:lnTo>
                      <a:pt x="3023" y="1764"/>
                    </a:lnTo>
                    <a:lnTo>
                      <a:pt x="3021" y="1778"/>
                    </a:lnTo>
                    <a:lnTo>
                      <a:pt x="3019" y="1795"/>
                    </a:lnTo>
                    <a:lnTo>
                      <a:pt x="3017" y="1816"/>
                    </a:lnTo>
                    <a:lnTo>
                      <a:pt x="3013" y="1837"/>
                    </a:lnTo>
                    <a:lnTo>
                      <a:pt x="3010" y="1863"/>
                    </a:lnTo>
                    <a:lnTo>
                      <a:pt x="3004" y="1888"/>
                    </a:lnTo>
                    <a:lnTo>
                      <a:pt x="2998" y="1917"/>
                    </a:lnTo>
                    <a:lnTo>
                      <a:pt x="2992" y="1947"/>
                    </a:lnTo>
                    <a:lnTo>
                      <a:pt x="2985" y="1977"/>
                    </a:lnTo>
                    <a:lnTo>
                      <a:pt x="2977" y="2006"/>
                    </a:lnTo>
                    <a:lnTo>
                      <a:pt x="2970" y="2038"/>
                    </a:lnTo>
                    <a:lnTo>
                      <a:pt x="2958" y="2069"/>
                    </a:lnTo>
                    <a:lnTo>
                      <a:pt x="2949" y="2099"/>
                    </a:lnTo>
                    <a:lnTo>
                      <a:pt x="2937" y="2128"/>
                    </a:lnTo>
                    <a:lnTo>
                      <a:pt x="2928" y="2152"/>
                    </a:lnTo>
                    <a:lnTo>
                      <a:pt x="2920" y="2171"/>
                    </a:lnTo>
                    <a:lnTo>
                      <a:pt x="2913" y="2192"/>
                    </a:lnTo>
                    <a:lnTo>
                      <a:pt x="2907" y="2207"/>
                    </a:lnTo>
                    <a:lnTo>
                      <a:pt x="2901" y="2223"/>
                    </a:lnTo>
                    <a:lnTo>
                      <a:pt x="2897" y="2236"/>
                    </a:lnTo>
                    <a:lnTo>
                      <a:pt x="2894" y="2249"/>
                    </a:lnTo>
                    <a:lnTo>
                      <a:pt x="2888" y="2259"/>
                    </a:lnTo>
                    <a:lnTo>
                      <a:pt x="2882" y="2270"/>
                    </a:lnTo>
                    <a:lnTo>
                      <a:pt x="2876" y="2282"/>
                    </a:lnTo>
                    <a:lnTo>
                      <a:pt x="2873" y="2295"/>
                    </a:lnTo>
                    <a:lnTo>
                      <a:pt x="2865" y="2306"/>
                    </a:lnTo>
                    <a:lnTo>
                      <a:pt x="2857" y="2322"/>
                    </a:lnTo>
                    <a:lnTo>
                      <a:pt x="2848" y="2337"/>
                    </a:lnTo>
                    <a:lnTo>
                      <a:pt x="2840" y="2356"/>
                    </a:lnTo>
                    <a:lnTo>
                      <a:pt x="2829" y="2375"/>
                    </a:lnTo>
                    <a:lnTo>
                      <a:pt x="2818" y="2394"/>
                    </a:lnTo>
                    <a:lnTo>
                      <a:pt x="2804" y="2411"/>
                    </a:lnTo>
                    <a:lnTo>
                      <a:pt x="2793" y="2430"/>
                    </a:lnTo>
                    <a:lnTo>
                      <a:pt x="2780" y="2445"/>
                    </a:lnTo>
                    <a:lnTo>
                      <a:pt x="2768" y="2460"/>
                    </a:lnTo>
                    <a:lnTo>
                      <a:pt x="2755" y="2476"/>
                    </a:lnTo>
                    <a:lnTo>
                      <a:pt x="2745" y="2489"/>
                    </a:lnTo>
                    <a:lnTo>
                      <a:pt x="2734" y="2500"/>
                    </a:lnTo>
                    <a:lnTo>
                      <a:pt x="2724" y="2512"/>
                    </a:lnTo>
                    <a:lnTo>
                      <a:pt x="2717" y="2521"/>
                    </a:lnTo>
                    <a:lnTo>
                      <a:pt x="2709" y="2529"/>
                    </a:lnTo>
                    <a:lnTo>
                      <a:pt x="2702" y="2535"/>
                    </a:lnTo>
                    <a:lnTo>
                      <a:pt x="2698" y="2540"/>
                    </a:lnTo>
                    <a:lnTo>
                      <a:pt x="2694" y="2542"/>
                    </a:lnTo>
                    <a:lnTo>
                      <a:pt x="2694" y="2544"/>
                    </a:lnTo>
                    <a:lnTo>
                      <a:pt x="2525" y="2685"/>
                    </a:lnTo>
                    <a:lnTo>
                      <a:pt x="2523" y="2687"/>
                    </a:lnTo>
                    <a:lnTo>
                      <a:pt x="2517" y="2690"/>
                    </a:lnTo>
                    <a:lnTo>
                      <a:pt x="2508" y="2696"/>
                    </a:lnTo>
                    <a:lnTo>
                      <a:pt x="2496" y="2706"/>
                    </a:lnTo>
                    <a:lnTo>
                      <a:pt x="2481" y="2717"/>
                    </a:lnTo>
                    <a:lnTo>
                      <a:pt x="2464" y="2730"/>
                    </a:lnTo>
                    <a:lnTo>
                      <a:pt x="2445" y="2746"/>
                    </a:lnTo>
                    <a:lnTo>
                      <a:pt x="2422" y="2763"/>
                    </a:lnTo>
                    <a:lnTo>
                      <a:pt x="2396" y="2778"/>
                    </a:lnTo>
                    <a:lnTo>
                      <a:pt x="2367" y="2797"/>
                    </a:lnTo>
                    <a:lnTo>
                      <a:pt x="2335" y="2816"/>
                    </a:lnTo>
                    <a:lnTo>
                      <a:pt x="2302" y="2833"/>
                    </a:lnTo>
                    <a:lnTo>
                      <a:pt x="2264" y="2850"/>
                    </a:lnTo>
                    <a:lnTo>
                      <a:pt x="2228" y="2869"/>
                    </a:lnTo>
                    <a:lnTo>
                      <a:pt x="2186" y="2886"/>
                    </a:lnTo>
                    <a:lnTo>
                      <a:pt x="2145" y="2902"/>
                    </a:lnTo>
                    <a:lnTo>
                      <a:pt x="2099" y="2915"/>
                    </a:lnTo>
                    <a:lnTo>
                      <a:pt x="2057" y="2928"/>
                    </a:lnTo>
                    <a:lnTo>
                      <a:pt x="2013" y="2940"/>
                    </a:lnTo>
                    <a:lnTo>
                      <a:pt x="1974" y="2951"/>
                    </a:lnTo>
                    <a:lnTo>
                      <a:pt x="1934" y="2959"/>
                    </a:lnTo>
                    <a:lnTo>
                      <a:pt x="1896" y="2966"/>
                    </a:lnTo>
                    <a:lnTo>
                      <a:pt x="1859" y="2972"/>
                    </a:lnTo>
                    <a:lnTo>
                      <a:pt x="1827" y="2980"/>
                    </a:lnTo>
                    <a:lnTo>
                      <a:pt x="1797" y="2983"/>
                    </a:lnTo>
                    <a:lnTo>
                      <a:pt x="1770" y="2987"/>
                    </a:lnTo>
                    <a:lnTo>
                      <a:pt x="1745" y="2991"/>
                    </a:lnTo>
                    <a:lnTo>
                      <a:pt x="1726" y="2993"/>
                    </a:lnTo>
                    <a:lnTo>
                      <a:pt x="1707" y="2995"/>
                    </a:lnTo>
                    <a:lnTo>
                      <a:pt x="1698" y="2997"/>
                    </a:lnTo>
                    <a:lnTo>
                      <a:pt x="1690" y="2997"/>
                    </a:lnTo>
                    <a:lnTo>
                      <a:pt x="1688" y="2997"/>
                    </a:lnTo>
                    <a:lnTo>
                      <a:pt x="1310" y="2995"/>
                    </a:lnTo>
                    <a:lnTo>
                      <a:pt x="1044" y="2985"/>
                    </a:lnTo>
                    <a:lnTo>
                      <a:pt x="1038" y="2983"/>
                    </a:lnTo>
                    <a:lnTo>
                      <a:pt x="1027" y="2981"/>
                    </a:lnTo>
                    <a:lnTo>
                      <a:pt x="1008" y="2976"/>
                    </a:lnTo>
                    <a:lnTo>
                      <a:pt x="983" y="2970"/>
                    </a:lnTo>
                    <a:lnTo>
                      <a:pt x="953" y="2961"/>
                    </a:lnTo>
                    <a:lnTo>
                      <a:pt x="918" y="2951"/>
                    </a:lnTo>
                    <a:lnTo>
                      <a:pt x="882" y="2940"/>
                    </a:lnTo>
                    <a:lnTo>
                      <a:pt x="844" y="2928"/>
                    </a:lnTo>
                    <a:lnTo>
                      <a:pt x="803" y="2913"/>
                    </a:lnTo>
                    <a:lnTo>
                      <a:pt x="763" y="2900"/>
                    </a:lnTo>
                    <a:lnTo>
                      <a:pt x="721" y="2884"/>
                    </a:lnTo>
                    <a:lnTo>
                      <a:pt x="683" y="2869"/>
                    </a:lnTo>
                    <a:lnTo>
                      <a:pt x="645" y="2850"/>
                    </a:lnTo>
                    <a:lnTo>
                      <a:pt x="611" y="2835"/>
                    </a:lnTo>
                    <a:lnTo>
                      <a:pt x="580" y="2818"/>
                    </a:lnTo>
                    <a:lnTo>
                      <a:pt x="557" y="2801"/>
                    </a:lnTo>
                    <a:lnTo>
                      <a:pt x="534" y="2782"/>
                    </a:lnTo>
                    <a:lnTo>
                      <a:pt x="514" y="2767"/>
                    </a:lnTo>
                    <a:lnTo>
                      <a:pt x="495" y="2749"/>
                    </a:lnTo>
                    <a:lnTo>
                      <a:pt x="476" y="2734"/>
                    </a:lnTo>
                    <a:lnTo>
                      <a:pt x="457" y="2719"/>
                    </a:lnTo>
                    <a:lnTo>
                      <a:pt x="441" y="2706"/>
                    </a:lnTo>
                    <a:lnTo>
                      <a:pt x="426" y="2692"/>
                    </a:lnTo>
                    <a:lnTo>
                      <a:pt x="413" y="2681"/>
                    </a:lnTo>
                    <a:lnTo>
                      <a:pt x="400" y="2670"/>
                    </a:lnTo>
                    <a:lnTo>
                      <a:pt x="388" y="2660"/>
                    </a:lnTo>
                    <a:lnTo>
                      <a:pt x="377" y="2651"/>
                    </a:lnTo>
                    <a:lnTo>
                      <a:pt x="371" y="2645"/>
                    </a:lnTo>
                    <a:lnTo>
                      <a:pt x="363" y="2637"/>
                    </a:lnTo>
                    <a:lnTo>
                      <a:pt x="360" y="2635"/>
                    </a:lnTo>
                    <a:lnTo>
                      <a:pt x="356" y="2632"/>
                    </a:lnTo>
                    <a:lnTo>
                      <a:pt x="154" y="2356"/>
                    </a:lnTo>
                    <a:lnTo>
                      <a:pt x="90" y="2196"/>
                    </a:lnTo>
                    <a:lnTo>
                      <a:pt x="88" y="2192"/>
                    </a:lnTo>
                    <a:lnTo>
                      <a:pt x="84" y="2185"/>
                    </a:lnTo>
                    <a:lnTo>
                      <a:pt x="80" y="2177"/>
                    </a:lnTo>
                    <a:lnTo>
                      <a:pt x="76" y="2169"/>
                    </a:lnTo>
                    <a:lnTo>
                      <a:pt x="74" y="2162"/>
                    </a:lnTo>
                    <a:lnTo>
                      <a:pt x="73" y="2154"/>
                    </a:lnTo>
                    <a:lnTo>
                      <a:pt x="67" y="2143"/>
                    </a:lnTo>
                    <a:lnTo>
                      <a:pt x="65" y="2133"/>
                    </a:lnTo>
                    <a:lnTo>
                      <a:pt x="61" y="2122"/>
                    </a:lnTo>
                    <a:lnTo>
                      <a:pt x="59" y="2111"/>
                    </a:lnTo>
                    <a:lnTo>
                      <a:pt x="55" y="2099"/>
                    </a:lnTo>
                    <a:lnTo>
                      <a:pt x="52" y="2088"/>
                    </a:lnTo>
                    <a:lnTo>
                      <a:pt x="50" y="2074"/>
                    </a:lnTo>
                    <a:lnTo>
                      <a:pt x="50" y="2063"/>
                    </a:lnTo>
                    <a:lnTo>
                      <a:pt x="46" y="2050"/>
                    </a:lnTo>
                    <a:lnTo>
                      <a:pt x="44" y="2033"/>
                    </a:lnTo>
                    <a:lnTo>
                      <a:pt x="42" y="2010"/>
                    </a:lnTo>
                    <a:lnTo>
                      <a:pt x="40" y="1989"/>
                    </a:lnTo>
                    <a:lnTo>
                      <a:pt x="36" y="1964"/>
                    </a:lnTo>
                    <a:lnTo>
                      <a:pt x="35" y="1939"/>
                    </a:lnTo>
                    <a:lnTo>
                      <a:pt x="33" y="1915"/>
                    </a:lnTo>
                    <a:lnTo>
                      <a:pt x="31" y="1890"/>
                    </a:lnTo>
                    <a:lnTo>
                      <a:pt x="27" y="1867"/>
                    </a:lnTo>
                    <a:lnTo>
                      <a:pt x="25" y="1844"/>
                    </a:lnTo>
                    <a:lnTo>
                      <a:pt x="23" y="1821"/>
                    </a:lnTo>
                    <a:lnTo>
                      <a:pt x="23" y="1804"/>
                    </a:lnTo>
                    <a:lnTo>
                      <a:pt x="21" y="1789"/>
                    </a:lnTo>
                    <a:lnTo>
                      <a:pt x="21" y="1778"/>
                    </a:lnTo>
                    <a:lnTo>
                      <a:pt x="21" y="1770"/>
                    </a:lnTo>
                    <a:lnTo>
                      <a:pt x="21" y="1768"/>
                    </a:lnTo>
                    <a:lnTo>
                      <a:pt x="0" y="1578"/>
                    </a:lnTo>
                    <a:lnTo>
                      <a:pt x="0" y="1424"/>
                    </a:lnTo>
                    <a:lnTo>
                      <a:pt x="21" y="1165"/>
                    </a:lnTo>
                    <a:lnTo>
                      <a:pt x="21" y="1164"/>
                    </a:lnTo>
                    <a:lnTo>
                      <a:pt x="21" y="1162"/>
                    </a:lnTo>
                    <a:lnTo>
                      <a:pt x="21" y="1156"/>
                    </a:lnTo>
                    <a:lnTo>
                      <a:pt x="23" y="1150"/>
                    </a:lnTo>
                    <a:lnTo>
                      <a:pt x="23" y="1141"/>
                    </a:lnTo>
                    <a:lnTo>
                      <a:pt x="25" y="1133"/>
                    </a:lnTo>
                    <a:lnTo>
                      <a:pt x="27" y="1124"/>
                    </a:lnTo>
                    <a:lnTo>
                      <a:pt x="31" y="1114"/>
                    </a:lnTo>
                    <a:lnTo>
                      <a:pt x="33" y="1101"/>
                    </a:lnTo>
                    <a:lnTo>
                      <a:pt x="36" y="1089"/>
                    </a:lnTo>
                    <a:lnTo>
                      <a:pt x="38" y="1076"/>
                    </a:lnTo>
                    <a:lnTo>
                      <a:pt x="44" y="1067"/>
                    </a:lnTo>
                    <a:lnTo>
                      <a:pt x="48" y="1053"/>
                    </a:lnTo>
                    <a:lnTo>
                      <a:pt x="52" y="1042"/>
                    </a:lnTo>
                    <a:lnTo>
                      <a:pt x="57" y="1030"/>
                    </a:lnTo>
                    <a:lnTo>
                      <a:pt x="63" y="1021"/>
                    </a:lnTo>
                    <a:lnTo>
                      <a:pt x="67" y="1011"/>
                    </a:lnTo>
                    <a:lnTo>
                      <a:pt x="73" y="1000"/>
                    </a:lnTo>
                    <a:lnTo>
                      <a:pt x="78" y="987"/>
                    </a:lnTo>
                    <a:lnTo>
                      <a:pt x="84" y="975"/>
                    </a:lnTo>
                    <a:lnTo>
                      <a:pt x="88" y="964"/>
                    </a:lnTo>
                    <a:lnTo>
                      <a:pt x="92" y="951"/>
                    </a:lnTo>
                    <a:lnTo>
                      <a:pt x="95" y="939"/>
                    </a:lnTo>
                    <a:lnTo>
                      <a:pt x="101" y="928"/>
                    </a:lnTo>
                    <a:lnTo>
                      <a:pt x="103" y="918"/>
                    </a:lnTo>
                    <a:lnTo>
                      <a:pt x="107" y="909"/>
                    </a:lnTo>
                    <a:lnTo>
                      <a:pt x="109" y="899"/>
                    </a:lnTo>
                    <a:lnTo>
                      <a:pt x="112" y="893"/>
                    </a:lnTo>
                    <a:lnTo>
                      <a:pt x="112" y="886"/>
                    </a:lnTo>
                    <a:lnTo>
                      <a:pt x="114" y="882"/>
                    </a:lnTo>
                    <a:lnTo>
                      <a:pt x="116" y="878"/>
                    </a:lnTo>
                    <a:lnTo>
                      <a:pt x="116" y="874"/>
                    </a:lnTo>
                    <a:lnTo>
                      <a:pt x="118" y="871"/>
                    </a:lnTo>
                    <a:lnTo>
                      <a:pt x="122" y="861"/>
                    </a:lnTo>
                    <a:lnTo>
                      <a:pt x="128" y="848"/>
                    </a:lnTo>
                    <a:lnTo>
                      <a:pt x="131" y="833"/>
                    </a:lnTo>
                    <a:lnTo>
                      <a:pt x="139" y="816"/>
                    </a:lnTo>
                    <a:lnTo>
                      <a:pt x="147" y="795"/>
                    </a:lnTo>
                    <a:lnTo>
                      <a:pt x="156" y="776"/>
                    </a:lnTo>
                    <a:lnTo>
                      <a:pt x="164" y="751"/>
                    </a:lnTo>
                    <a:lnTo>
                      <a:pt x="173" y="728"/>
                    </a:lnTo>
                    <a:lnTo>
                      <a:pt x="185" y="703"/>
                    </a:lnTo>
                    <a:lnTo>
                      <a:pt x="196" y="681"/>
                    </a:lnTo>
                    <a:lnTo>
                      <a:pt x="208" y="656"/>
                    </a:lnTo>
                    <a:lnTo>
                      <a:pt x="221" y="631"/>
                    </a:lnTo>
                    <a:lnTo>
                      <a:pt x="234" y="608"/>
                    </a:lnTo>
                    <a:lnTo>
                      <a:pt x="247" y="587"/>
                    </a:lnTo>
                    <a:lnTo>
                      <a:pt x="259" y="565"/>
                    </a:lnTo>
                    <a:lnTo>
                      <a:pt x="272" y="545"/>
                    </a:lnTo>
                    <a:lnTo>
                      <a:pt x="284" y="525"/>
                    </a:lnTo>
                    <a:lnTo>
                      <a:pt x="299" y="506"/>
                    </a:lnTo>
                    <a:lnTo>
                      <a:pt x="310" y="487"/>
                    </a:lnTo>
                    <a:lnTo>
                      <a:pt x="325" y="468"/>
                    </a:lnTo>
                    <a:lnTo>
                      <a:pt x="341" y="449"/>
                    </a:lnTo>
                    <a:lnTo>
                      <a:pt x="358" y="429"/>
                    </a:lnTo>
                    <a:lnTo>
                      <a:pt x="373" y="410"/>
                    </a:lnTo>
                    <a:lnTo>
                      <a:pt x="390" y="391"/>
                    </a:lnTo>
                    <a:lnTo>
                      <a:pt x="409" y="374"/>
                    </a:lnTo>
                    <a:lnTo>
                      <a:pt x="428" y="355"/>
                    </a:lnTo>
                    <a:lnTo>
                      <a:pt x="449" y="336"/>
                    </a:lnTo>
                    <a:lnTo>
                      <a:pt x="472" y="317"/>
                    </a:lnTo>
                    <a:lnTo>
                      <a:pt x="496" y="296"/>
                    </a:lnTo>
                    <a:lnTo>
                      <a:pt x="523" y="277"/>
                    </a:lnTo>
                    <a:lnTo>
                      <a:pt x="548" y="258"/>
                    </a:lnTo>
                    <a:lnTo>
                      <a:pt x="574" y="239"/>
                    </a:lnTo>
                    <a:lnTo>
                      <a:pt x="599" y="224"/>
                    </a:lnTo>
                    <a:lnTo>
                      <a:pt x="622" y="209"/>
                    </a:lnTo>
                    <a:lnTo>
                      <a:pt x="645" y="196"/>
                    </a:lnTo>
                    <a:lnTo>
                      <a:pt x="668" y="184"/>
                    </a:lnTo>
                    <a:lnTo>
                      <a:pt x="688" y="173"/>
                    </a:lnTo>
                    <a:lnTo>
                      <a:pt x="711" y="163"/>
                    </a:lnTo>
                    <a:lnTo>
                      <a:pt x="728" y="154"/>
                    </a:lnTo>
                    <a:lnTo>
                      <a:pt x="747" y="146"/>
                    </a:lnTo>
                    <a:lnTo>
                      <a:pt x="765" y="139"/>
                    </a:lnTo>
                    <a:lnTo>
                      <a:pt x="780" y="133"/>
                    </a:lnTo>
                    <a:lnTo>
                      <a:pt x="795" y="127"/>
                    </a:lnTo>
                    <a:lnTo>
                      <a:pt x="808" y="123"/>
                    </a:lnTo>
                    <a:lnTo>
                      <a:pt x="820" y="120"/>
                    </a:lnTo>
                    <a:lnTo>
                      <a:pt x="829" y="118"/>
                    </a:lnTo>
                    <a:lnTo>
                      <a:pt x="837" y="112"/>
                    </a:lnTo>
                    <a:lnTo>
                      <a:pt x="848" y="108"/>
                    </a:lnTo>
                    <a:lnTo>
                      <a:pt x="860" y="104"/>
                    </a:lnTo>
                    <a:lnTo>
                      <a:pt x="873" y="101"/>
                    </a:lnTo>
                    <a:lnTo>
                      <a:pt x="886" y="95"/>
                    </a:lnTo>
                    <a:lnTo>
                      <a:pt x="899" y="91"/>
                    </a:lnTo>
                    <a:lnTo>
                      <a:pt x="911" y="85"/>
                    </a:lnTo>
                    <a:lnTo>
                      <a:pt x="926" y="83"/>
                    </a:lnTo>
                    <a:lnTo>
                      <a:pt x="936" y="78"/>
                    </a:lnTo>
                    <a:lnTo>
                      <a:pt x="947" y="74"/>
                    </a:lnTo>
                    <a:lnTo>
                      <a:pt x="958" y="70"/>
                    </a:lnTo>
                    <a:lnTo>
                      <a:pt x="968" y="68"/>
                    </a:lnTo>
                    <a:lnTo>
                      <a:pt x="976" y="66"/>
                    </a:lnTo>
                    <a:lnTo>
                      <a:pt x="983" y="64"/>
                    </a:lnTo>
                    <a:lnTo>
                      <a:pt x="985" y="64"/>
                    </a:lnTo>
                    <a:lnTo>
                      <a:pt x="987" y="64"/>
                    </a:lnTo>
                    <a:lnTo>
                      <a:pt x="989" y="62"/>
                    </a:lnTo>
                    <a:lnTo>
                      <a:pt x="996" y="61"/>
                    </a:lnTo>
                    <a:lnTo>
                      <a:pt x="1006" y="57"/>
                    </a:lnTo>
                    <a:lnTo>
                      <a:pt x="1019" y="55"/>
                    </a:lnTo>
                    <a:lnTo>
                      <a:pt x="1034" y="51"/>
                    </a:lnTo>
                    <a:lnTo>
                      <a:pt x="1053" y="47"/>
                    </a:lnTo>
                    <a:lnTo>
                      <a:pt x="1076" y="43"/>
                    </a:lnTo>
                    <a:lnTo>
                      <a:pt x="1101" y="40"/>
                    </a:lnTo>
                    <a:lnTo>
                      <a:pt x="1124" y="34"/>
                    </a:lnTo>
                    <a:lnTo>
                      <a:pt x="1150" y="28"/>
                    </a:lnTo>
                    <a:lnTo>
                      <a:pt x="1179" y="24"/>
                    </a:lnTo>
                    <a:lnTo>
                      <a:pt x="1207" y="19"/>
                    </a:lnTo>
                    <a:lnTo>
                      <a:pt x="1236" y="15"/>
                    </a:lnTo>
                    <a:lnTo>
                      <a:pt x="1266" y="11"/>
                    </a:lnTo>
                    <a:lnTo>
                      <a:pt x="1295" y="9"/>
                    </a:lnTo>
                    <a:lnTo>
                      <a:pt x="1323" y="5"/>
                    </a:lnTo>
                    <a:lnTo>
                      <a:pt x="1348" y="4"/>
                    </a:lnTo>
                    <a:lnTo>
                      <a:pt x="1375" y="2"/>
                    </a:lnTo>
                    <a:lnTo>
                      <a:pt x="1399" y="2"/>
                    </a:lnTo>
                    <a:lnTo>
                      <a:pt x="1424" y="2"/>
                    </a:lnTo>
                    <a:lnTo>
                      <a:pt x="1445" y="0"/>
                    </a:lnTo>
                    <a:lnTo>
                      <a:pt x="1466" y="0"/>
                    </a:lnTo>
                    <a:lnTo>
                      <a:pt x="1487" y="0"/>
                    </a:lnTo>
                    <a:lnTo>
                      <a:pt x="1506" y="2"/>
                    </a:lnTo>
                    <a:lnTo>
                      <a:pt x="1521" y="2"/>
                    </a:lnTo>
                    <a:lnTo>
                      <a:pt x="1534" y="2"/>
                    </a:lnTo>
                    <a:lnTo>
                      <a:pt x="1548" y="2"/>
                    </a:lnTo>
                    <a:lnTo>
                      <a:pt x="1559" y="2"/>
                    </a:lnTo>
                    <a:lnTo>
                      <a:pt x="1569" y="2"/>
                    </a:lnTo>
                    <a:lnTo>
                      <a:pt x="1574" y="2"/>
                    </a:lnTo>
                    <a:lnTo>
                      <a:pt x="1578" y="2"/>
                    </a:lnTo>
                    <a:lnTo>
                      <a:pt x="1580" y="4"/>
                    </a:lnTo>
                    <a:lnTo>
                      <a:pt x="1909" y="32"/>
                    </a:lnTo>
                    <a:lnTo>
                      <a:pt x="1911" y="32"/>
                    </a:lnTo>
                    <a:lnTo>
                      <a:pt x="1918" y="32"/>
                    </a:lnTo>
                    <a:lnTo>
                      <a:pt x="1926" y="34"/>
                    </a:lnTo>
                    <a:lnTo>
                      <a:pt x="1941" y="38"/>
                    </a:lnTo>
                    <a:lnTo>
                      <a:pt x="1956" y="40"/>
                    </a:lnTo>
                    <a:lnTo>
                      <a:pt x="1975" y="42"/>
                    </a:lnTo>
                    <a:lnTo>
                      <a:pt x="1998" y="45"/>
                    </a:lnTo>
                    <a:lnTo>
                      <a:pt x="2021" y="51"/>
                    </a:lnTo>
                    <a:lnTo>
                      <a:pt x="2046" y="55"/>
                    </a:lnTo>
                    <a:lnTo>
                      <a:pt x="2072" y="62"/>
                    </a:lnTo>
                    <a:lnTo>
                      <a:pt x="2101" y="68"/>
                    </a:lnTo>
                    <a:lnTo>
                      <a:pt x="2129" y="78"/>
                    </a:lnTo>
                    <a:lnTo>
                      <a:pt x="2156" y="85"/>
                    </a:lnTo>
                    <a:lnTo>
                      <a:pt x="2185" y="95"/>
                    </a:lnTo>
                    <a:lnTo>
                      <a:pt x="2215" y="106"/>
                    </a:lnTo>
                    <a:lnTo>
                      <a:pt x="2243" y="118"/>
                    </a:lnTo>
                    <a:lnTo>
                      <a:pt x="2270" y="131"/>
                    </a:lnTo>
                    <a:lnTo>
                      <a:pt x="2297" y="144"/>
                    </a:lnTo>
                    <a:lnTo>
                      <a:pt x="2321" y="158"/>
                    </a:lnTo>
                    <a:lnTo>
                      <a:pt x="2348" y="173"/>
                    </a:lnTo>
                    <a:lnTo>
                      <a:pt x="2371" y="186"/>
                    </a:lnTo>
                    <a:lnTo>
                      <a:pt x="2396" y="201"/>
                    </a:lnTo>
                    <a:lnTo>
                      <a:pt x="2418" y="215"/>
                    </a:lnTo>
                    <a:lnTo>
                      <a:pt x="2439" y="230"/>
                    </a:lnTo>
                    <a:lnTo>
                      <a:pt x="2458" y="241"/>
                    </a:lnTo>
                    <a:lnTo>
                      <a:pt x="2475" y="255"/>
                    </a:lnTo>
                    <a:lnTo>
                      <a:pt x="2491" y="264"/>
                    </a:lnTo>
                    <a:lnTo>
                      <a:pt x="2504" y="275"/>
                    </a:lnTo>
                    <a:lnTo>
                      <a:pt x="2515" y="281"/>
                    </a:lnTo>
                    <a:lnTo>
                      <a:pt x="2523" y="287"/>
                    </a:lnTo>
                    <a:lnTo>
                      <a:pt x="2529" y="291"/>
                    </a:lnTo>
                    <a:lnTo>
                      <a:pt x="2531" y="293"/>
                    </a:lnTo>
                    <a:lnTo>
                      <a:pt x="2532" y="294"/>
                    </a:lnTo>
                    <a:lnTo>
                      <a:pt x="2538" y="298"/>
                    </a:lnTo>
                    <a:lnTo>
                      <a:pt x="2548" y="308"/>
                    </a:lnTo>
                    <a:lnTo>
                      <a:pt x="2561" y="319"/>
                    </a:lnTo>
                    <a:lnTo>
                      <a:pt x="2576" y="333"/>
                    </a:lnTo>
                    <a:lnTo>
                      <a:pt x="2597" y="348"/>
                    </a:lnTo>
                    <a:lnTo>
                      <a:pt x="2616" y="365"/>
                    </a:lnTo>
                    <a:lnTo>
                      <a:pt x="2639" y="386"/>
                    </a:lnTo>
                    <a:lnTo>
                      <a:pt x="2660" y="405"/>
                    </a:lnTo>
                    <a:lnTo>
                      <a:pt x="2684" y="426"/>
                    </a:lnTo>
                    <a:lnTo>
                      <a:pt x="2707" y="449"/>
                    </a:lnTo>
                    <a:lnTo>
                      <a:pt x="2732" y="469"/>
                    </a:lnTo>
                    <a:lnTo>
                      <a:pt x="2751" y="490"/>
                    </a:lnTo>
                    <a:lnTo>
                      <a:pt x="2774" y="511"/>
                    </a:lnTo>
                    <a:lnTo>
                      <a:pt x="2791" y="532"/>
                    </a:lnTo>
                    <a:lnTo>
                      <a:pt x="2808" y="551"/>
                    </a:lnTo>
                    <a:lnTo>
                      <a:pt x="2641" y="789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7" name="Freeform 42"/>
              <p:cNvSpPr>
                <a:spLocks/>
              </p:cNvSpPr>
              <p:nvPr/>
            </p:nvSpPr>
            <p:spPr bwMode="auto">
              <a:xfrm>
                <a:off x="1458" y="1429"/>
                <a:ext cx="83" cy="192"/>
              </a:xfrm>
              <a:custGeom>
                <a:avLst/>
                <a:gdLst>
                  <a:gd name="T0" fmla="*/ 8 w 167"/>
                  <a:gd name="T1" fmla="*/ 186 h 384"/>
                  <a:gd name="T2" fmla="*/ 4 w 167"/>
                  <a:gd name="T3" fmla="*/ 113 h 384"/>
                  <a:gd name="T4" fmla="*/ 18 w 167"/>
                  <a:gd name="T5" fmla="*/ 81 h 384"/>
                  <a:gd name="T6" fmla="*/ 15 w 167"/>
                  <a:gd name="T7" fmla="*/ 36 h 384"/>
                  <a:gd name="T8" fmla="*/ 9 w 167"/>
                  <a:gd name="T9" fmla="*/ 34 h 384"/>
                  <a:gd name="T10" fmla="*/ 4 w 167"/>
                  <a:gd name="T11" fmla="*/ 29 h 384"/>
                  <a:gd name="T12" fmla="*/ 0 w 167"/>
                  <a:gd name="T13" fmla="*/ 24 h 384"/>
                  <a:gd name="T14" fmla="*/ 0 w 167"/>
                  <a:gd name="T15" fmla="*/ 19 h 384"/>
                  <a:gd name="T16" fmla="*/ 0 w 167"/>
                  <a:gd name="T17" fmla="*/ 13 h 384"/>
                  <a:gd name="T18" fmla="*/ 3 w 167"/>
                  <a:gd name="T19" fmla="*/ 10 h 384"/>
                  <a:gd name="T20" fmla="*/ 7 w 167"/>
                  <a:gd name="T21" fmla="*/ 6 h 384"/>
                  <a:gd name="T22" fmla="*/ 14 w 167"/>
                  <a:gd name="T23" fmla="*/ 3 h 384"/>
                  <a:gd name="T24" fmla="*/ 19 w 167"/>
                  <a:gd name="T25" fmla="*/ 2 h 384"/>
                  <a:gd name="T26" fmla="*/ 25 w 167"/>
                  <a:gd name="T27" fmla="*/ 0 h 384"/>
                  <a:gd name="T28" fmla="*/ 31 w 167"/>
                  <a:gd name="T29" fmla="*/ 0 h 384"/>
                  <a:gd name="T30" fmla="*/ 33 w 167"/>
                  <a:gd name="T31" fmla="*/ 0 h 384"/>
                  <a:gd name="T32" fmla="*/ 38 w 167"/>
                  <a:gd name="T33" fmla="*/ 0 h 384"/>
                  <a:gd name="T34" fmla="*/ 45 w 167"/>
                  <a:gd name="T35" fmla="*/ 2 h 384"/>
                  <a:gd name="T36" fmla="*/ 52 w 167"/>
                  <a:gd name="T37" fmla="*/ 4 h 384"/>
                  <a:gd name="T38" fmla="*/ 56 w 167"/>
                  <a:gd name="T39" fmla="*/ 9 h 384"/>
                  <a:gd name="T40" fmla="*/ 57 w 167"/>
                  <a:gd name="T41" fmla="*/ 18 h 384"/>
                  <a:gd name="T42" fmla="*/ 53 w 167"/>
                  <a:gd name="T43" fmla="*/ 36 h 384"/>
                  <a:gd name="T44" fmla="*/ 53 w 167"/>
                  <a:gd name="T45" fmla="*/ 40 h 384"/>
                  <a:gd name="T46" fmla="*/ 53 w 167"/>
                  <a:gd name="T47" fmla="*/ 45 h 384"/>
                  <a:gd name="T48" fmla="*/ 53 w 167"/>
                  <a:gd name="T49" fmla="*/ 51 h 384"/>
                  <a:gd name="T50" fmla="*/ 53 w 167"/>
                  <a:gd name="T51" fmla="*/ 58 h 384"/>
                  <a:gd name="T52" fmla="*/ 54 w 167"/>
                  <a:gd name="T53" fmla="*/ 66 h 384"/>
                  <a:gd name="T54" fmla="*/ 54 w 167"/>
                  <a:gd name="T55" fmla="*/ 72 h 384"/>
                  <a:gd name="T56" fmla="*/ 56 w 167"/>
                  <a:gd name="T57" fmla="*/ 76 h 384"/>
                  <a:gd name="T58" fmla="*/ 58 w 167"/>
                  <a:gd name="T59" fmla="*/ 81 h 384"/>
                  <a:gd name="T60" fmla="*/ 63 w 167"/>
                  <a:gd name="T61" fmla="*/ 84 h 384"/>
                  <a:gd name="T62" fmla="*/ 67 w 167"/>
                  <a:gd name="T63" fmla="*/ 87 h 384"/>
                  <a:gd name="T64" fmla="*/ 71 w 167"/>
                  <a:gd name="T65" fmla="*/ 93 h 384"/>
                  <a:gd name="T66" fmla="*/ 75 w 167"/>
                  <a:gd name="T67" fmla="*/ 100 h 384"/>
                  <a:gd name="T68" fmla="*/ 78 w 167"/>
                  <a:gd name="T69" fmla="*/ 107 h 384"/>
                  <a:gd name="T70" fmla="*/ 80 w 167"/>
                  <a:gd name="T71" fmla="*/ 113 h 384"/>
                  <a:gd name="T72" fmla="*/ 81 w 167"/>
                  <a:gd name="T73" fmla="*/ 116 h 384"/>
                  <a:gd name="T74" fmla="*/ 32 w 167"/>
                  <a:gd name="T75" fmla="*/ 192 h 38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67"/>
                  <a:gd name="T115" fmla="*/ 0 h 384"/>
                  <a:gd name="T116" fmla="*/ 167 w 167"/>
                  <a:gd name="T117" fmla="*/ 384 h 38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67" h="384">
                    <a:moveTo>
                      <a:pt x="65" y="384"/>
                    </a:moveTo>
                    <a:lnTo>
                      <a:pt x="17" y="371"/>
                    </a:lnTo>
                    <a:lnTo>
                      <a:pt x="8" y="339"/>
                    </a:lnTo>
                    <a:lnTo>
                      <a:pt x="8" y="227"/>
                    </a:lnTo>
                    <a:lnTo>
                      <a:pt x="13" y="187"/>
                    </a:lnTo>
                    <a:lnTo>
                      <a:pt x="36" y="162"/>
                    </a:lnTo>
                    <a:lnTo>
                      <a:pt x="32" y="71"/>
                    </a:lnTo>
                    <a:lnTo>
                      <a:pt x="31" y="71"/>
                    </a:lnTo>
                    <a:lnTo>
                      <a:pt x="25" y="69"/>
                    </a:lnTo>
                    <a:lnTo>
                      <a:pt x="19" y="67"/>
                    </a:lnTo>
                    <a:lnTo>
                      <a:pt x="15" y="65"/>
                    </a:lnTo>
                    <a:lnTo>
                      <a:pt x="8" y="59"/>
                    </a:lnTo>
                    <a:lnTo>
                      <a:pt x="4" y="54"/>
                    </a:lnTo>
                    <a:lnTo>
                      <a:pt x="0" y="48"/>
                    </a:lnTo>
                    <a:lnTo>
                      <a:pt x="0" y="44"/>
                    </a:lnTo>
                    <a:lnTo>
                      <a:pt x="0" y="38"/>
                    </a:lnTo>
                    <a:lnTo>
                      <a:pt x="0" y="35"/>
                    </a:lnTo>
                    <a:lnTo>
                      <a:pt x="0" y="27"/>
                    </a:lnTo>
                    <a:lnTo>
                      <a:pt x="4" y="23"/>
                    </a:lnTo>
                    <a:lnTo>
                      <a:pt x="6" y="19"/>
                    </a:lnTo>
                    <a:lnTo>
                      <a:pt x="12" y="16"/>
                    </a:lnTo>
                    <a:lnTo>
                      <a:pt x="15" y="12"/>
                    </a:lnTo>
                    <a:lnTo>
                      <a:pt x="21" y="8"/>
                    </a:lnTo>
                    <a:lnTo>
                      <a:pt x="29" y="6"/>
                    </a:lnTo>
                    <a:lnTo>
                      <a:pt x="34" y="6"/>
                    </a:lnTo>
                    <a:lnTo>
                      <a:pt x="38" y="4"/>
                    </a:lnTo>
                    <a:lnTo>
                      <a:pt x="46" y="2"/>
                    </a:lnTo>
                    <a:lnTo>
                      <a:pt x="50" y="0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5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6" y="0"/>
                    </a:lnTo>
                    <a:lnTo>
                      <a:pt x="86" y="4"/>
                    </a:lnTo>
                    <a:lnTo>
                      <a:pt x="91" y="4"/>
                    </a:lnTo>
                    <a:lnTo>
                      <a:pt x="99" y="6"/>
                    </a:lnTo>
                    <a:lnTo>
                      <a:pt x="105" y="8"/>
                    </a:lnTo>
                    <a:lnTo>
                      <a:pt x="109" y="12"/>
                    </a:lnTo>
                    <a:lnTo>
                      <a:pt x="112" y="17"/>
                    </a:lnTo>
                    <a:lnTo>
                      <a:pt x="114" y="27"/>
                    </a:lnTo>
                    <a:lnTo>
                      <a:pt x="114" y="36"/>
                    </a:lnTo>
                    <a:lnTo>
                      <a:pt x="114" y="40"/>
                    </a:lnTo>
                    <a:lnTo>
                      <a:pt x="107" y="71"/>
                    </a:lnTo>
                    <a:lnTo>
                      <a:pt x="107" y="73"/>
                    </a:lnTo>
                    <a:lnTo>
                      <a:pt x="107" y="80"/>
                    </a:lnTo>
                    <a:lnTo>
                      <a:pt x="107" y="84"/>
                    </a:lnTo>
                    <a:lnTo>
                      <a:pt x="107" y="90"/>
                    </a:lnTo>
                    <a:lnTo>
                      <a:pt x="107" y="97"/>
                    </a:lnTo>
                    <a:lnTo>
                      <a:pt x="107" y="103"/>
                    </a:lnTo>
                    <a:lnTo>
                      <a:pt x="107" y="109"/>
                    </a:lnTo>
                    <a:lnTo>
                      <a:pt x="107" y="116"/>
                    </a:lnTo>
                    <a:lnTo>
                      <a:pt x="107" y="124"/>
                    </a:lnTo>
                    <a:lnTo>
                      <a:pt x="109" y="132"/>
                    </a:lnTo>
                    <a:lnTo>
                      <a:pt x="109" y="135"/>
                    </a:lnTo>
                    <a:lnTo>
                      <a:pt x="109" y="143"/>
                    </a:lnTo>
                    <a:lnTo>
                      <a:pt x="110" y="147"/>
                    </a:lnTo>
                    <a:lnTo>
                      <a:pt x="112" y="152"/>
                    </a:lnTo>
                    <a:lnTo>
                      <a:pt x="114" y="158"/>
                    </a:lnTo>
                    <a:lnTo>
                      <a:pt x="116" y="162"/>
                    </a:lnTo>
                    <a:lnTo>
                      <a:pt x="120" y="166"/>
                    </a:lnTo>
                    <a:lnTo>
                      <a:pt x="126" y="168"/>
                    </a:lnTo>
                    <a:lnTo>
                      <a:pt x="129" y="170"/>
                    </a:lnTo>
                    <a:lnTo>
                      <a:pt x="135" y="173"/>
                    </a:lnTo>
                    <a:lnTo>
                      <a:pt x="139" y="177"/>
                    </a:lnTo>
                    <a:lnTo>
                      <a:pt x="143" y="185"/>
                    </a:lnTo>
                    <a:lnTo>
                      <a:pt x="147" y="191"/>
                    </a:lnTo>
                    <a:lnTo>
                      <a:pt x="150" y="200"/>
                    </a:lnTo>
                    <a:lnTo>
                      <a:pt x="152" y="208"/>
                    </a:lnTo>
                    <a:lnTo>
                      <a:pt x="156" y="215"/>
                    </a:lnTo>
                    <a:lnTo>
                      <a:pt x="158" y="221"/>
                    </a:lnTo>
                    <a:lnTo>
                      <a:pt x="160" y="227"/>
                    </a:lnTo>
                    <a:lnTo>
                      <a:pt x="162" y="230"/>
                    </a:lnTo>
                    <a:lnTo>
                      <a:pt x="162" y="232"/>
                    </a:lnTo>
                    <a:lnTo>
                      <a:pt x="167" y="291"/>
                    </a:lnTo>
                    <a:lnTo>
                      <a:pt x="65" y="384"/>
                    </a:lnTo>
                    <a:close/>
                  </a:path>
                </a:pathLst>
              </a:custGeom>
              <a:solidFill>
                <a:srgbClr val="A8C2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8" name="Freeform 43"/>
              <p:cNvSpPr>
                <a:spLocks/>
              </p:cNvSpPr>
              <p:nvPr/>
            </p:nvSpPr>
            <p:spPr bwMode="auto">
              <a:xfrm>
                <a:off x="1639" y="1436"/>
                <a:ext cx="86" cy="43"/>
              </a:xfrm>
              <a:custGeom>
                <a:avLst/>
                <a:gdLst>
                  <a:gd name="T0" fmla="*/ 70 w 171"/>
                  <a:gd name="T1" fmla="*/ 0 h 85"/>
                  <a:gd name="T2" fmla="*/ 28 w 171"/>
                  <a:gd name="T3" fmla="*/ 15 h 85"/>
                  <a:gd name="T4" fmla="*/ 0 w 171"/>
                  <a:gd name="T5" fmla="*/ 26 h 85"/>
                  <a:gd name="T6" fmla="*/ 15 w 171"/>
                  <a:gd name="T7" fmla="*/ 43 h 85"/>
                  <a:gd name="T8" fmla="*/ 86 w 171"/>
                  <a:gd name="T9" fmla="*/ 23 h 85"/>
                  <a:gd name="T10" fmla="*/ 70 w 171"/>
                  <a:gd name="T11" fmla="*/ 0 h 85"/>
                  <a:gd name="T12" fmla="*/ 70 w 171"/>
                  <a:gd name="T13" fmla="*/ 0 h 8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71"/>
                  <a:gd name="T22" fmla="*/ 0 h 85"/>
                  <a:gd name="T23" fmla="*/ 171 w 171"/>
                  <a:gd name="T24" fmla="*/ 85 h 8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71" h="85">
                    <a:moveTo>
                      <a:pt x="139" y="0"/>
                    </a:moveTo>
                    <a:lnTo>
                      <a:pt x="55" y="30"/>
                    </a:lnTo>
                    <a:lnTo>
                      <a:pt x="0" y="51"/>
                    </a:lnTo>
                    <a:lnTo>
                      <a:pt x="29" y="85"/>
                    </a:lnTo>
                    <a:lnTo>
                      <a:pt x="171" y="45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FFE8E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79" name="Freeform 44"/>
              <p:cNvSpPr>
                <a:spLocks/>
              </p:cNvSpPr>
              <p:nvPr/>
            </p:nvSpPr>
            <p:spPr bwMode="auto">
              <a:xfrm>
                <a:off x="1520" y="1481"/>
                <a:ext cx="72" cy="54"/>
              </a:xfrm>
              <a:custGeom>
                <a:avLst/>
                <a:gdLst>
                  <a:gd name="T0" fmla="*/ 67 w 142"/>
                  <a:gd name="T1" fmla="*/ 29 h 106"/>
                  <a:gd name="T2" fmla="*/ 17 w 142"/>
                  <a:gd name="T3" fmla="*/ 54 h 106"/>
                  <a:gd name="T4" fmla="*/ 7 w 142"/>
                  <a:gd name="T5" fmla="*/ 38 h 106"/>
                  <a:gd name="T6" fmla="*/ 0 w 142"/>
                  <a:gd name="T7" fmla="*/ 32 h 106"/>
                  <a:gd name="T8" fmla="*/ 50 w 142"/>
                  <a:gd name="T9" fmla="*/ 8 h 106"/>
                  <a:gd name="T10" fmla="*/ 72 w 142"/>
                  <a:gd name="T11" fmla="*/ 0 h 106"/>
                  <a:gd name="T12" fmla="*/ 67 w 142"/>
                  <a:gd name="T13" fmla="*/ 29 h 106"/>
                  <a:gd name="T14" fmla="*/ 67 w 142"/>
                  <a:gd name="T15" fmla="*/ 29 h 1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2"/>
                  <a:gd name="T25" fmla="*/ 0 h 106"/>
                  <a:gd name="T26" fmla="*/ 142 w 142"/>
                  <a:gd name="T27" fmla="*/ 106 h 10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2" h="106">
                    <a:moveTo>
                      <a:pt x="133" y="57"/>
                    </a:moveTo>
                    <a:lnTo>
                      <a:pt x="34" y="106"/>
                    </a:lnTo>
                    <a:lnTo>
                      <a:pt x="13" y="74"/>
                    </a:lnTo>
                    <a:lnTo>
                      <a:pt x="0" y="63"/>
                    </a:lnTo>
                    <a:lnTo>
                      <a:pt x="98" y="15"/>
                    </a:lnTo>
                    <a:lnTo>
                      <a:pt x="142" y="0"/>
                    </a:lnTo>
                    <a:lnTo>
                      <a:pt x="133" y="57"/>
                    </a:lnTo>
                    <a:close/>
                  </a:path>
                </a:pathLst>
              </a:custGeom>
              <a:solidFill>
                <a:srgbClr val="FFE8E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0" name="Freeform 45"/>
              <p:cNvSpPr>
                <a:spLocks/>
              </p:cNvSpPr>
              <p:nvPr/>
            </p:nvSpPr>
            <p:spPr bwMode="auto">
              <a:xfrm>
                <a:off x="1739" y="1391"/>
                <a:ext cx="176" cy="211"/>
              </a:xfrm>
              <a:custGeom>
                <a:avLst/>
                <a:gdLst>
                  <a:gd name="T0" fmla="*/ 0 w 352"/>
                  <a:gd name="T1" fmla="*/ 91 h 422"/>
                  <a:gd name="T2" fmla="*/ 87 w 352"/>
                  <a:gd name="T3" fmla="*/ 0 h 422"/>
                  <a:gd name="T4" fmla="*/ 103 w 352"/>
                  <a:gd name="T5" fmla="*/ 13 h 422"/>
                  <a:gd name="T6" fmla="*/ 103 w 352"/>
                  <a:gd name="T7" fmla="*/ 13 h 422"/>
                  <a:gd name="T8" fmla="*/ 105 w 352"/>
                  <a:gd name="T9" fmla="*/ 15 h 422"/>
                  <a:gd name="T10" fmla="*/ 108 w 352"/>
                  <a:gd name="T11" fmla="*/ 19 h 422"/>
                  <a:gd name="T12" fmla="*/ 112 w 352"/>
                  <a:gd name="T13" fmla="*/ 25 h 422"/>
                  <a:gd name="T14" fmla="*/ 115 w 352"/>
                  <a:gd name="T15" fmla="*/ 30 h 422"/>
                  <a:gd name="T16" fmla="*/ 119 w 352"/>
                  <a:gd name="T17" fmla="*/ 37 h 422"/>
                  <a:gd name="T18" fmla="*/ 124 w 352"/>
                  <a:gd name="T19" fmla="*/ 45 h 422"/>
                  <a:gd name="T20" fmla="*/ 130 w 352"/>
                  <a:gd name="T21" fmla="*/ 54 h 422"/>
                  <a:gd name="T22" fmla="*/ 135 w 352"/>
                  <a:gd name="T23" fmla="*/ 62 h 422"/>
                  <a:gd name="T24" fmla="*/ 141 w 352"/>
                  <a:gd name="T25" fmla="*/ 72 h 422"/>
                  <a:gd name="T26" fmla="*/ 147 w 352"/>
                  <a:gd name="T27" fmla="*/ 81 h 422"/>
                  <a:gd name="T28" fmla="*/ 152 w 352"/>
                  <a:gd name="T29" fmla="*/ 91 h 422"/>
                  <a:gd name="T30" fmla="*/ 157 w 352"/>
                  <a:gd name="T31" fmla="*/ 99 h 422"/>
                  <a:gd name="T32" fmla="*/ 162 w 352"/>
                  <a:gd name="T33" fmla="*/ 108 h 422"/>
                  <a:gd name="T34" fmla="*/ 167 w 352"/>
                  <a:gd name="T35" fmla="*/ 117 h 422"/>
                  <a:gd name="T36" fmla="*/ 170 w 352"/>
                  <a:gd name="T37" fmla="*/ 124 h 422"/>
                  <a:gd name="T38" fmla="*/ 176 w 352"/>
                  <a:gd name="T39" fmla="*/ 142 h 422"/>
                  <a:gd name="T40" fmla="*/ 137 w 352"/>
                  <a:gd name="T41" fmla="*/ 157 h 422"/>
                  <a:gd name="T42" fmla="*/ 89 w 352"/>
                  <a:gd name="T43" fmla="*/ 192 h 422"/>
                  <a:gd name="T44" fmla="*/ 67 w 352"/>
                  <a:gd name="T45" fmla="*/ 211 h 422"/>
                  <a:gd name="T46" fmla="*/ 43 w 352"/>
                  <a:gd name="T47" fmla="*/ 169 h 422"/>
                  <a:gd name="T48" fmla="*/ 0 w 352"/>
                  <a:gd name="T49" fmla="*/ 91 h 422"/>
                  <a:gd name="T50" fmla="*/ 0 w 352"/>
                  <a:gd name="T51" fmla="*/ 91 h 4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52"/>
                  <a:gd name="T79" fmla="*/ 0 h 422"/>
                  <a:gd name="T80" fmla="*/ 352 w 352"/>
                  <a:gd name="T81" fmla="*/ 422 h 4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52" h="422">
                    <a:moveTo>
                      <a:pt x="0" y="181"/>
                    </a:moveTo>
                    <a:lnTo>
                      <a:pt x="173" y="0"/>
                    </a:lnTo>
                    <a:lnTo>
                      <a:pt x="207" y="27"/>
                    </a:lnTo>
                    <a:lnTo>
                      <a:pt x="211" y="31"/>
                    </a:lnTo>
                    <a:lnTo>
                      <a:pt x="217" y="38"/>
                    </a:lnTo>
                    <a:lnTo>
                      <a:pt x="224" y="50"/>
                    </a:lnTo>
                    <a:lnTo>
                      <a:pt x="230" y="61"/>
                    </a:lnTo>
                    <a:lnTo>
                      <a:pt x="239" y="74"/>
                    </a:lnTo>
                    <a:lnTo>
                      <a:pt x="249" y="90"/>
                    </a:lnTo>
                    <a:lnTo>
                      <a:pt x="260" y="109"/>
                    </a:lnTo>
                    <a:lnTo>
                      <a:pt x="270" y="124"/>
                    </a:lnTo>
                    <a:lnTo>
                      <a:pt x="281" y="143"/>
                    </a:lnTo>
                    <a:lnTo>
                      <a:pt x="293" y="162"/>
                    </a:lnTo>
                    <a:lnTo>
                      <a:pt x="304" y="181"/>
                    </a:lnTo>
                    <a:lnTo>
                      <a:pt x="314" y="198"/>
                    </a:lnTo>
                    <a:lnTo>
                      <a:pt x="323" y="217"/>
                    </a:lnTo>
                    <a:lnTo>
                      <a:pt x="333" y="234"/>
                    </a:lnTo>
                    <a:lnTo>
                      <a:pt x="340" y="249"/>
                    </a:lnTo>
                    <a:lnTo>
                      <a:pt x="352" y="284"/>
                    </a:lnTo>
                    <a:lnTo>
                      <a:pt x="274" y="314"/>
                    </a:lnTo>
                    <a:lnTo>
                      <a:pt x="179" y="383"/>
                    </a:lnTo>
                    <a:lnTo>
                      <a:pt x="133" y="422"/>
                    </a:lnTo>
                    <a:lnTo>
                      <a:pt x="85" y="337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99EB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1" name="Freeform 46"/>
              <p:cNvSpPr>
                <a:spLocks/>
              </p:cNvSpPr>
              <p:nvPr/>
            </p:nvSpPr>
            <p:spPr bwMode="auto">
              <a:xfrm>
                <a:off x="1030" y="1125"/>
                <a:ext cx="158" cy="154"/>
              </a:xfrm>
              <a:custGeom>
                <a:avLst/>
                <a:gdLst>
                  <a:gd name="T0" fmla="*/ 158 w 315"/>
                  <a:gd name="T1" fmla="*/ 154 h 308"/>
                  <a:gd name="T2" fmla="*/ 144 w 315"/>
                  <a:gd name="T3" fmla="*/ 116 h 308"/>
                  <a:gd name="T4" fmla="*/ 142 w 315"/>
                  <a:gd name="T5" fmla="*/ 62 h 308"/>
                  <a:gd name="T6" fmla="*/ 158 w 315"/>
                  <a:gd name="T7" fmla="*/ 0 h 308"/>
                  <a:gd name="T8" fmla="*/ 11 w 315"/>
                  <a:gd name="T9" fmla="*/ 7 h 308"/>
                  <a:gd name="T10" fmla="*/ 0 w 315"/>
                  <a:gd name="T11" fmla="*/ 14 h 308"/>
                  <a:gd name="T12" fmla="*/ 0 w 315"/>
                  <a:gd name="T13" fmla="*/ 83 h 308"/>
                  <a:gd name="T14" fmla="*/ 12 w 315"/>
                  <a:gd name="T15" fmla="*/ 149 h 308"/>
                  <a:gd name="T16" fmla="*/ 125 w 315"/>
                  <a:gd name="T17" fmla="*/ 149 h 308"/>
                  <a:gd name="T18" fmla="*/ 158 w 315"/>
                  <a:gd name="T19" fmla="*/ 154 h 308"/>
                  <a:gd name="T20" fmla="*/ 158 w 315"/>
                  <a:gd name="T21" fmla="*/ 154 h 30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15"/>
                  <a:gd name="T34" fmla="*/ 0 h 308"/>
                  <a:gd name="T35" fmla="*/ 315 w 315"/>
                  <a:gd name="T36" fmla="*/ 308 h 30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15" h="308">
                    <a:moveTo>
                      <a:pt x="315" y="308"/>
                    </a:moveTo>
                    <a:lnTo>
                      <a:pt x="287" y="232"/>
                    </a:lnTo>
                    <a:lnTo>
                      <a:pt x="283" y="125"/>
                    </a:lnTo>
                    <a:lnTo>
                      <a:pt x="315" y="0"/>
                    </a:lnTo>
                    <a:lnTo>
                      <a:pt x="21" y="15"/>
                    </a:lnTo>
                    <a:lnTo>
                      <a:pt x="0" y="28"/>
                    </a:lnTo>
                    <a:lnTo>
                      <a:pt x="0" y="167"/>
                    </a:lnTo>
                    <a:lnTo>
                      <a:pt x="23" y="298"/>
                    </a:lnTo>
                    <a:lnTo>
                      <a:pt x="249" y="298"/>
                    </a:lnTo>
                    <a:lnTo>
                      <a:pt x="315" y="308"/>
                    </a:lnTo>
                    <a:close/>
                  </a:path>
                </a:pathLst>
              </a:custGeom>
              <a:solidFill>
                <a:srgbClr val="99EB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2" name="Freeform 47"/>
              <p:cNvSpPr>
                <a:spLocks/>
              </p:cNvSpPr>
              <p:nvPr/>
            </p:nvSpPr>
            <p:spPr bwMode="auto">
              <a:xfrm>
                <a:off x="450" y="2013"/>
                <a:ext cx="154" cy="162"/>
              </a:xfrm>
              <a:custGeom>
                <a:avLst/>
                <a:gdLst>
                  <a:gd name="T0" fmla="*/ 0 w 308"/>
                  <a:gd name="T1" fmla="*/ 10 h 323"/>
                  <a:gd name="T2" fmla="*/ 73 w 308"/>
                  <a:gd name="T3" fmla="*/ 12 h 323"/>
                  <a:gd name="T4" fmla="*/ 121 w 308"/>
                  <a:gd name="T5" fmla="*/ 0 h 323"/>
                  <a:gd name="T6" fmla="*/ 141 w 308"/>
                  <a:gd name="T7" fmla="*/ 98 h 323"/>
                  <a:gd name="T8" fmla="*/ 154 w 308"/>
                  <a:gd name="T9" fmla="*/ 134 h 323"/>
                  <a:gd name="T10" fmla="*/ 153 w 308"/>
                  <a:gd name="T11" fmla="*/ 135 h 323"/>
                  <a:gd name="T12" fmla="*/ 149 w 308"/>
                  <a:gd name="T13" fmla="*/ 138 h 323"/>
                  <a:gd name="T14" fmla="*/ 146 w 308"/>
                  <a:gd name="T15" fmla="*/ 140 h 323"/>
                  <a:gd name="T16" fmla="*/ 142 w 308"/>
                  <a:gd name="T17" fmla="*/ 142 h 323"/>
                  <a:gd name="T18" fmla="*/ 139 w 308"/>
                  <a:gd name="T19" fmla="*/ 144 h 323"/>
                  <a:gd name="T20" fmla="*/ 134 w 308"/>
                  <a:gd name="T21" fmla="*/ 147 h 323"/>
                  <a:gd name="T22" fmla="*/ 130 w 308"/>
                  <a:gd name="T23" fmla="*/ 149 h 323"/>
                  <a:gd name="T24" fmla="*/ 123 w 308"/>
                  <a:gd name="T25" fmla="*/ 151 h 323"/>
                  <a:gd name="T26" fmla="*/ 119 w 308"/>
                  <a:gd name="T27" fmla="*/ 153 h 323"/>
                  <a:gd name="T28" fmla="*/ 113 w 308"/>
                  <a:gd name="T29" fmla="*/ 156 h 323"/>
                  <a:gd name="T30" fmla="*/ 106 w 308"/>
                  <a:gd name="T31" fmla="*/ 157 h 323"/>
                  <a:gd name="T32" fmla="*/ 100 w 308"/>
                  <a:gd name="T33" fmla="*/ 160 h 323"/>
                  <a:gd name="T34" fmla="*/ 93 w 308"/>
                  <a:gd name="T35" fmla="*/ 161 h 323"/>
                  <a:gd name="T36" fmla="*/ 86 w 308"/>
                  <a:gd name="T37" fmla="*/ 162 h 323"/>
                  <a:gd name="T38" fmla="*/ 79 w 308"/>
                  <a:gd name="T39" fmla="*/ 162 h 323"/>
                  <a:gd name="T40" fmla="*/ 73 w 308"/>
                  <a:gd name="T41" fmla="*/ 162 h 323"/>
                  <a:gd name="T42" fmla="*/ 65 w 308"/>
                  <a:gd name="T43" fmla="*/ 161 h 323"/>
                  <a:gd name="T44" fmla="*/ 59 w 308"/>
                  <a:gd name="T45" fmla="*/ 161 h 323"/>
                  <a:gd name="T46" fmla="*/ 52 w 308"/>
                  <a:gd name="T47" fmla="*/ 160 h 323"/>
                  <a:gd name="T48" fmla="*/ 45 w 308"/>
                  <a:gd name="T49" fmla="*/ 158 h 323"/>
                  <a:gd name="T50" fmla="*/ 40 w 308"/>
                  <a:gd name="T51" fmla="*/ 157 h 323"/>
                  <a:gd name="T52" fmla="*/ 35 w 308"/>
                  <a:gd name="T53" fmla="*/ 156 h 323"/>
                  <a:gd name="T54" fmla="*/ 30 w 308"/>
                  <a:gd name="T55" fmla="*/ 154 h 323"/>
                  <a:gd name="T56" fmla="*/ 25 w 308"/>
                  <a:gd name="T57" fmla="*/ 153 h 323"/>
                  <a:gd name="T58" fmla="*/ 22 w 308"/>
                  <a:gd name="T59" fmla="*/ 151 h 323"/>
                  <a:gd name="T60" fmla="*/ 19 w 308"/>
                  <a:gd name="T61" fmla="*/ 150 h 323"/>
                  <a:gd name="T62" fmla="*/ 14 w 308"/>
                  <a:gd name="T63" fmla="*/ 149 h 323"/>
                  <a:gd name="T64" fmla="*/ 13 w 308"/>
                  <a:gd name="T65" fmla="*/ 149 h 323"/>
                  <a:gd name="T66" fmla="*/ 0 w 308"/>
                  <a:gd name="T67" fmla="*/ 10 h 323"/>
                  <a:gd name="T68" fmla="*/ 0 w 308"/>
                  <a:gd name="T69" fmla="*/ 10 h 3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8"/>
                  <a:gd name="T106" fmla="*/ 0 h 323"/>
                  <a:gd name="T107" fmla="*/ 308 w 308"/>
                  <a:gd name="T108" fmla="*/ 323 h 3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8" h="323">
                    <a:moveTo>
                      <a:pt x="0" y="19"/>
                    </a:moveTo>
                    <a:lnTo>
                      <a:pt x="146" y="23"/>
                    </a:lnTo>
                    <a:lnTo>
                      <a:pt x="242" y="0"/>
                    </a:lnTo>
                    <a:lnTo>
                      <a:pt x="281" y="196"/>
                    </a:lnTo>
                    <a:lnTo>
                      <a:pt x="308" y="268"/>
                    </a:lnTo>
                    <a:lnTo>
                      <a:pt x="306" y="270"/>
                    </a:lnTo>
                    <a:lnTo>
                      <a:pt x="297" y="276"/>
                    </a:lnTo>
                    <a:lnTo>
                      <a:pt x="291" y="279"/>
                    </a:lnTo>
                    <a:lnTo>
                      <a:pt x="283" y="283"/>
                    </a:lnTo>
                    <a:lnTo>
                      <a:pt x="278" y="287"/>
                    </a:lnTo>
                    <a:lnTo>
                      <a:pt x="268" y="293"/>
                    </a:lnTo>
                    <a:lnTo>
                      <a:pt x="259" y="297"/>
                    </a:lnTo>
                    <a:lnTo>
                      <a:pt x="247" y="302"/>
                    </a:lnTo>
                    <a:lnTo>
                      <a:pt x="238" y="306"/>
                    </a:lnTo>
                    <a:lnTo>
                      <a:pt x="226" y="312"/>
                    </a:lnTo>
                    <a:lnTo>
                      <a:pt x="213" y="314"/>
                    </a:lnTo>
                    <a:lnTo>
                      <a:pt x="200" y="319"/>
                    </a:lnTo>
                    <a:lnTo>
                      <a:pt x="186" y="321"/>
                    </a:lnTo>
                    <a:lnTo>
                      <a:pt x="173" y="323"/>
                    </a:lnTo>
                    <a:lnTo>
                      <a:pt x="158" y="323"/>
                    </a:lnTo>
                    <a:lnTo>
                      <a:pt x="145" y="323"/>
                    </a:lnTo>
                    <a:lnTo>
                      <a:pt x="129" y="321"/>
                    </a:lnTo>
                    <a:lnTo>
                      <a:pt x="118" y="321"/>
                    </a:lnTo>
                    <a:lnTo>
                      <a:pt x="105" y="319"/>
                    </a:lnTo>
                    <a:lnTo>
                      <a:pt x="91" y="316"/>
                    </a:lnTo>
                    <a:lnTo>
                      <a:pt x="80" y="314"/>
                    </a:lnTo>
                    <a:lnTo>
                      <a:pt x="70" y="312"/>
                    </a:lnTo>
                    <a:lnTo>
                      <a:pt x="61" y="308"/>
                    </a:lnTo>
                    <a:lnTo>
                      <a:pt x="51" y="306"/>
                    </a:lnTo>
                    <a:lnTo>
                      <a:pt x="44" y="302"/>
                    </a:lnTo>
                    <a:lnTo>
                      <a:pt x="38" y="300"/>
                    </a:lnTo>
                    <a:lnTo>
                      <a:pt x="29" y="297"/>
                    </a:lnTo>
                    <a:lnTo>
                      <a:pt x="27" y="297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99EB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3" name="Freeform 48"/>
              <p:cNvSpPr>
                <a:spLocks/>
              </p:cNvSpPr>
              <p:nvPr/>
            </p:nvSpPr>
            <p:spPr bwMode="auto">
              <a:xfrm>
                <a:off x="934" y="2513"/>
                <a:ext cx="211" cy="113"/>
              </a:xfrm>
              <a:custGeom>
                <a:avLst/>
                <a:gdLst>
                  <a:gd name="T0" fmla="*/ 0 w 422"/>
                  <a:gd name="T1" fmla="*/ 97 h 226"/>
                  <a:gd name="T2" fmla="*/ 28 w 422"/>
                  <a:gd name="T3" fmla="*/ 63 h 226"/>
                  <a:gd name="T4" fmla="*/ 45 w 422"/>
                  <a:gd name="T5" fmla="*/ 40 h 226"/>
                  <a:gd name="T6" fmla="*/ 57 w 422"/>
                  <a:gd name="T7" fmla="*/ 19 h 226"/>
                  <a:gd name="T8" fmla="*/ 62 w 422"/>
                  <a:gd name="T9" fmla="*/ 0 h 226"/>
                  <a:gd name="T10" fmla="*/ 123 w 422"/>
                  <a:gd name="T11" fmla="*/ 9 h 226"/>
                  <a:gd name="T12" fmla="*/ 211 w 422"/>
                  <a:gd name="T13" fmla="*/ 5 h 226"/>
                  <a:gd name="T14" fmla="*/ 198 w 422"/>
                  <a:gd name="T15" fmla="*/ 49 h 226"/>
                  <a:gd name="T16" fmla="*/ 183 w 422"/>
                  <a:gd name="T17" fmla="*/ 97 h 226"/>
                  <a:gd name="T18" fmla="*/ 167 w 422"/>
                  <a:gd name="T19" fmla="*/ 113 h 226"/>
                  <a:gd name="T20" fmla="*/ 69 w 422"/>
                  <a:gd name="T21" fmla="*/ 105 h 226"/>
                  <a:gd name="T22" fmla="*/ 0 w 422"/>
                  <a:gd name="T23" fmla="*/ 97 h 226"/>
                  <a:gd name="T24" fmla="*/ 0 w 422"/>
                  <a:gd name="T25" fmla="*/ 97 h 22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2"/>
                  <a:gd name="T40" fmla="*/ 0 h 226"/>
                  <a:gd name="T41" fmla="*/ 422 w 422"/>
                  <a:gd name="T42" fmla="*/ 226 h 22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2" h="226">
                    <a:moveTo>
                      <a:pt x="0" y="194"/>
                    </a:moveTo>
                    <a:lnTo>
                      <a:pt x="57" y="126"/>
                    </a:lnTo>
                    <a:lnTo>
                      <a:pt x="89" y="80"/>
                    </a:lnTo>
                    <a:lnTo>
                      <a:pt x="114" y="38"/>
                    </a:lnTo>
                    <a:lnTo>
                      <a:pt x="125" y="0"/>
                    </a:lnTo>
                    <a:lnTo>
                      <a:pt x="247" y="17"/>
                    </a:lnTo>
                    <a:lnTo>
                      <a:pt x="422" y="10"/>
                    </a:lnTo>
                    <a:lnTo>
                      <a:pt x="395" y="97"/>
                    </a:lnTo>
                    <a:lnTo>
                      <a:pt x="365" y="194"/>
                    </a:lnTo>
                    <a:lnTo>
                      <a:pt x="334" y="226"/>
                    </a:lnTo>
                    <a:lnTo>
                      <a:pt x="137" y="209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99EB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4" name="Freeform 49"/>
              <p:cNvSpPr>
                <a:spLocks/>
              </p:cNvSpPr>
              <p:nvPr/>
            </p:nvSpPr>
            <p:spPr bwMode="auto">
              <a:xfrm>
                <a:off x="1652" y="2233"/>
                <a:ext cx="214" cy="216"/>
              </a:xfrm>
              <a:custGeom>
                <a:avLst/>
                <a:gdLst>
                  <a:gd name="T0" fmla="*/ 0 w 428"/>
                  <a:gd name="T1" fmla="*/ 107 h 434"/>
                  <a:gd name="T2" fmla="*/ 13 w 428"/>
                  <a:gd name="T3" fmla="*/ 155 h 434"/>
                  <a:gd name="T4" fmla="*/ 43 w 428"/>
                  <a:gd name="T5" fmla="*/ 197 h 434"/>
                  <a:gd name="T6" fmla="*/ 70 w 428"/>
                  <a:gd name="T7" fmla="*/ 216 h 434"/>
                  <a:gd name="T8" fmla="*/ 133 w 428"/>
                  <a:gd name="T9" fmla="*/ 165 h 434"/>
                  <a:gd name="T10" fmla="*/ 174 w 428"/>
                  <a:gd name="T11" fmla="*/ 124 h 434"/>
                  <a:gd name="T12" fmla="*/ 214 w 428"/>
                  <a:gd name="T13" fmla="*/ 65 h 434"/>
                  <a:gd name="T14" fmla="*/ 166 w 428"/>
                  <a:gd name="T15" fmla="*/ 54 h 434"/>
                  <a:gd name="T16" fmla="*/ 125 w 428"/>
                  <a:gd name="T17" fmla="*/ 28 h 434"/>
                  <a:gd name="T18" fmla="*/ 100 w 428"/>
                  <a:gd name="T19" fmla="*/ 0 h 434"/>
                  <a:gd name="T20" fmla="*/ 56 w 428"/>
                  <a:gd name="T21" fmla="*/ 51 h 434"/>
                  <a:gd name="T22" fmla="*/ 20 w 428"/>
                  <a:gd name="T23" fmla="*/ 84 h 434"/>
                  <a:gd name="T24" fmla="*/ 0 w 428"/>
                  <a:gd name="T25" fmla="*/ 107 h 434"/>
                  <a:gd name="T26" fmla="*/ 0 w 428"/>
                  <a:gd name="T27" fmla="*/ 107 h 4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"/>
                  <a:gd name="T43" fmla="*/ 0 h 434"/>
                  <a:gd name="T44" fmla="*/ 428 w 428"/>
                  <a:gd name="T45" fmla="*/ 434 h 4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" h="434">
                    <a:moveTo>
                      <a:pt x="0" y="215"/>
                    </a:moveTo>
                    <a:lnTo>
                      <a:pt x="26" y="312"/>
                    </a:lnTo>
                    <a:lnTo>
                      <a:pt x="85" y="396"/>
                    </a:lnTo>
                    <a:lnTo>
                      <a:pt x="139" y="434"/>
                    </a:lnTo>
                    <a:lnTo>
                      <a:pt x="266" y="331"/>
                    </a:lnTo>
                    <a:lnTo>
                      <a:pt x="348" y="249"/>
                    </a:lnTo>
                    <a:lnTo>
                      <a:pt x="428" y="131"/>
                    </a:lnTo>
                    <a:lnTo>
                      <a:pt x="331" y="109"/>
                    </a:lnTo>
                    <a:lnTo>
                      <a:pt x="251" y="57"/>
                    </a:lnTo>
                    <a:lnTo>
                      <a:pt x="199" y="0"/>
                    </a:lnTo>
                    <a:lnTo>
                      <a:pt x="112" y="103"/>
                    </a:lnTo>
                    <a:lnTo>
                      <a:pt x="40" y="169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99EB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5" name="Freeform 50"/>
              <p:cNvSpPr>
                <a:spLocks/>
              </p:cNvSpPr>
              <p:nvPr/>
            </p:nvSpPr>
            <p:spPr bwMode="auto">
              <a:xfrm>
                <a:off x="1401" y="1542"/>
                <a:ext cx="60" cy="54"/>
              </a:xfrm>
              <a:custGeom>
                <a:avLst/>
                <a:gdLst>
                  <a:gd name="T0" fmla="*/ 60 w 122"/>
                  <a:gd name="T1" fmla="*/ 30 h 106"/>
                  <a:gd name="T2" fmla="*/ 11 w 122"/>
                  <a:gd name="T3" fmla="*/ 54 h 106"/>
                  <a:gd name="T4" fmla="*/ 0 w 122"/>
                  <a:gd name="T5" fmla="*/ 27 h 106"/>
                  <a:gd name="T6" fmla="*/ 57 w 122"/>
                  <a:gd name="T7" fmla="*/ 0 h 106"/>
                  <a:gd name="T8" fmla="*/ 60 w 122"/>
                  <a:gd name="T9" fmla="*/ 30 h 106"/>
                  <a:gd name="T10" fmla="*/ 60 w 122"/>
                  <a:gd name="T11" fmla="*/ 30 h 1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2"/>
                  <a:gd name="T19" fmla="*/ 0 h 106"/>
                  <a:gd name="T20" fmla="*/ 122 w 122"/>
                  <a:gd name="T21" fmla="*/ 106 h 1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2" h="106">
                    <a:moveTo>
                      <a:pt x="122" y="59"/>
                    </a:moveTo>
                    <a:lnTo>
                      <a:pt x="23" y="106"/>
                    </a:lnTo>
                    <a:lnTo>
                      <a:pt x="0" y="53"/>
                    </a:lnTo>
                    <a:lnTo>
                      <a:pt x="116" y="0"/>
                    </a:lnTo>
                    <a:lnTo>
                      <a:pt x="122" y="59"/>
                    </a:lnTo>
                    <a:close/>
                  </a:path>
                </a:pathLst>
              </a:custGeom>
              <a:solidFill>
                <a:srgbClr val="FFE8E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6" name="Freeform 51"/>
              <p:cNvSpPr>
                <a:spLocks/>
              </p:cNvSpPr>
              <p:nvPr/>
            </p:nvSpPr>
            <p:spPr bwMode="auto">
              <a:xfrm>
                <a:off x="1267" y="1590"/>
                <a:ext cx="555" cy="314"/>
              </a:xfrm>
              <a:custGeom>
                <a:avLst/>
                <a:gdLst>
                  <a:gd name="T0" fmla="*/ 77 w 1110"/>
                  <a:gd name="T1" fmla="*/ 48 h 627"/>
                  <a:gd name="T2" fmla="*/ 73 w 1110"/>
                  <a:gd name="T3" fmla="*/ 49 h 627"/>
                  <a:gd name="T4" fmla="*/ 68 w 1110"/>
                  <a:gd name="T5" fmla="*/ 51 h 627"/>
                  <a:gd name="T6" fmla="*/ 60 w 1110"/>
                  <a:gd name="T7" fmla="*/ 57 h 627"/>
                  <a:gd name="T8" fmla="*/ 52 w 1110"/>
                  <a:gd name="T9" fmla="*/ 64 h 627"/>
                  <a:gd name="T10" fmla="*/ 44 w 1110"/>
                  <a:gd name="T11" fmla="*/ 73 h 627"/>
                  <a:gd name="T12" fmla="*/ 39 w 1110"/>
                  <a:gd name="T13" fmla="*/ 85 h 627"/>
                  <a:gd name="T14" fmla="*/ 35 w 1110"/>
                  <a:gd name="T15" fmla="*/ 99 h 627"/>
                  <a:gd name="T16" fmla="*/ 36 w 1110"/>
                  <a:gd name="T17" fmla="*/ 115 h 627"/>
                  <a:gd name="T18" fmla="*/ 41 w 1110"/>
                  <a:gd name="T19" fmla="*/ 131 h 627"/>
                  <a:gd name="T20" fmla="*/ 50 w 1110"/>
                  <a:gd name="T21" fmla="*/ 146 h 627"/>
                  <a:gd name="T22" fmla="*/ 65 w 1110"/>
                  <a:gd name="T23" fmla="*/ 161 h 627"/>
                  <a:gd name="T24" fmla="*/ 82 w 1110"/>
                  <a:gd name="T25" fmla="*/ 176 h 627"/>
                  <a:gd name="T26" fmla="*/ 106 w 1110"/>
                  <a:gd name="T27" fmla="*/ 189 h 627"/>
                  <a:gd name="T28" fmla="*/ 134 w 1110"/>
                  <a:gd name="T29" fmla="*/ 204 h 627"/>
                  <a:gd name="T30" fmla="*/ 167 w 1110"/>
                  <a:gd name="T31" fmla="*/ 218 h 627"/>
                  <a:gd name="T32" fmla="*/ 206 w 1110"/>
                  <a:gd name="T33" fmla="*/ 231 h 627"/>
                  <a:gd name="T34" fmla="*/ 250 w 1110"/>
                  <a:gd name="T35" fmla="*/ 244 h 627"/>
                  <a:gd name="T36" fmla="*/ 299 w 1110"/>
                  <a:gd name="T37" fmla="*/ 253 h 627"/>
                  <a:gd name="T38" fmla="*/ 348 w 1110"/>
                  <a:gd name="T39" fmla="*/ 263 h 627"/>
                  <a:gd name="T40" fmla="*/ 394 w 1110"/>
                  <a:gd name="T41" fmla="*/ 270 h 627"/>
                  <a:gd name="T42" fmla="*/ 432 w 1110"/>
                  <a:gd name="T43" fmla="*/ 275 h 627"/>
                  <a:gd name="T44" fmla="*/ 463 w 1110"/>
                  <a:gd name="T45" fmla="*/ 279 h 627"/>
                  <a:gd name="T46" fmla="*/ 479 w 1110"/>
                  <a:gd name="T47" fmla="*/ 281 h 627"/>
                  <a:gd name="T48" fmla="*/ 555 w 1110"/>
                  <a:gd name="T49" fmla="*/ 284 h 627"/>
                  <a:gd name="T50" fmla="*/ 408 w 1110"/>
                  <a:gd name="T51" fmla="*/ 297 h 627"/>
                  <a:gd name="T52" fmla="*/ 113 w 1110"/>
                  <a:gd name="T53" fmla="*/ 231 h 627"/>
                  <a:gd name="T54" fmla="*/ 107 w 1110"/>
                  <a:gd name="T55" fmla="*/ 228 h 627"/>
                  <a:gd name="T56" fmla="*/ 94 w 1110"/>
                  <a:gd name="T57" fmla="*/ 222 h 627"/>
                  <a:gd name="T58" fmla="*/ 76 w 1110"/>
                  <a:gd name="T59" fmla="*/ 209 h 627"/>
                  <a:gd name="T60" fmla="*/ 54 w 1110"/>
                  <a:gd name="T61" fmla="*/ 195 h 627"/>
                  <a:gd name="T62" fmla="*/ 34 w 1110"/>
                  <a:gd name="T63" fmla="*/ 177 h 627"/>
                  <a:gd name="T64" fmla="*/ 15 w 1110"/>
                  <a:gd name="T65" fmla="*/ 156 h 627"/>
                  <a:gd name="T66" fmla="*/ 3 w 1110"/>
                  <a:gd name="T67" fmla="*/ 132 h 627"/>
                  <a:gd name="T68" fmla="*/ 0 w 1110"/>
                  <a:gd name="T69" fmla="*/ 108 h 627"/>
                  <a:gd name="T70" fmla="*/ 5 w 1110"/>
                  <a:gd name="T71" fmla="*/ 83 h 627"/>
                  <a:gd name="T72" fmla="*/ 17 w 1110"/>
                  <a:gd name="T73" fmla="*/ 62 h 627"/>
                  <a:gd name="T74" fmla="*/ 31 w 1110"/>
                  <a:gd name="T75" fmla="*/ 43 h 627"/>
                  <a:gd name="T76" fmla="*/ 48 w 1110"/>
                  <a:gd name="T77" fmla="*/ 29 h 627"/>
                  <a:gd name="T78" fmla="*/ 65 w 1110"/>
                  <a:gd name="T79" fmla="*/ 16 h 627"/>
                  <a:gd name="T80" fmla="*/ 79 w 1110"/>
                  <a:gd name="T81" fmla="*/ 7 h 627"/>
                  <a:gd name="T82" fmla="*/ 89 w 1110"/>
                  <a:gd name="T83" fmla="*/ 2 h 627"/>
                  <a:gd name="T84" fmla="*/ 93 w 1110"/>
                  <a:gd name="T85" fmla="*/ 0 h 627"/>
                  <a:gd name="T86" fmla="*/ 78 w 1110"/>
                  <a:gd name="T87" fmla="*/ 31 h 627"/>
                  <a:gd name="T88" fmla="*/ 78 w 1110"/>
                  <a:gd name="T89" fmla="*/ 48 h 62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110"/>
                  <a:gd name="T136" fmla="*/ 0 h 627"/>
                  <a:gd name="T137" fmla="*/ 1110 w 1110"/>
                  <a:gd name="T138" fmla="*/ 627 h 62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110" h="627">
                    <a:moveTo>
                      <a:pt x="156" y="95"/>
                    </a:moveTo>
                    <a:lnTo>
                      <a:pt x="154" y="95"/>
                    </a:lnTo>
                    <a:lnTo>
                      <a:pt x="152" y="97"/>
                    </a:lnTo>
                    <a:lnTo>
                      <a:pt x="146" y="97"/>
                    </a:lnTo>
                    <a:lnTo>
                      <a:pt x="143" y="101"/>
                    </a:lnTo>
                    <a:lnTo>
                      <a:pt x="135" y="102"/>
                    </a:lnTo>
                    <a:lnTo>
                      <a:pt x="129" y="108"/>
                    </a:lnTo>
                    <a:lnTo>
                      <a:pt x="120" y="114"/>
                    </a:lnTo>
                    <a:lnTo>
                      <a:pt x="114" y="121"/>
                    </a:lnTo>
                    <a:lnTo>
                      <a:pt x="105" y="127"/>
                    </a:lnTo>
                    <a:lnTo>
                      <a:pt x="97" y="137"/>
                    </a:lnTo>
                    <a:lnTo>
                      <a:pt x="89" y="146"/>
                    </a:lnTo>
                    <a:lnTo>
                      <a:pt x="84" y="158"/>
                    </a:lnTo>
                    <a:lnTo>
                      <a:pt x="78" y="169"/>
                    </a:lnTo>
                    <a:lnTo>
                      <a:pt x="74" y="182"/>
                    </a:lnTo>
                    <a:lnTo>
                      <a:pt x="70" y="197"/>
                    </a:lnTo>
                    <a:lnTo>
                      <a:pt x="72" y="215"/>
                    </a:lnTo>
                    <a:lnTo>
                      <a:pt x="72" y="230"/>
                    </a:lnTo>
                    <a:lnTo>
                      <a:pt x="76" y="247"/>
                    </a:lnTo>
                    <a:lnTo>
                      <a:pt x="82" y="262"/>
                    </a:lnTo>
                    <a:lnTo>
                      <a:pt x="91" y="277"/>
                    </a:lnTo>
                    <a:lnTo>
                      <a:pt x="101" y="291"/>
                    </a:lnTo>
                    <a:lnTo>
                      <a:pt x="114" y="306"/>
                    </a:lnTo>
                    <a:lnTo>
                      <a:pt x="129" y="321"/>
                    </a:lnTo>
                    <a:lnTo>
                      <a:pt x="146" y="338"/>
                    </a:lnTo>
                    <a:lnTo>
                      <a:pt x="165" y="352"/>
                    </a:lnTo>
                    <a:lnTo>
                      <a:pt x="188" y="365"/>
                    </a:lnTo>
                    <a:lnTo>
                      <a:pt x="213" y="378"/>
                    </a:lnTo>
                    <a:lnTo>
                      <a:pt x="240" y="393"/>
                    </a:lnTo>
                    <a:lnTo>
                      <a:pt x="268" y="407"/>
                    </a:lnTo>
                    <a:lnTo>
                      <a:pt x="300" y="420"/>
                    </a:lnTo>
                    <a:lnTo>
                      <a:pt x="335" y="435"/>
                    </a:lnTo>
                    <a:lnTo>
                      <a:pt x="373" y="448"/>
                    </a:lnTo>
                    <a:lnTo>
                      <a:pt x="413" y="462"/>
                    </a:lnTo>
                    <a:lnTo>
                      <a:pt x="456" y="475"/>
                    </a:lnTo>
                    <a:lnTo>
                      <a:pt x="500" y="487"/>
                    </a:lnTo>
                    <a:lnTo>
                      <a:pt x="549" y="498"/>
                    </a:lnTo>
                    <a:lnTo>
                      <a:pt x="599" y="506"/>
                    </a:lnTo>
                    <a:lnTo>
                      <a:pt x="648" y="517"/>
                    </a:lnTo>
                    <a:lnTo>
                      <a:pt x="696" y="525"/>
                    </a:lnTo>
                    <a:lnTo>
                      <a:pt x="743" y="532"/>
                    </a:lnTo>
                    <a:lnTo>
                      <a:pt x="789" y="540"/>
                    </a:lnTo>
                    <a:lnTo>
                      <a:pt x="829" y="545"/>
                    </a:lnTo>
                    <a:lnTo>
                      <a:pt x="865" y="549"/>
                    </a:lnTo>
                    <a:lnTo>
                      <a:pt x="899" y="555"/>
                    </a:lnTo>
                    <a:lnTo>
                      <a:pt x="926" y="557"/>
                    </a:lnTo>
                    <a:lnTo>
                      <a:pt x="947" y="559"/>
                    </a:lnTo>
                    <a:lnTo>
                      <a:pt x="958" y="561"/>
                    </a:lnTo>
                    <a:lnTo>
                      <a:pt x="964" y="563"/>
                    </a:lnTo>
                    <a:lnTo>
                      <a:pt x="1110" y="568"/>
                    </a:lnTo>
                    <a:lnTo>
                      <a:pt x="1097" y="627"/>
                    </a:lnTo>
                    <a:lnTo>
                      <a:pt x="816" y="593"/>
                    </a:lnTo>
                    <a:lnTo>
                      <a:pt x="496" y="544"/>
                    </a:lnTo>
                    <a:lnTo>
                      <a:pt x="226" y="462"/>
                    </a:lnTo>
                    <a:lnTo>
                      <a:pt x="224" y="460"/>
                    </a:lnTo>
                    <a:lnTo>
                      <a:pt x="215" y="456"/>
                    </a:lnTo>
                    <a:lnTo>
                      <a:pt x="203" y="448"/>
                    </a:lnTo>
                    <a:lnTo>
                      <a:pt x="188" y="443"/>
                    </a:lnTo>
                    <a:lnTo>
                      <a:pt x="171" y="431"/>
                    </a:lnTo>
                    <a:lnTo>
                      <a:pt x="152" y="418"/>
                    </a:lnTo>
                    <a:lnTo>
                      <a:pt x="129" y="405"/>
                    </a:lnTo>
                    <a:lnTo>
                      <a:pt x="108" y="390"/>
                    </a:lnTo>
                    <a:lnTo>
                      <a:pt x="88" y="371"/>
                    </a:lnTo>
                    <a:lnTo>
                      <a:pt x="67" y="353"/>
                    </a:lnTo>
                    <a:lnTo>
                      <a:pt x="48" y="331"/>
                    </a:lnTo>
                    <a:lnTo>
                      <a:pt x="30" y="312"/>
                    </a:lnTo>
                    <a:lnTo>
                      <a:pt x="17" y="287"/>
                    </a:lnTo>
                    <a:lnTo>
                      <a:pt x="6" y="264"/>
                    </a:lnTo>
                    <a:lnTo>
                      <a:pt x="0" y="239"/>
                    </a:lnTo>
                    <a:lnTo>
                      <a:pt x="0" y="215"/>
                    </a:lnTo>
                    <a:lnTo>
                      <a:pt x="4" y="190"/>
                    </a:lnTo>
                    <a:lnTo>
                      <a:pt x="11" y="165"/>
                    </a:lnTo>
                    <a:lnTo>
                      <a:pt x="21" y="142"/>
                    </a:lnTo>
                    <a:lnTo>
                      <a:pt x="34" y="123"/>
                    </a:lnTo>
                    <a:lnTo>
                      <a:pt x="48" y="102"/>
                    </a:lnTo>
                    <a:lnTo>
                      <a:pt x="63" y="85"/>
                    </a:lnTo>
                    <a:lnTo>
                      <a:pt x="80" y="70"/>
                    </a:lnTo>
                    <a:lnTo>
                      <a:pt x="97" y="57"/>
                    </a:lnTo>
                    <a:lnTo>
                      <a:pt x="114" y="43"/>
                    </a:lnTo>
                    <a:lnTo>
                      <a:pt x="129" y="32"/>
                    </a:lnTo>
                    <a:lnTo>
                      <a:pt x="145" y="21"/>
                    </a:lnTo>
                    <a:lnTo>
                      <a:pt x="158" y="13"/>
                    </a:lnTo>
                    <a:lnTo>
                      <a:pt x="169" y="7"/>
                    </a:lnTo>
                    <a:lnTo>
                      <a:pt x="179" y="4"/>
                    </a:lnTo>
                    <a:lnTo>
                      <a:pt x="184" y="0"/>
                    </a:lnTo>
                    <a:lnTo>
                      <a:pt x="186" y="0"/>
                    </a:lnTo>
                    <a:lnTo>
                      <a:pt x="181" y="23"/>
                    </a:lnTo>
                    <a:lnTo>
                      <a:pt x="156" y="62"/>
                    </a:lnTo>
                    <a:lnTo>
                      <a:pt x="156" y="95"/>
                    </a:lnTo>
                    <a:close/>
                  </a:path>
                </a:pathLst>
              </a:custGeom>
              <a:solidFill>
                <a:srgbClr val="FFE8E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7" name="Freeform 52"/>
              <p:cNvSpPr>
                <a:spLocks/>
              </p:cNvSpPr>
              <p:nvPr/>
            </p:nvSpPr>
            <p:spPr bwMode="auto">
              <a:xfrm>
                <a:off x="1561" y="1526"/>
                <a:ext cx="266" cy="172"/>
              </a:xfrm>
              <a:custGeom>
                <a:avLst/>
                <a:gdLst>
                  <a:gd name="T0" fmla="*/ 110 w 533"/>
                  <a:gd name="T1" fmla="*/ 36 h 344"/>
                  <a:gd name="T2" fmla="*/ 104 w 533"/>
                  <a:gd name="T3" fmla="*/ 37 h 344"/>
                  <a:gd name="T4" fmla="*/ 92 w 533"/>
                  <a:gd name="T5" fmla="*/ 41 h 344"/>
                  <a:gd name="T6" fmla="*/ 75 w 533"/>
                  <a:gd name="T7" fmla="*/ 48 h 344"/>
                  <a:gd name="T8" fmla="*/ 55 w 533"/>
                  <a:gd name="T9" fmla="*/ 58 h 344"/>
                  <a:gd name="T10" fmla="*/ 34 w 533"/>
                  <a:gd name="T11" fmla="*/ 70 h 344"/>
                  <a:gd name="T12" fmla="*/ 16 w 533"/>
                  <a:gd name="T13" fmla="*/ 84 h 344"/>
                  <a:gd name="T14" fmla="*/ 4 w 533"/>
                  <a:gd name="T15" fmla="*/ 100 h 344"/>
                  <a:gd name="T16" fmla="*/ 0 w 533"/>
                  <a:gd name="T17" fmla="*/ 118 h 344"/>
                  <a:gd name="T18" fmla="*/ 4 w 533"/>
                  <a:gd name="T19" fmla="*/ 134 h 344"/>
                  <a:gd name="T20" fmla="*/ 17 w 533"/>
                  <a:gd name="T21" fmla="*/ 147 h 344"/>
                  <a:gd name="T22" fmla="*/ 36 w 533"/>
                  <a:gd name="T23" fmla="*/ 156 h 344"/>
                  <a:gd name="T24" fmla="*/ 58 w 533"/>
                  <a:gd name="T25" fmla="*/ 164 h 344"/>
                  <a:gd name="T26" fmla="*/ 79 w 533"/>
                  <a:gd name="T27" fmla="*/ 168 h 344"/>
                  <a:gd name="T28" fmla="*/ 98 w 533"/>
                  <a:gd name="T29" fmla="*/ 171 h 344"/>
                  <a:gd name="T30" fmla="*/ 111 w 533"/>
                  <a:gd name="T31" fmla="*/ 172 h 344"/>
                  <a:gd name="T32" fmla="*/ 117 w 533"/>
                  <a:gd name="T33" fmla="*/ 172 h 344"/>
                  <a:gd name="T34" fmla="*/ 266 w 533"/>
                  <a:gd name="T35" fmla="*/ 170 h 344"/>
                  <a:gd name="T36" fmla="*/ 211 w 533"/>
                  <a:gd name="T37" fmla="*/ 147 h 344"/>
                  <a:gd name="T38" fmla="*/ 91 w 533"/>
                  <a:gd name="T39" fmla="*/ 146 h 344"/>
                  <a:gd name="T40" fmla="*/ 87 w 533"/>
                  <a:gd name="T41" fmla="*/ 146 h 344"/>
                  <a:gd name="T42" fmla="*/ 80 w 533"/>
                  <a:gd name="T43" fmla="*/ 145 h 344"/>
                  <a:gd name="T44" fmla="*/ 68 w 533"/>
                  <a:gd name="T45" fmla="*/ 143 h 344"/>
                  <a:gd name="T46" fmla="*/ 57 w 533"/>
                  <a:gd name="T47" fmla="*/ 141 h 344"/>
                  <a:gd name="T48" fmla="*/ 45 w 533"/>
                  <a:gd name="T49" fmla="*/ 135 h 344"/>
                  <a:gd name="T50" fmla="*/ 36 w 533"/>
                  <a:gd name="T51" fmla="*/ 129 h 344"/>
                  <a:gd name="T52" fmla="*/ 32 w 533"/>
                  <a:gd name="T53" fmla="*/ 119 h 344"/>
                  <a:gd name="T54" fmla="*/ 33 w 533"/>
                  <a:gd name="T55" fmla="*/ 106 h 344"/>
                  <a:gd name="T56" fmla="*/ 43 w 533"/>
                  <a:gd name="T57" fmla="*/ 91 h 344"/>
                  <a:gd name="T58" fmla="*/ 61 w 533"/>
                  <a:gd name="T59" fmla="*/ 79 h 344"/>
                  <a:gd name="T60" fmla="*/ 84 w 533"/>
                  <a:gd name="T61" fmla="*/ 67 h 344"/>
                  <a:gd name="T62" fmla="*/ 109 w 533"/>
                  <a:gd name="T63" fmla="*/ 57 h 344"/>
                  <a:gd name="T64" fmla="*/ 134 w 533"/>
                  <a:gd name="T65" fmla="*/ 49 h 344"/>
                  <a:gd name="T66" fmla="*/ 155 w 533"/>
                  <a:gd name="T67" fmla="*/ 44 h 344"/>
                  <a:gd name="T68" fmla="*/ 170 w 533"/>
                  <a:gd name="T69" fmla="*/ 40 h 344"/>
                  <a:gd name="T70" fmla="*/ 176 w 533"/>
                  <a:gd name="T71" fmla="*/ 39 h 344"/>
                  <a:gd name="T72" fmla="*/ 205 w 533"/>
                  <a:gd name="T73" fmla="*/ 0 h 3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33"/>
                  <a:gd name="T112" fmla="*/ 0 h 344"/>
                  <a:gd name="T113" fmla="*/ 533 w 533"/>
                  <a:gd name="T114" fmla="*/ 344 h 3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33" h="344">
                    <a:moveTo>
                      <a:pt x="411" y="0"/>
                    </a:moveTo>
                    <a:lnTo>
                      <a:pt x="221" y="71"/>
                    </a:lnTo>
                    <a:lnTo>
                      <a:pt x="217" y="71"/>
                    </a:lnTo>
                    <a:lnTo>
                      <a:pt x="209" y="73"/>
                    </a:lnTo>
                    <a:lnTo>
                      <a:pt x="200" y="76"/>
                    </a:lnTo>
                    <a:lnTo>
                      <a:pt x="185" y="82"/>
                    </a:lnTo>
                    <a:lnTo>
                      <a:pt x="168" y="88"/>
                    </a:lnTo>
                    <a:lnTo>
                      <a:pt x="151" y="97"/>
                    </a:lnTo>
                    <a:lnTo>
                      <a:pt x="130" y="105"/>
                    </a:lnTo>
                    <a:lnTo>
                      <a:pt x="111" y="116"/>
                    </a:lnTo>
                    <a:lnTo>
                      <a:pt x="88" y="126"/>
                    </a:lnTo>
                    <a:lnTo>
                      <a:pt x="69" y="139"/>
                    </a:lnTo>
                    <a:lnTo>
                      <a:pt x="50" y="152"/>
                    </a:lnTo>
                    <a:lnTo>
                      <a:pt x="33" y="168"/>
                    </a:lnTo>
                    <a:lnTo>
                      <a:pt x="19" y="183"/>
                    </a:lnTo>
                    <a:lnTo>
                      <a:pt x="8" y="200"/>
                    </a:lnTo>
                    <a:lnTo>
                      <a:pt x="2" y="217"/>
                    </a:lnTo>
                    <a:lnTo>
                      <a:pt x="0" y="236"/>
                    </a:lnTo>
                    <a:lnTo>
                      <a:pt x="2" y="253"/>
                    </a:lnTo>
                    <a:lnTo>
                      <a:pt x="8" y="268"/>
                    </a:lnTo>
                    <a:lnTo>
                      <a:pt x="19" y="282"/>
                    </a:lnTo>
                    <a:lnTo>
                      <a:pt x="35" y="293"/>
                    </a:lnTo>
                    <a:lnTo>
                      <a:pt x="54" y="303"/>
                    </a:lnTo>
                    <a:lnTo>
                      <a:pt x="73" y="312"/>
                    </a:lnTo>
                    <a:lnTo>
                      <a:pt x="94" y="320"/>
                    </a:lnTo>
                    <a:lnTo>
                      <a:pt x="116" y="327"/>
                    </a:lnTo>
                    <a:lnTo>
                      <a:pt x="137" y="331"/>
                    </a:lnTo>
                    <a:lnTo>
                      <a:pt x="158" y="335"/>
                    </a:lnTo>
                    <a:lnTo>
                      <a:pt x="177" y="337"/>
                    </a:lnTo>
                    <a:lnTo>
                      <a:pt x="196" y="341"/>
                    </a:lnTo>
                    <a:lnTo>
                      <a:pt x="209" y="341"/>
                    </a:lnTo>
                    <a:lnTo>
                      <a:pt x="223" y="344"/>
                    </a:lnTo>
                    <a:lnTo>
                      <a:pt x="230" y="344"/>
                    </a:lnTo>
                    <a:lnTo>
                      <a:pt x="234" y="344"/>
                    </a:lnTo>
                    <a:lnTo>
                      <a:pt x="358" y="344"/>
                    </a:lnTo>
                    <a:lnTo>
                      <a:pt x="533" y="339"/>
                    </a:lnTo>
                    <a:lnTo>
                      <a:pt x="529" y="293"/>
                    </a:lnTo>
                    <a:lnTo>
                      <a:pt x="422" y="293"/>
                    </a:lnTo>
                    <a:lnTo>
                      <a:pt x="316" y="301"/>
                    </a:lnTo>
                    <a:lnTo>
                      <a:pt x="183" y="291"/>
                    </a:lnTo>
                    <a:lnTo>
                      <a:pt x="181" y="291"/>
                    </a:lnTo>
                    <a:lnTo>
                      <a:pt x="175" y="291"/>
                    </a:lnTo>
                    <a:lnTo>
                      <a:pt x="168" y="289"/>
                    </a:lnTo>
                    <a:lnTo>
                      <a:pt x="160" y="289"/>
                    </a:lnTo>
                    <a:lnTo>
                      <a:pt x="149" y="287"/>
                    </a:lnTo>
                    <a:lnTo>
                      <a:pt x="137" y="286"/>
                    </a:lnTo>
                    <a:lnTo>
                      <a:pt x="126" y="284"/>
                    </a:lnTo>
                    <a:lnTo>
                      <a:pt x="114" y="282"/>
                    </a:lnTo>
                    <a:lnTo>
                      <a:pt x="101" y="276"/>
                    </a:lnTo>
                    <a:lnTo>
                      <a:pt x="90" y="270"/>
                    </a:lnTo>
                    <a:lnTo>
                      <a:pt x="80" y="265"/>
                    </a:lnTo>
                    <a:lnTo>
                      <a:pt x="73" y="257"/>
                    </a:lnTo>
                    <a:lnTo>
                      <a:pt x="67" y="248"/>
                    </a:lnTo>
                    <a:lnTo>
                      <a:pt x="65" y="238"/>
                    </a:lnTo>
                    <a:lnTo>
                      <a:pt x="63" y="225"/>
                    </a:lnTo>
                    <a:lnTo>
                      <a:pt x="67" y="213"/>
                    </a:lnTo>
                    <a:lnTo>
                      <a:pt x="73" y="198"/>
                    </a:lnTo>
                    <a:lnTo>
                      <a:pt x="86" y="183"/>
                    </a:lnTo>
                    <a:lnTo>
                      <a:pt x="101" y="170"/>
                    </a:lnTo>
                    <a:lnTo>
                      <a:pt x="122" y="158"/>
                    </a:lnTo>
                    <a:lnTo>
                      <a:pt x="143" y="145"/>
                    </a:lnTo>
                    <a:lnTo>
                      <a:pt x="168" y="133"/>
                    </a:lnTo>
                    <a:lnTo>
                      <a:pt x="192" y="124"/>
                    </a:lnTo>
                    <a:lnTo>
                      <a:pt x="219" y="114"/>
                    </a:lnTo>
                    <a:lnTo>
                      <a:pt x="244" y="107"/>
                    </a:lnTo>
                    <a:lnTo>
                      <a:pt x="268" y="99"/>
                    </a:lnTo>
                    <a:lnTo>
                      <a:pt x="289" y="92"/>
                    </a:lnTo>
                    <a:lnTo>
                      <a:pt x="310" y="88"/>
                    </a:lnTo>
                    <a:lnTo>
                      <a:pt x="327" y="82"/>
                    </a:lnTo>
                    <a:lnTo>
                      <a:pt x="341" y="80"/>
                    </a:lnTo>
                    <a:lnTo>
                      <a:pt x="348" y="78"/>
                    </a:lnTo>
                    <a:lnTo>
                      <a:pt x="352" y="78"/>
                    </a:lnTo>
                    <a:lnTo>
                      <a:pt x="439" y="52"/>
                    </a:lnTo>
                    <a:lnTo>
                      <a:pt x="411" y="0"/>
                    </a:lnTo>
                    <a:close/>
                  </a:path>
                </a:pathLst>
              </a:custGeom>
              <a:solidFill>
                <a:srgbClr val="FFE8E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8" name="Freeform 53"/>
              <p:cNvSpPr>
                <a:spLocks/>
              </p:cNvSpPr>
              <p:nvPr/>
            </p:nvSpPr>
            <p:spPr bwMode="auto">
              <a:xfrm>
                <a:off x="1473" y="1472"/>
                <a:ext cx="62" cy="127"/>
              </a:xfrm>
              <a:custGeom>
                <a:avLst/>
                <a:gdLst>
                  <a:gd name="T0" fmla="*/ 15 w 123"/>
                  <a:gd name="T1" fmla="*/ 4 h 255"/>
                  <a:gd name="T2" fmla="*/ 15 w 123"/>
                  <a:gd name="T3" fmla="*/ 10 h 255"/>
                  <a:gd name="T4" fmla="*/ 16 w 123"/>
                  <a:gd name="T5" fmla="*/ 17 h 255"/>
                  <a:gd name="T6" fmla="*/ 16 w 123"/>
                  <a:gd name="T7" fmla="*/ 24 h 255"/>
                  <a:gd name="T8" fmla="*/ 16 w 123"/>
                  <a:gd name="T9" fmla="*/ 32 h 255"/>
                  <a:gd name="T10" fmla="*/ 16 w 123"/>
                  <a:gd name="T11" fmla="*/ 38 h 255"/>
                  <a:gd name="T12" fmla="*/ 15 w 123"/>
                  <a:gd name="T13" fmla="*/ 43 h 255"/>
                  <a:gd name="T14" fmla="*/ 12 w 123"/>
                  <a:gd name="T15" fmla="*/ 47 h 255"/>
                  <a:gd name="T16" fmla="*/ 7 w 123"/>
                  <a:gd name="T17" fmla="*/ 50 h 255"/>
                  <a:gd name="T18" fmla="*/ 3 w 123"/>
                  <a:gd name="T19" fmla="*/ 55 h 255"/>
                  <a:gd name="T20" fmla="*/ 1 w 123"/>
                  <a:gd name="T21" fmla="*/ 61 h 255"/>
                  <a:gd name="T22" fmla="*/ 0 w 123"/>
                  <a:gd name="T23" fmla="*/ 65 h 255"/>
                  <a:gd name="T24" fmla="*/ 0 w 123"/>
                  <a:gd name="T25" fmla="*/ 72 h 255"/>
                  <a:gd name="T26" fmla="*/ 0 w 123"/>
                  <a:gd name="T27" fmla="*/ 79 h 255"/>
                  <a:gd name="T28" fmla="*/ 0 w 123"/>
                  <a:gd name="T29" fmla="*/ 86 h 255"/>
                  <a:gd name="T30" fmla="*/ 0 w 123"/>
                  <a:gd name="T31" fmla="*/ 95 h 255"/>
                  <a:gd name="T32" fmla="*/ 0 w 123"/>
                  <a:gd name="T33" fmla="*/ 101 h 255"/>
                  <a:gd name="T34" fmla="*/ 0 w 123"/>
                  <a:gd name="T35" fmla="*/ 108 h 255"/>
                  <a:gd name="T36" fmla="*/ 0 w 123"/>
                  <a:gd name="T37" fmla="*/ 115 h 255"/>
                  <a:gd name="T38" fmla="*/ 6 w 123"/>
                  <a:gd name="T39" fmla="*/ 127 h 255"/>
                  <a:gd name="T40" fmla="*/ 62 w 123"/>
                  <a:gd name="T41" fmla="*/ 115 h 255"/>
                  <a:gd name="T42" fmla="*/ 61 w 123"/>
                  <a:gd name="T43" fmla="*/ 110 h 255"/>
                  <a:gd name="T44" fmla="*/ 59 w 123"/>
                  <a:gd name="T45" fmla="*/ 102 h 255"/>
                  <a:gd name="T46" fmla="*/ 57 w 123"/>
                  <a:gd name="T47" fmla="*/ 93 h 255"/>
                  <a:gd name="T48" fmla="*/ 55 w 123"/>
                  <a:gd name="T49" fmla="*/ 82 h 255"/>
                  <a:gd name="T50" fmla="*/ 53 w 123"/>
                  <a:gd name="T51" fmla="*/ 72 h 255"/>
                  <a:gd name="T52" fmla="*/ 50 w 123"/>
                  <a:gd name="T53" fmla="*/ 62 h 255"/>
                  <a:gd name="T54" fmla="*/ 49 w 123"/>
                  <a:gd name="T55" fmla="*/ 55 h 255"/>
                  <a:gd name="T56" fmla="*/ 46 w 123"/>
                  <a:gd name="T57" fmla="*/ 49 h 255"/>
                  <a:gd name="T58" fmla="*/ 40 w 123"/>
                  <a:gd name="T59" fmla="*/ 43 h 255"/>
                  <a:gd name="T60" fmla="*/ 33 w 123"/>
                  <a:gd name="T61" fmla="*/ 37 h 255"/>
                  <a:gd name="T62" fmla="*/ 28 w 123"/>
                  <a:gd name="T63" fmla="*/ 30 h 255"/>
                  <a:gd name="T64" fmla="*/ 27 w 123"/>
                  <a:gd name="T65" fmla="*/ 23 h 255"/>
                  <a:gd name="T66" fmla="*/ 27 w 123"/>
                  <a:gd name="T67" fmla="*/ 13 h 255"/>
                  <a:gd name="T68" fmla="*/ 27 w 123"/>
                  <a:gd name="T69" fmla="*/ 5 h 255"/>
                  <a:gd name="T70" fmla="*/ 27 w 123"/>
                  <a:gd name="T71" fmla="*/ 1 h 255"/>
                  <a:gd name="T72" fmla="*/ 15 w 123"/>
                  <a:gd name="T73" fmla="*/ 3 h 25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3"/>
                  <a:gd name="T112" fmla="*/ 0 h 255"/>
                  <a:gd name="T113" fmla="*/ 123 w 123"/>
                  <a:gd name="T114" fmla="*/ 255 h 25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3" h="255">
                    <a:moveTo>
                      <a:pt x="30" y="6"/>
                    </a:moveTo>
                    <a:lnTo>
                      <a:pt x="30" y="8"/>
                    </a:lnTo>
                    <a:lnTo>
                      <a:pt x="30" y="17"/>
                    </a:lnTo>
                    <a:lnTo>
                      <a:pt x="30" y="21"/>
                    </a:lnTo>
                    <a:lnTo>
                      <a:pt x="30" y="28"/>
                    </a:lnTo>
                    <a:lnTo>
                      <a:pt x="32" y="34"/>
                    </a:lnTo>
                    <a:lnTo>
                      <a:pt x="32" y="44"/>
                    </a:lnTo>
                    <a:lnTo>
                      <a:pt x="32" y="49"/>
                    </a:lnTo>
                    <a:lnTo>
                      <a:pt x="32" y="57"/>
                    </a:lnTo>
                    <a:lnTo>
                      <a:pt x="32" y="65"/>
                    </a:lnTo>
                    <a:lnTo>
                      <a:pt x="34" y="72"/>
                    </a:lnTo>
                    <a:lnTo>
                      <a:pt x="32" y="76"/>
                    </a:lnTo>
                    <a:lnTo>
                      <a:pt x="32" y="84"/>
                    </a:lnTo>
                    <a:lnTo>
                      <a:pt x="30" y="87"/>
                    </a:lnTo>
                    <a:lnTo>
                      <a:pt x="30" y="91"/>
                    </a:lnTo>
                    <a:lnTo>
                      <a:pt x="24" y="95"/>
                    </a:lnTo>
                    <a:lnTo>
                      <a:pt x="19" y="97"/>
                    </a:lnTo>
                    <a:lnTo>
                      <a:pt x="13" y="101"/>
                    </a:lnTo>
                    <a:lnTo>
                      <a:pt x="11" y="106"/>
                    </a:lnTo>
                    <a:lnTo>
                      <a:pt x="5" y="110"/>
                    </a:lnTo>
                    <a:lnTo>
                      <a:pt x="1" y="118"/>
                    </a:lnTo>
                    <a:lnTo>
                      <a:pt x="1" y="122"/>
                    </a:lnTo>
                    <a:lnTo>
                      <a:pt x="0" y="125"/>
                    </a:lnTo>
                    <a:lnTo>
                      <a:pt x="0" y="131"/>
                    </a:lnTo>
                    <a:lnTo>
                      <a:pt x="1" y="139"/>
                    </a:lnTo>
                    <a:lnTo>
                      <a:pt x="0" y="144"/>
                    </a:lnTo>
                    <a:lnTo>
                      <a:pt x="0" y="150"/>
                    </a:lnTo>
                    <a:lnTo>
                      <a:pt x="0" y="158"/>
                    </a:lnTo>
                    <a:lnTo>
                      <a:pt x="0" y="165"/>
                    </a:lnTo>
                    <a:lnTo>
                      <a:pt x="0" y="173"/>
                    </a:lnTo>
                    <a:lnTo>
                      <a:pt x="0" y="181"/>
                    </a:lnTo>
                    <a:lnTo>
                      <a:pt x="0" y="190"/>
                    </a:lnTo>
                    <a:lnTo>
                      <a:pt x="0" y="198"/>
                    </a:lnTo>
                    <a:lnTo>
                      <a:pt x="0" y="203"/>
                    </a:lnTo>
                    <a:lnTo>
                      <a:pt x="0" y="211"/>
                    </a:lnTo>
                    <a:lnTo>
                      <a:pt x="0" y="217"/>
                    </a:lnTo>
                    <a:lnTo>
                      <a:pt x="0" y="222"/>
                    </a:lnTo>
                    <a:lnTo>
                      <a:pt x="0" y="230"/>
                    </a:lnTo>
                    <a:lnTo>
                      <a:pt x="0" y="232"/>
                    </a:lnTo>
                    <a:lnTo>
                      <a:pt x="11" y="255"/>
                    </a:lnTo>
                    <a:lnTo>
                      <a:pt x="123" y="232"/>
                    </a:lnTo>
                    <a:lnTo>
                      <a:pt x="123" y="230"/>
                    </a:lnTo>
                    <a:lnTo>
                      <a:pt x="121" y="228"/>
                    </a:lnTo>
                    <a:lnTo>
                      <a:pt x="121" y="221"/>
                    </a:lnTo>
                    <a:lnTo>
                      <a:pt x="119" y="215"/>
                    </a:lnTo>
                    <a:lnTo>
                      <a:pt x="117" y="205"/>
                    </a:lnTo>
                    <a:lnTo>
                      <a:pt x="116" y="196"/>
                    </a:lnTo>
                    <a:lnTo>
                      <a:pt x="114" y="186"/>
                    </a:lnTo>
                    <a:lnTo>
                      <a:pt x="112" y="177"/>
                    </a:lnTo>
                    <a:lnTo>
                      <a:pt x="110" y="165"/>
                    </a:lnTo>
                    <a:lnTo>
                      <a:pt x="108" y="154"/>
                    </a:lnTo>
                    <a:lnTo>
                      <a:pt x="106" y="144"/>
                    </a:lnTo>
                    <a:lnTo>
                      <a:pt x="104" y="135"/>
                    </a:lnTo>
                    <a:lnTo>
                      <a:pt x="100" y="125"/>
                    </a:lnTo>
                    <a:lnTo>
                      <a:pt x="98" y="118"/>
                    </a:lnTo>
                    <a:lnTo>
                      <a:pt x="97" y="110"/>
                    </a:lnTo>
                    <a:lnTo>
                      <a:pt x="97" y="108"/>
                    </a:lnTo>
                    <a:lnTo>
                      <a:pt x="91" y="99"/>
                    </a:lnTo>
                    <a:lnTo>
                      <a:pt x="85" y="93"/>
                    </a:lnTo>
                    <a:lnTo>
                      <a:pt x="79" y="87"/>
                    </a:lnTo>
                    <a:lnTo>
                      <a:pt x="72" y="82"/>
                    </a:lnTo>
                    <a:lnTo>
                      <a:pt x="66" y="74"/>
                    </a:lnTo>
                    <a:lnTo>
                      <a:pt x="60" y="68"/>
                    </a:lnTo>
                    <a:lnTo>
                      <a:pt x="55" y="61"/>
                    </a:lnTo>
                    <a:lnTo>
                      <a:pt x="55" y="55"/>
                    </a:lnTo>
                    <a:lnTo>
                      <a:pt x="53" y="46"/>
                    </a:lnTo>
                    <a:lnTo>
                      <a:pt x="53" y="36"/>
                    </a:lnTo>
                    <a:lnTo>
                      <a:pt x="53" y="27"/>
                    </a:lnTo>
                    <a:lnTo>
                      <a:pt x="53" y="19"/>
                    </a:lnTo>
                    <a:lnTo>
                      <a:pt x="53" y="11"/>
                    </a:lnTo>
                    <a:lnTo>
                      <a:pt x="53" y="6"/>
                    </a:lnTo>
                    <a:lnTo>
                      <a:pt x="53" y="2"/>
                    </a:lnTo>
                    <a:lnTo>
                      <a:pt x="53" y="0"/>
                    </a:lnTo>
                    <a:lnTo>
                      <a:pt x="30" y="6"/>
                    </a:lnTo>
                    <a:close/>
                  </a:path>
                </a:pathLst>
              </a:custGeom>
              <a:solidFill>
                <a:srgbClr val="ED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89" name="Freeform 54"/>
              <p:cNvSpPr>
                <a:spLocks/>
              </p:cNvSpPr>
              <p:nvPr/>
            </p:nvSpPr>
            <p:spPr bwMode="auto">
              <a:xfrm>
                <a:off x="834" y="1614"/>
                <a:ext cx="96" cy="206"/>
              </a:xfrm>
              <a:custGeom>
                <a:avLst/>
                <a:gdLst>
                  <a:gd name="T0" fmla="*/ 19 w 192"/>
                  <a:gd name="T1" fmla="*/ 38 h 413"/>
                  <a:gd name="T2" fmla="*/ 13 w 192"/>
                  <a:gd name="T3" fmla="*/ 37 h 413"/>
                  <a:gd name="T4" fmla="*/ 6 w 192"/>
                  <a:gd name="T5" fmla="*/ 35 h 413"/>
                  <a:gd name="T6" fmla="*/ 1 w 192"/>
                  <a:gd name="T7" fmla="*/ 29 h 413"/>
                  <a:gd name="T8" fmla="*/ 0 w 192"/>
                  <a:gd name="T9" fmla="*/ 20 h 413"/>
                  <a:gd name="T10" fmla="*/ 2 w 192"/>
                  <a:gd name="T11" fmla="*/ 13 h 413"/>
                  <a:gd name="T12" fmla="*/ 6 w 192"/>
                  <a:gd name="T13" fmla="*/ 7 h 413"/>
                  <a:gd name="T14" fmla="*/ 30 w 192"/>
                  <a:gd name="T15" fmla="*/ 0 h 413"/>
                  <a:gd name="T16" fmla="*/ 67 w 192"/>
                  <a:gd name="T17" fmla="*/ 21 h 413"/>
                  <a:gd name="T18" fmla="*/ 62 w 192"/>
                  <a:gd name="T19" fmla="*/ 84 h 413"/>
                  <a:gd name="T20" fmla="*/ 63 w 192"/>
                  <a:gd name="T21" fmla="*/ 86 h 413"/>
                  <a:gd name="T22" fmla="*/ 71 w 192"/>
                  <a:gd name="T23" fmla="*/ 94 h 413"/>
                  <a:gd name="T24" fmla="*/ 77 w 192"/>
                  <a:gd name="T25" fmla="*/ 101 h 413"/>
                  <a:gd name="T26" fmla="*/ 81 w 192"/>
                  <a:gd name="T27" fmla="*/ 106 h 413"/>
                  <a:gd name="T28" fmla="*/ 82 w 192"/>
                  <a:gd name="T29" fmla="*/ 111 h 413"/>
                  <a:gd name="T30" fmla="*/ 84 w 192"/>
                  <a:gd name="T31" fmla="*/ 119 h 413"/>
                  <a:gd name="T32" fmla="*/ 87 w 192"/>
                  <a:gd name="T33" fmla="*/ 128 h 413"/>
                  <a:gd name="T34" fmla="*/ 90 w 192"/>
                  <a:gd name="T35" fmla="*/ 139 h 413"/>
                  <a:gd name="T36" fmla="*/ 92 w 192"/>
                  <a:gd name="T37" fmla="*/ 148 h 413"/>
                  <a:gd name="T38" fmla="*/ 94 w 192"/>
                  <a:gd name="T39" fmla="*/ 156 h 413"/>
                  <a:gd name="T40" fmla="*/ 95 w 192"/>
                  <a:gd name="T41" fmla="*/ 161 h 413"/>
                  <a:gd name="T42" fmla="*/ 93 w 192"/>
                  <a:gd name="T43" fmla="*/ 194 h 413"/>
                  <a:gd name="T44" fmla="*/ 90 w 192"/>
                  <a:gd name="T45" fmla="*/ 195 h 413"/>
                  <a:gd name="T46" fmla="*/ 84 w 192"/>
                  <a:gd name="T47" fmla="*/ 198 h 413"/>
                  <a:gd name="T48" fmla="*/ 74 w 192"/>
                  <a:gd name="T49" fmla="*/ 201 h 413"/>
                  <a:gd name="T50" fmla="*/ 63 w 192"/>
                  <a:gd name="T51" fmla="*/ 205 h 413"/>
                  <a:gd name="T52" fmla="*/ 49 w 192"/>
                  <a:gd name="T53" fmla="*/ 206 h 413"/>
                  <a:gd name="T54" fmla="*/ 35 w 192"/>
                  <a:gd name="T55" fmla="*/ 206 h 413"/>
                  <a:gd name="T56" fmla="*/ 20 w 192"/>
                  <a:gd name="T57" fmla="*/ 202 h 413"/>
                  <a:gd name="T58" fmla="*/ 6 w 192"/>
                  <a:gd name="T59" fmla="*/ 194 h 413"/>
                  <a:gd name="T60" fmla="*/ 5 w 192"/>
                  <a:gd name="T61" fmla="*/ 107 h 413"/>
                  <a:gd name="T62" fmla="*/ 11 w 192"/>
                  <a:gd name="T63" fmla="*/ 102 h 413"/>
                  <a:gd name="T64" fmla="*/ 18 w 192"/>
                  <a:gd name="T65" fmla="*/ 94 h 413"/>
                  <a:gd name="T66" fmla="*/ 24 w 192"/>
                  <a:gd name="T67" fmla="*/ 86 h 413"/>
                  <a:gd name="T68" fmla="*/ 25 w 192"/>
                  <a:gd name="T69" fmla="*/ 84 h 413"/>
                  <a:gd name="T70" fmla="*/ 24 w 192"/>
                  <a:gd name="T71" fmla="*/ 79 h 413"/>
                  <a:gd name="T72" fmla="*/ 24 w 192"/>
                  <a:gd name="T73" fmla="*/ 73 h 413"/>
                  <a:gd name="T74" fmla="*/ 23 w 192"/>
                  <a:gd name="T75" fmla="*/ 65 h 413"/>
                  <a:gd name="T76" fmla="*/ 22 w 192"/>
                  <a:gd name="T77" fmla="*/ 56 h 413"/>
                  <a:gd name="T78" fmla="*/ 21 w 192"/>
                  <a:gd name="T79" fmla="*/ 47 h 413"/>
                  <a:gd name="T80" fmla="*/ 20 w 192"/>
                  <a:gd name="T81" fmla="*/ 42 h 413"/>
                  <a:gd name="T82" fmla="*/ 20 w 192"/>
                  <a:gd name="T83" fmla="*/ 38 h 41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92"/>
                  <a:gd name="T127" fmla="*/ 0 h 413"/>
                  <a:gd name="T128" fmla="*/ 192 w 192"/>
                  <a:gd name="T129" fmla="*/ 413 h 41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92" h="413">
                    <a:moveTo>
                      <a:pt x="40" y="76"/>
                    </a:moveTo>
                    <a:lnTo>
                      <a:pt x="38" y="76"/>
                    </a:lnTo>
                    <a:lnTo>
                      <a:pt x="34" y="76"/>
                    </a:lnTo>
                    <a:lnTo>
                      <a:pt x="27" y="74"/>
                    </a:lnTo>
                    <a:lnTo>
                      <a:pt x="21" y="74"/>
                    </a:lnTo>
                    <a:lnTo>
                      <a:pt x="13" y="71"/>
                    </a:lnTo>
                    <a:lnTo>
                      <a:pt x="8" y="67"/>
                    </a:lnTo>
                    <a:lnTo>
                      <a:pt x="2" y="59"/>
                    </a:lnTo>
                    <a:lnTo>
                      <a:pt x="0" y="52"/>
                    </a:lnTo>
                    <a:lnTo>
                      <a:pt x="0" y="40"/>
                    </a:lnTo>
                    <a:lnTo>
                      <a:pt x="0" y="33"/>
                    </a:lnTo>
                    <a:lnTo>
                      <a:pt x="4" y="27"/>
                    </a:lnTo>
                    <a:lnTo>
                      <a:pt x="6" y="21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61" y="0"/>
                    </a:lnTo>
                    <a:lnTo>
                      <a:pt x="112" y="2"/>
                    </a:lnTo>
                    <a:lnTo>
                      <a:pt x="133" y="42"/>
                    </a:lnTo>
                    <a:lnTo>
                      <a:pt x="122" y="69"/>
                    </a:lnTo>
                    <a:lnTo>
                      <a:pt x="124" y="168"/>
                    </a:lnTo>
                    <a:lnTo>
                      <a:pt x="124" y="169"/>
                    </a:lnTo>
                    <a:lnTo>
                      <a:pt x="127" y="173"/>
                    </a:lnTo>
                    <a:lnTo>
                      <a:pt x="135" y="179"/>
                    </a:lnTo>
                    <a:lnTo>
                      <a:pt x="141" y="189"/>
                    </a:lnTo>
                    <a:lnTo>
                      <a:pt x="148" y="196"/>
                    </a:lnTo>
                    <a:lnTo>
                      <a:pt x="154" y="202"/>
                    </a:lnTo>
                    <a:lnTo>
                      <a:pt x="158" y="209"/>
                    </a:lnTo>
                    <a:lnTo>
                      <a:pt x="162" y="213"/>
                    </a:lnTo>
                    <a:lnTo>
                      <a:pt x="162" y="217"/>
                    </a:lnTo>
                    <a:lnTo>
                      <a:pt x="164" y="223"/>
                    </a:lnTo>
                    <a:lnTo>
                      <a:pt x="165" y="230"/>
                    </a:lnTo>
                    <a:lnTo>
                      <a:pt x="167" y="238"/>
                    </a:lnTo>
                    <a:lnTo>
                      <a:pt x="169" y="247"/>
                    </a:lnTo>
                    <a:lnTo>
                      <a:pt x="173" y="257"/>
                    </a:lnTo>
                    <a:lnTo>
                      <a:pt x="177" y="268"/>
                    </a:lnTo>
                    <a:lnTo>
                      <a:pt x="179" y="278"/>
                    </a:lnTo>
                    <a:lnTo>
                      <a:pt x="181" y="289"/>
                    </a:lnTo>
                    <a:lnTo>
                      <a:pt x="183" y="297"/>
                    </a:lnTo>
                    <a:lnTo>
                      <a:pt x="186" y="306"/>
                    </a:lnTo>
                    <a:lnTo>
                      <a:pt x="188" y="312"/>
                    </a:lnTo>
                    <a:lnTo>
                      <a:pt x="190" y="320"/>
                    </a:lnTo>
                    <a:lnTo>
                      <a:pt x="190" y="322"/>
                    </a:lnTo>
                    <a:lnTo>
                      <a:pt x="192" y="324"/>
                    </a:lnTo>
                    <a:lnTo>
                      <a:pt x="185" y="388"/>
                    </a:lnTo>
                    <a:lnTo>
                      <a:pt x="183" y="388"/>
                    </a:lnTo>
                    <a:lnTo>
                      <a:pt x="179" y="390"/>
                    </a:lnTo>
                    <a:lnTo>
                      <a:pt x="173" y="392"/>
                    </a:lnTo>
                    <a:lnTo>
                      <a:pt x="167" y="396"/>
                    </a:lnTo>
                    <a:lnTo>
                      <a:pt x="158" y="400"/>
                    </a:lnTo>
                    <a:lnTo>
                      <a:pt x="148" y="403"/>
                    </a:lnTo>
                    <a:lnTo>
                      <a:pt x="137" y="405"/>
                    </a:lnTo>
                    <a:lnTo>
                      <a:pt x="126" y="411"/>
                    </a:lnTo>
                    <a:lnTo>
                      <a:pt x="112" y="411"/>
                    </a:lnTo>
                    <a:lnTo>
                      <a:pt x="99" y="413"/>
                    </a:lnTo>
                    <a:lnTo>
                      <a:pt x="84" y="413"/>
                    </a:lnTo>
                    <a:lnTo>
                      <a:pt x="70" y="413"/>
                    </a:lnTo>
                    <a:lnTo>
                      <a:pt x="55" y="409"/>
                    </a:lnTo>
                    <a:lnTo>
                      <a:pt x="40" y="405"/>
                    </a:lnTo>
                    <a:lnTo>
                      <a:pt x="27" y="398"/>
                    </a:lnTo>
                    <a:lnTo>
                      <a:pt x="13" y="388"/>
                    </a:lnTo>
                    <a:lnTo>
                      <a:pt x="8" y="217"/>
                    </a:lnTo>
                    <a:lnTo>
                      <a:pt x="10" y="215"/>
                    </a:lnTo>
                    <a:lnTo>
                      <a:pt x="15" y="211"/>
                    </a:lnTo>
                    <a:lnTo>
                      <a:pt x="21" y="204"/>
                    </a:lnTo>
                    <a:lnTo>
                      <a:pt x="29" y="196"/>
                    </a:lnTo>
                    <a:lnTo>
                      <a:pt x="36" y="189"/>
                    </a:lnTo>
                    <a:lnTo>
                      <a:pt x="44" y="179"/>
                    </a:lnTo>
                    <a:lnTo>
                      <a:pt x="48" y="173"/>
                    </a:lnTo>
                    <a:lnTo>
                      <a:pt x="50" y="171"/>
                    </a:lnTo>
                    <a:lnTo>
                      <a:pt x="50" y="168"/>
                    </a:lnTo>
                    <a:lnTo>
                      <a:pt x="50" y="164"/>
                    </a:lnTo>
                    <a:lnTo>
                      <a:pt x="48" y="158"/>
                    </a:lnTo>
                    <a:lnTo>
                      <a:pt x="48" y="152"/>
                    </a:lnTo>
                    <a:lnTo>
                      <a:pt x="48" y="147"/>
                    </a:lnTo>
                    <a:lnTo>
                      <a:pt x="46" y="137"/>
                    </a:lnTo>
                    <a:lnTo>
                      <a:pt x="46" y="130"/>
                    </a:lnTo>
                    <a:lnTo>
                      <a:pt x="46" y="122"/>
                    </a:lnTo>
                    <a:lnTo>
                      <a:pt x="44" y="112"/>
                    </a:lnTo>
                    <a:lnTo>
                      <a:pt x="42" y="105"/>
                    </a:lnTo>
                    <a:lnTo>
                      <a:pt x="42" y="95"/>
                    </a:lnTo>
                    <a:lnTo>
                      <a:pt x="42" y="90"/>
                    </a:lnTo>
                    <a:lnTo>
                      <a:pt x="40" y="84"/>
                    </a:lnTo>
                    <a:lnTo>
                      <a:pt x="40" y="80"/>
                    </a:lnTo>
                    <a:lnTo>
                      <a:pt x="40" y="76"/>
                    </a:lnTo>
                    <a:close/>
                  </a:path>
                </a:pathLst>
              </a:custGeom>
              <a:solidFill>
                <a:srgbClr val="80E6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0" name="Freeform 55"/>
              <p:cNvSpPr>
                <a:spLocks/>
              </p:cNvSpPr>
              <p:nvPr/>
            </p:nvSpPr>
            <p:spPr bwMode="auto">
              <a:xfrm>
                <a:off x="973" y="1512"/>
                <a:ext cx="12" cy="91"/>
              </a:xfrm>
              <a:custGeom>
                <a:avLst/>
                <a:gdLst>
                  <a:gd name="T0" fmla="*/ 0 w 24"/>
                  <a:gd name="T1" fmla="*/ 6 h 182"/>
                  <a:gd name="T2" fmla="*/ 0 w 24"/>
                  <a:gd name="T3" fmla="*/ 3 h 182"/>
                  <a:gd name="T4" fmla="*/ 3 w 24"/>
                  <a:gd name="T5" fmla="*/ 1 h 182"/>
                  <a:gd name="T6" fmla="*/ 6 w 24"/>
                  <a:gd name="T7" fmla="*/ 0 h 182"/>
                  <a:gd name="T8" fmla="*/ 9 w 24"/>
                  <a:gd name="T9" fmla="*/ 3 h 182"/>
                  <a:gd name="T10" fmla="*/ 9 w 24"/>
                  <a:gd name="T11" fmla="*/ 6 h 182"/>
                  <a:gd name="T12" fmla="*/ 10 w 24"/>
                  <a:gd name="T13" fmla="*/ 10 h 182"/>
                  <a:gd name="T14" fmla="*/ 11 w 24"/>
                  <a:gd name="T15" fmla="*/ 14 h 182"/>
                  <a:gd name="T16" fmla="*/ 11 w 24"/>
                  <a:gd name="T17" fmla="*/ 20 h 182"/>
                  <a:gd name="T18" fmla="*/ 11 w 24"/>
                  <a:gd name="T19" fmla="*/ 24 h 182"/>
                  <a:gd name="T20" fmla="*/ 11 w 24"/>
                  <a:gd name="T21" fmla="*/ 30 h 182"/>
                  <a:gd name="T22" fmla="*/ 11 w 24"/>
                  <a:gd name="T23" fmla="*/ 36 h 182"/>
                  <a:gd name="T24" fmla="*/ 12 w 24"/>
                  <a:gd name="T25" fmla="*/ 43 h 182"/>
                  <a:gd name="T26" fmla="*/ 12 w 24"/>
                  <a:gd name="T27" fmla="*/ 48 h 182"/>
                  <a:gd name="T28" fmla="*/ 12 w 24"/>
                  <a:gd name="T29" fmla="*/ 54 h 182"/>
                  <a:gd name="T30" fmla="*/ 12 w 24"/>
                  <a:gd name="T31" fmla="*/ 60 h 182"/>
                  <a:gd name="T32" fmla="*/ 12 w 24"/>
                  <a:gd name="T33" fmla="*/ 67 h 182"/>
                  <a:gd name="T34" fmla="*/ 12 w 24"/>
                  <a:gd name="T35" fmla="*/ 71 h 182"/>
                  <a:gd name="T36" fmla="*/ 12 w 24"/>
                  <a:gd name="T37" fmla="*/ 77 h 182"/>
                  <a:gd name="T38" fmla="*/ 12 w 24"/>
                  <a:gd name="T39" fmla="*/ 82 h 182"/>
                  <a:gd name="T40" fmla="*/ 12 w 24"/>
                  <a:gd name="T41" fmla="*/ 88 h 182"/>
                  <a:gd name="T42" fmla="*/ 11 w 24"/>
                  <a:gd name="T43" fmla="*/ 90 h 182"/>
                  <a:gd name="T44" fmla="*/ 9 w 24"/>
                  <a:gd name="T45" fmla="*/ 91 h 182"/>
                  <a:gd name="T46" fmla="*/ 6 w 24"/>
                  <a:gd name="T47" fmla="*/ 90 h 182"/>
                  <a:gd name="T48" fmla="*/ 5 w 24"/>
                  <a:gd name="T49" fmla="*/ 90 h 182"/>
                  <a:gd name="T50" fmla="*/ 5 w 24"/>
                  <a:gd name="T51" fmla="*/ 84 h 182"/>
                  <a:gd name="T52" fmla="*/ 3 w 24"/>
                  <a:gd name="T53" fmla="*/ 79 h 182"/>
                  <a:gd name="T54" fmla="*/ 3 w 24"/>
                  <a:gd name="T55" fmla="*/ 74 h 182"/>
                  <a:gd name="T56" fmla="*/ 3 w 24"/>
                  <a:gd name="T57" fmla="*/ 70 h 182"/>
                  <a:gd name="T58" fmla="*/ 3 w 24"/>
                  <a:gd name="T59" fmla="*/ 63 h 182"/>
                  <a:gd name="T60" fmla="*/ 3 w 24"/>
                  <a:gd name="T61" fmla="*/ 59 h 182"/>
                  <a:gd name="T62" fmla="*/ 3 w 24"/>
                  <a:gd name="T63" fmla="*/ 54 h 182"/>
                  <a:gd name="T64" fmla="*/ 3 w 24"/>
                  <a:gd name="T65" fmla="*/ 49 h 182"/>
                  <a:gd name="T66" fmla="*/ 3 w 24"/>
                  <a:gd name="T67" fmla="*/ 44 h 182"/>
                  <a:gd name="T68" fmla="*/ 3 w 24"/>
                  <a:gd name="T69" fmla="*/ 38 h 182"/>
                  <a:gd name="T70" fmla="*/ 3 w 24"/>
                  <a:gd name="T71" fmla="*/ 33 h 182"/>
                  <a:gd name="T72" fmla="*/ 3 w 24"/>
                  <a:gd name="T73" fmla="*/ 27 h 182"/>
                  <a:gd name="T74" fmla="*/ 2 w 24"/>
                  <a:gd name="T75" fmla="*/ 22 h 182"/>
                  <a:gd name="T76" fmla="*/ 1 w 24"/>
                  <a:gd name="T77" fmla="*/ 17 h 182"/>
                  <a:gd name="T78" fmla="*/ 0 w 24"/>
                  <a:gd name="T79" fmla="*/ 11 h 182"/>
                  <a:gd name="T80" fmla="*/ 0 w 24"/>
                  <a:gd name="T81" fmla="*/ 6 h 182"/>
                  <a:gd name="T82" fmla="*/ 0 w 24"/>
                  <a:gd name="T83" fmla="*/ 6 h 18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4"/>
                  <a:gd name="T127" fmla="*/ 0 h 182"/>
                  <a:gd name="T128" fmla="*/ 24 w 24"/>
                  <a:gd name="T129" fmla="*/ 182 h 18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4" h="182">
                    <a:moveTo>
                      <a:pt x="0" y="13"/>
                    </a:moveTo>
                    <a:lnTo>
                      <a:pt x="0" y="7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17" y="5"/>
                    </a:lnTo>
                    <a:lnTo>
                      <a:pt x="17" y="11"/>
                    </a:lnTo>
                    <a:lnTo>
                      <a:pt x="19" y="19"/>
                    </a:lnTo>
                    <a:lnTo>
                      <a:pt x="21" y="28"/>
                    </a:lnTo>
                    <a:lnTo>
                      <a:pt x="21" y="40"/>
                    </a:lnTo>
                    <a:lnTo>
                      <a:pt x="21" y="49"/>
                    </a:lnTo>
                    <a:lnTo>
                      <a:pt x="22" y="61"/>
                    </a:lnTo>
                    <a:lnTo>
                      <a:pt x="22" y="72"/>
                    </a:lnTo>
                    <a:lnTo>
                      <a:pt x="24" y="85"/>
                    </a:lnTo>
                    <a:lnTo>
                      <a:pt x="24" y="97"/>
                    </a:lnTo>
                    <a:lnTo>
                      <a:pt x="24" y="108"/>
                    </a:lnTo>
                    <a:lnTo>
                      <a:pt x="24" y="120"/>
                    </a:lnTo>
                    <a:lnTo>
                      <a:pt x="24" y="133"/>
                    </a:lnTo>
                    <a:lnTo>
                      <a:pt x="24" y="142"/>
                    </a:lnTo>
                    <a:lnTo>
                      <a:pt x="24" y="154"/>
                    </a:lnTo>
                    <a:lnTo>
                      <a:pt x="24" y="163"/>
                    </a:lnTo>
                    <a:lnTo>
                      <a:pt x="24" y="175"/>
                    </a:lnTo>
                    <a:lnTo>
                      <a:pt x="22" y="179"/>
                    </a:lnTo>
                    <a:lnTo>
                      <a:pt x="17" y="182"/>
                    </a:lnTo>
                    <a:lnTo>
                      <a:pt x="11" y="180"/>
                    </a:lnTo>
                    <a:lnTo>
                      <a:pt x="9" y="179"/>
                    </a:lnTo>
                    <a:lnTo>
                      <a:pt x="9" y="167"/>
                    </a:lnTo>
                    <a:lnTo>
                      <a:pt x="7" y="158"/>
                    </a:lnTo>
                    <a:lnTo>
                      <a:pt x="7" y="148"/>
                    </a:lnTo>
                    <a:lnTo>
                      <a:pt x="7" y="139"/>
                    </a:lnTo>
                    <a:lnTo>
                      <a:pt x="7" y="127"/>
                    </a:lnTo>
                    <a:lnTo>
                      <a:pt x="7" y="118"/>
                    </a:lnTo>
                    <a:lnTo>
                      <a:pt x="7" y="108"/>
                    </a:lnTo>
                    <a:lnTo>
                      <a:pt x="7" y="99"/>
                    </a:lnTo>
                    <a:lnTo>
                      <a:pt x="7" y="87"/>
                    </a:lnTo>
                    <a:lnTo>
                      <a:pt x="5" y="76"/>
                    </a:lnTo>
                    <a:lnTo>
                      <a:pt x="5" y="66"/>
                    </a:lnTo>
                    <a:lnTo>
                      <a:pt x="5" y="55"/>
                    </a:lnTo>
                    <a:lnTo>
                      <a:pt x="3" y="44"/>
                    </a:lnTo>
                    <a:lnTo>
                      <a:pt x="2" y="34"/>
                    </a:lnTo>
                    <a:lnTo>
                      <a:pt x="0" y="2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1" name="Freeform 56"/>
              <p:cNvSpPr>
                <a:spLocks/>
              </p:cNvSpPr>
              <p:nvPr/>
            </p:nvSpPr>
            <p:spPr bwMode="auto">
              <a:xfrm>
                <a:off x="1322" y="2146"/>
                <a:ext cx="182" cy="411"/>
              </a:xfrm>
              <a:custGeom>
                <a:avLst/>
                <a:gdLst>
                  <a:gd name="T0" fmla="*/ 42 w 365"/>
                  <a:gd name="T1" fmla="*/ 121 h 822"/>
                  <a:gd name="T2" fmla="*/ 18 w 365"/>
                  <a:gd name="T3" fmla="*/ 206 h 822"/>
                  <a:gd name="T4" fmla="*/ 16 w 365"/>
                  <a:gd name="T5" fmla="*/ 210 h 822"/>
                  <a:gd name="T6" fmla="*/ 14 w 365"/>
                  <a:gd name="T7" fmla="*/ 217 h 822"/>
                  <a:gd name="T8" fmla="*/ 11 w 365"/>
                  <a:gd name="T9" fmla="*/ 226 h 822"/>
                  <a:gd name="T10" fmla="*/ 8 w 365"/>
                  <a:gd name="T11" fmla="*/ 237 h 822"/>
                  <a:gd name="T12" fmla="*/ 7 w 365"/>
                  <a:gd name="T13" fmla="*/ 251 h 822"/>
                  <a:gd name="T14" fmla="*/ 5 w 365"/>
                  <a:gd name="T15" fmla="*/ 268 h 822"/>
                  <a:gd name="T16" fmla="*/ 5 w 365"/>
                  <a:gd name="T17" fmla="*/ 287 h 822"/>
                  <a:gd name="T18" fmla="*/ 5 w 365"/>
                  <a:gd name="T19" fmla="*/ 307 h 822"/>
                  <a:gd name="T20" fmla="*/ 5 w 365"/>
                  <a:gd name="T21" fmla="*/ 325 h 822"/>
                  <a:gd name="T22" fmla="*/ 6 w 365"/>
                  <a:gd name="T23" fmla="*/ 342 h 822"/>
                  <a:gd name="T24" fmla="*/ 7 w 365"/>
                  <a:gd name="T25" fmla="*/ 357 h 822"/>
                  <a:gd name="T26" fmla="*/ 7 w 365"/>
                  <a:gd name="T27" fmla="*/ 368 h 822"/>
                  <a:gd name="T28" fmla="*/ 8 w 365"/>
                  <a:gd name="T29" fmla="*/ 377 h 822"/>
                  <a:gd name="T30" fmla="*/ 8 w 365"/>
                  <a:gd name="T31" fmla="*/ 383 h 822"/>
                  <a:gd name="T32" fmla="*/ 8 w 365"/>
                  <a:gd name="T33" fmla="*/ 384 h 822"/>
                  <a:gd name="T34" fmla="*/ 27 w 365"/>
                  <a:gd name="T35" fmla="*/ 399 h 822"/>
                  <a:gd name="T36" fmla="*/ 31 w 365"/>
                  <a:gd name="T37" fmla="*/ 402 h 822"/>
                  <a:gd name="T38" fmla="*/ 37 w 365"/>
                  <a:gd name="T39" fmla="*/ 404 h 822"/>
                  <a:gd name="T40" fmla="*/ 44 w 365"/>
                  <a:gd name="T41" fmla="*/ 407 h 822"/>
                  <a:gd name="T42" fmla="*/ 52 w 365"/>
                  <a:gd name="T43" fmla="*/ 409 h 822"/>
                  <a:gd name="T44" fmla="*/ 62 w 365"/>
                  <a:gd name="T45" fmla="*/ 410 h 822"/>
                  <a:gd name="T46" fmla="*/ 73 w 365"/>
                  <a:gd name="T47" fmla="*/ 411 h 822"/>
                  <a:gd name="T48" fmla="*/ 86 w 365"/>
                  <a:gd name="T49" fmla="*/ 410 h 822"/>
                  <a:gd name="T50" fmla="*/ 99 w 365"/>
                  <a:gd name="T51" fmla="*/ 408 h 822"/>
                  <a:gd name="T52" fmla="*/ 112 w 365"/>
                  <a:gd name="T53" fmla="*/ 404 h 822"/>
                  <a:gd name="T54" fmla="*/ 124 w 365"/>
                  <a:gd name="T55" fmla="*/ 402 h 822"/>
                  <a:gd name="T56" fmla="*/ 136 w 365"/>
                  <a:gd name="T57" fmla="*/ 398 h 822"/>
                  <a:gd name="T58" fmla="*/ 144 w 365"/>
                  <a:gd name="T59" fmla="*/ 395 h 822"/>
                  <a:gd name="T60" fmla="*/ 151 w 365"/>
                  <a:gd name="T61" fmla="*/ 392 h 822"/>
                  <a:gd name="T62" fmla="*/ 155 w 365"/>
                  <a:gd name="T63" fmla="*/ 391 h 822"/>
                  <a:gd name="T64" fmla="*/ 182 w 365"/>
                  <a:gd name="T65" fmla="*/ 373 h 822"/>
                  <a:gd name="T66" fmla="*/ 161 w 365"/>
                  <a:gd name="T67" fmla="*/ 204 h 822"/>
                  <a:gd name="T68" fmla="*/ 105 w 365"/>
                  <a:gd name="T69" fmla="*/ 70 h 822"/>
                  <a:gd name="T70" fmla="*/ 126 w 365"/>
                  <a:gd name="T71" fmla="*/ 34 h 822"/>
                  <a:gd name="T72" fmla="*/ 125 w 365"/>
                  <a:gd name="T73" fmla="*/ 28 h 822"/>
                  <a:gd name="T74" fmla="*/ 123 w 365"/>
                  <a:gd name="T75" fmla="*/ 18 h 822"/>
                  <a:gd name="T76" fmla="*/ 117 w 365"/>
                  <a:gd name="T77" fmla="*/ 13 h 822"/>
                  <a:gd name="T78" fmla="*/ 110 w 365"/>
                  <a:gd name="T79" fmla="*/ 7 h 822"/>
                  <a:gd name="T80" fmla="*/ 99 w 365"/>
                  <a:gd name="T81" fmla="*/ 3 h 822"/>
                  <a:gd name="T82" fmla="*/ 84 w 365"/>
                  <a:gd name="T83" fmla="*/ 1 h 822"/>
                  <a:gd name="T84" fmla="*/ 66 w 365"/>
                  <a:gd name="T85" fmla="*/ 1 h 822"/>
                  <a:gd name="T86" fmla="*/ 50 w 365"/>
                  <a:gd name="T87" fmla="*/ 2 h 822"/>
                  <a:gd name="T88" fmla="*/ 36 w 365"/>
                  <a:gd name="T89" fmla="*/ 5 h 822"/>
                  <a:gd name="T90" fmla="*/ 24 w 365"/>
                  <a:gd name="T91" fmla="*/ 10 h 822"/>
                  <a:gd name="T92" fmla="*/ 13 w 365"/>
                  <a:gd name="T93" fmla="*/ 16 h 822"/>
                  <a:gd name="T94" fmla="*/ 7 w 365"/>
                  <a:gd name="T95" fmla="*/ 24 h 822"/>
                  <a:gd name="T96" fmla="*/ 2 w 365"/>
                  <a:gd name="T97" fmla="*/ 34 h 822"/>
                  <a:gd name="T98" fmla="*/ 1 w 365"/>
                  <a:gd name="T99" fmla="*/ 44 h 822"/>
                  <a:gd name="T100" fmla="*/ 2 w 365"/>
                  <a:gd name="T101" fmla="*/ 52 h 822"/>
                  <a:gd name="T102" fmla="*/ 6 w 365"/>
                  <a:gd name="T103" fmla="*/ 60 h 822"/>
                  <a:gd name="T104" fmla="*/ 9 w 365"/>
                  <a:gd name="T105" fmla="*/ 64 h 822"/>
                  <a:gd name="T106" fmla="*/ 15 w 365"/>
                  <a:gd name="T107" fmla="*/ 68 h 822"/>
                  <a:gd name="T108" fmla="*/ 23 w 365"/>
                  <a:gd name="T109" fmla="*/ 71 h 822"/>
                  <a:gd name="T110" fmla="*/ 27 w 365"/>
                  <a:gd name="T111" fmla="*/ 72 h 82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65"/>
                  <a:gd name="T169" fmla="*/ 0 h 822"/>
                  <a:gd name="T170" fmla="*/ 365 w 365"/>
                  <a:gd name="T171" fmla="*/ 822 h 82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65" h="822">
                    <a:moveTo>
                      <a:pt x="55" y="143"/>
                    </a:moveTo>
                    <a:lnTo>
                      <a:pt x="84" y="242"/>
                    </a:lnTo>
                    <a:lnTo>
                      <a:pt x="86" y="354"/>
                    </a:lnTo>
                    <a:lnTo>
                      <a:pt x="36" y="411"/>
                    </a:lnTo>
                    <a:lnTo>
                      <a:pt x="35" y="415"/>
                    </a:lnTo>
                    <a:lnTo>
                      <a:pt x="33" y="420"/>
                    </a:lnTo>
                    <a:lnTo>
                      <a:pt x="31" y="426"/>
                    </a:lnTo>
                    <a:lnTo>
                      <a:pt x="29" y="434"/>
                    </a:lnTo>
                    <a:lnTo>
                      <a:pt x="25" y="443"/>
                    </a:lnTo>
                    <a:lnTo>
                      <a:pt x="23" y="453"/>
                    </a:lnTo>
                    <a:lnTo>
                      <a:pt x="21" y="462"/>
                    </a:lnTo>
                    <a:lnTo>
                      <a:pt x="17" y="474"/>
                    </a:lnTo>
                    <a:lnTo>
                      <a:pt x="16" y="487"/>
                    </a:lnTo>
                    <a:lnTo>
                      <a:pt x="14" y="502"/>
                    </a:lnTo>
                    <a:lnTo>
                      <a:pt x="12" y="517"/>
                    </a:lnTo>
                    <a:lnTo>
                      <a:pt x="10" y="536"/>
                    </a:lnTo>
                    <a:lnTo>
                      <a:pt x="10" y="554"/>
                    </a:lnTo>
                    <a:lnTo>
                      <a:pt x="10" y="574"/>
                    </a:lnTo>
                    <a:lnTo>
                      <a:pt x="10" y="593"/>
                    </a:lnTo>
                    <a:lnTo>
                      <a:pt x="10" y="614"/>
                    </a:lnTo>
                    <a:lnTo>
                      <a:pt x="10" y="633"/>
                    </a:lnTo>
                    <a:lnTo>
                      <a:pt x="10" y="650"/>
                    </a:lnTo>
                    <a:lnTo>
                      <a:pt x="10" y="666"/>
                    </a:lnTo>
                    <a:lnTo>
                      <a:pt x="12" y="683"/>
                    </a:lnTo>
                    <a:lnTo>
                      <a:pt x="14" y="698"/>
                    </a:lnTo>
                    <a:lnTo>
                      <a:pt x="14" y="713"/>
                    </a:lnTo>
                    <a:lnTo>
                      <a:pt x="14" y="725"/>
                    </a:lnTo>
                    <a:lnTo>
                      <a:pt x="14" y="736"/>
                    </a:lnTo>
                    <a:lnTo>
                      <a:pt x="14" y="744"/>
                    </a:lnTo>
                    <a:lnTo>
                      <a:pt x="16" y="753"/>
                    </a:lnTo>
                    <a:lnTo>
                      <a:pt x="16" y="759"/>
                    </a:lnTo>
                    <a:lnTo>
                      <a:pt x="16" y="765"/>
                    </a:lnTo>
                    <a:lnTo>
                      <a:pt x="16" y="766"/>
                    </a:lnTo>
                    <a:lnTo>
                      <a:pt x="17" y="768"/>
                    </a:lnTo>
                    <a:lnTo>
                      <a:pt x="55" y="797"/>
                    </a:lnTo>
                    <a:lnTo>
                      <a:pt x="61" y="803"/>
                    </a:lnTo>
                    <a:lnTo>
                      <a:pt x="63" y="803"/>
                    </a:lnTo>
                    <a:lnTo>
                      <a:pt x="69" y="806"/>
                    </a:lnTo>
                    <a:lnTo>
                      <a:pt x="74" y="808"/>
                    </a:lnTo>
                    <a:lnTo>
                      <a:pt x="82" y="810"/>
                    </a:lnTo>
                    <a:lnTo>
                      <a:pt x="88" y="814"/>
                    </a:lnTo>
                    <a:lnTo>
                      <a:pt x="97" y="816"/>
                    </a:lnTo>
                    <a:lnTo>
                      <a:pt x="105" y="818"/>
                    </a:lnTo>
                    <a:lnTo>
                      <a:pt x="114" y="820"/>
                    </a:lnTo>
                    <a:lnTo>
                      <a:pt x="124" y="820"/>
                    </a:lnTo>
                    <a:lnTo>
                      <a:pt x="137" y="822"/>
                    </a:lnTo>
                    <a:lnTo>
                      <a:pt x="147" y="822"/>
                    </a:lnTo>
                    <a:lnTo>
                      <a:pt x="160" y="822"/>
                    </a:lnTo>
                    <a:lnTo>
                      <a:pt x="173" y="820"/>
                    </a:lnTo>
                    <a:lnTo>
                      <a:pt x="187" y="818"/>
                    </a:lnTo>
                    <a:lnTo>
                      <a:pt x="198" y="816"/>
                    </a:lnTo>
                    <a:lnTo>
                      <a:pt x="213" y="814"/>
                    </a:lnTo>
                    <a:lnTo>
                      <a:pt x="225" y="808"/>
                    </a:lnTo>
                    <a:lnTo>
                      <a:pt x="238" y="806"/>
                    </a:lnTo>
                    <a:lnTo>
                      <a:pt x="249" y="803"/>
                    </a:lnTo>
                    <a:lnTo>
                      <a:pt x="263" y="799"/>
                    </a:lnTo>
                    <a:lnTo>
                      <a:pt x="272" y="795"/>
                    </a:lnTo>
                    <a:lnTo>
                      <a:pt x="282" y="793"/>
                    </a:lnTo>
                    <a:lnTo>
                      <a:pt x="289" y="789"/>
                    </a:lnTo>
                    <a:lnTo>
                      <a:pt x="297" y="787"/>
                    </a:lnTo>
                    <a:lnTo>
                      <a:pt x="303" y="784"/>
                    </a:lnTo>
                    <a:lnTo>
                      <a:pt x="308" y="782"/>
                    </a:lnTo>
                    <a:lnTo>
                      <a:pt x="310" y="782"/>
                    </a:lnTo>
                    <a:lnTo>
                      <a:pt x="312" y="782"/>
                    </a:lnTo>
                    <a:lnTo>
                      <a:pt x="365" y="746"/>
                    </a:lnTo>
                    <a:lnTo>
                      <a:pt x="356" y="527"/>
                    </a:lnTo>
                    <a:lnTo>
                      <a:pt x="323" y="407"/>
                    </a:lnTo>
                    <a:lnTo>
                      <a:pt x="240" y="331"/>
                    </a:lnTo>
                    <a:lnTo>
                      <a:pt x="211" y="139"/>
                    </a:lnTo>
                    <a:lnTo>
                      <a:pt x="251" y="116"/>
                    </a:lnTo>
                    <a:lnTo>
                      <a:pt x="253" y="67"/>
                    </a:lnTo>
                    <a:lnTo>
                      <a:pt x="251" y="63"/>
                    </a:lnTo>
                    <a:lnTo>
                      <a:pt x="251" y="57"/>
                    </a:lnTo>
                    <a:lnTo>
                      <a:pt x="249" y="46"/>
                    </a:lnTo>
                    <a:lnTo>
                      <a:pt x="246" y="36"/>
                    </a:lnTo>
                    <a:lnTo>
                      <a:pt x="240" y="31"/>
                    </a:lnTo>
                    <a:lnTo>
                      <a:pt x="234" y="25"/>
                    </a:lnTo>
                    <a:lnTo>
                      <a:pt x="227" y="19"/>
                    </a:lnTo>
                    <a:lnTo>
                      <a:pt x="221" y="15"/>
                    </a:lnTo>
                    <a:lnTo>
                      <a:pt x="209" y="10"/>
                    </a:lnTo>
                    <a:lnTo>
                      <a:pt x="198" y="6"/>
                    </a:lnTo>
                    <a:lnTo>
                      <a:pt x="183" y="4"/>
                    </a:lnTo>
                    <a:lnTo>
                      <a:pt x="168" y="2"/>
                    </a:lnTo>
                    <a:lnTo>
                      <a:pt x="150" y="0"/>
                    </a:lnTo>
                    <a:lnTo>
                      <a:pt x="133" y="2"/>
                    </a:lnTo>
                    <a:lnTo>
                      <a:pt x="116" y="2"/>
                    </a:lnTo>
                    <a:lnTo>
                      <a:pt x="101" y="4"/>
                    </a:lnTo>
                    <a:lnTo>
                      <a:pt x="86" y="6"/>
                    </a:lnTo>
                    <a:lnTo>
                      <a:pt x="73" y="10"/>
                    </a:lnTo>
                    <a:lnTo>
                      <a:pt x="59" y="13"/>
                    </a:lnTo>
                    <a:lnTo>
                      <a:pt x="48" y="19"/>
                    </a:lnTo>
                    <a:lnTo>
                      <a:pt x="36" y="25"/>
                    </a:lnTo>
                    <a:lnTo>
                      <a:pt x="27" y="32"/>
                    </a:lnTo>
                    <a:lnTo>
                      <a:pt x="19" y="38"/>
                    </a:lnTo>
                    <a:lnTo>
                      <a:pt x="14" y="48"/>
                    </a:lnTo>
                    <a:lnTo>
                      <a:pt x="6" y="55"/>
                    </a:lnTo>
                    <a:lnTo>
                      <a:pt x="4" y="67"/>
                    </a:lnTo>
                    <a:lnTo>
                      <a:pt x="0" y="74"/>
                    </a:lnTo>
                    <a:lnTo>
                      <a:pt x="2" y="88"/>
                    </a:lnTo>
                    <a:lnTo>
                      <a:pt x="2" y="95"/>
                    </a:lnTo>
                    <a:lnTo>
                      <a:pt x="4" y="105"/>
                    </a:lnTo>
                    <a:lnTo>
                      <a:pt x="8" y="112"/>
                    </a:lnTo>
                    <a:lnTo>
                      <a:pt x="12" y="120"/>
                    </a:lnTo>
                    <a:lnTo>
                      <a:pt x="16" y="124"/>
                    </a:lnTo>
                    <a:lnTo>
                      <a:pt x="19" y="128"/>
                    </a:lnTo>
                    <a:lnTo>
                      <a:pt x="25" y="131"/>
                    </a:lnTo>
                    <a:lnTo>
                      <a:pt x="31" y="135"/>
                    </a:lnTo>
                    <a:lnTo>
                      <a:pt x="38" y="139"/>
                    </a:lnTo>
                    <a:lnTo>
                      <a:pt x="46" y="141"/>
                    </a:lnTo>
                    <a:lnTo>
                      <a:pt x="52" y="141"/>
                    </a:lnTo>
                    <a:lnTo>
                      <a:pt x="55" y="143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2" name="Freeform 57"/>
              <p:cNvSpPr>
                <a:spLocks/>
              </p:cNvSpPr>
              <p:nvPr/>
            </p:nvSpPr>
            <p:spPr bwMode="auto">
              <a:xfrm>
                <a:off x="939" y="1575"/>
                <a:ext cx="127" cy="59"/>
              </a:xfrm>
              <a:custGeom>
                <a:avLst/>
                <a:gdLst>
                  <a:gd name="T0" fmla="*/ 86 w 255"/>
                  <a:gd name="T1" fmla="*/ 0 h 118"/>
                  <a:gd name="T2" fmla="*/ 94 w 255"/>
                  <a:gd name="T3" fmla="*/ 1 h 118"/>
                  <a:gd name="T4" fmla="*/ 102 w 255"/>
                  <a:gd name="T5" fmla="*/ 3 h 118"/>
                  <a:gd name="T6" fmla="*/ 109 w 255"/>
                  <a:gd name="T7" fmla="*/ 6 h 118"/>
                  <a:gd name="T8" fmla="*/ 116 w 255"/>
                  <a:gd name="T9" fmla="*/ 9 h 118"/>
                  <a:gd name="T10" fmla="*/ 121 w 255"/>
                  <a:gd name="T11" fmla="*/ 14 h 118"/>
                  <a:gd name="T12" fmla="*/ 123 w 255"/>
                  <a:gd name="T13" fmla="*/ 18 h 118"/>
                  <a:gd name="T14" fmla="*/ 126 w 255"/>
                  <a:gd name="T15" fmla="*/ 25 h 118"/>
                  <a:gd name="T16" fmla="*/ 125 w 255"/>
                  <a:gd name="T17" fmla="*/ 34 h 118"/>
                  <a:gd name="T18" fmla="*/ 116 w 255"/>
                  <a:gd name="T19" fmla="*/ 43 h 118"/>
                  <a:gd name="T20" fmla="*/ 101 w 255"/>
                  <a:gd name="T21" fmla="*/ 51 h 118"/>
                  <a:gd name="T22" fmla="*/ 81 w 255"/>
                  <a:gd name="T23" fmla="*/ 56 h 118"/>
                  <a:gd name="T24" fmla="*/ 60 w 255"/>
                  <a:gd name="T25" fmla="*/ 59 h 118"/>
                  <a:gd name="T26" fmla="*/ 39 w 255"/>
                  <a:gd name="T27" fmla="*/ 59 h 118"/>
                  <a:gd name="T28" fmla="*/ 20 w 255"/>
                  <a:gd name="T29" fmla="*/ 56 h 118"/>
                  <a:gd name="T30" fmla="*/ 7 w 255"/>
                  <a:gd name="T31" fmla="*/ 51 h 118"/>
                  <a:gd name="T32" fmla="*/ 1 w 255"/>
                  <a:gd name="T33" fmla="*/ 43 h 118"/>
                  <a:gd name="T34" fmla="*/ 1 w 255"/>
                  <a:gd name="T35" fmla="*/ 33 h 118"/>
                  <a:gd name="T36" fmla="*/ 5 w 255"/>
                  <a:gd name="T37" fmla="*/ 25 h 118"/>
                  <a:gd name="T38" fmla="*/ 11 w 255"/>
                  <a:gd name="T39" fmla="*/ 18 h 118"/>
                  <a:gd name="T40" fmla="*/ 20 w 255"/>
                  <a:gd name="T41" fmla="*/ 13 h 118"/>
                  <a:gd name="T42" fmla="*/ 33 w 255"/>
                  <a:gd name="T43" fmla="*/ 7 h 118"/>
                  <a:gd name="T44" fmla="*/ 43 w 255"/>
                  <a:gd name="T45" fmla="*/ 5 h 118"/>
                  <a:gd name="T46" fmla="*/ 41 w 255"/>
                  <a:gd name="T47" fmla="*/ 13 h 118"/>
                  <a:gd name="T48" fmla="*/ 39 w 255"/>
                  <a:gd name="T49" fmla="*/ 15 h 118"/>
                  <a:gd name="T50" fmla="*/ 31 w 255"/>
                  <a:gd name="T51" fmla="*/ 19 h 118"/>
                  <a:gd name="T52" fmla="*/ 26 w 255"/>
                  <a:gd name="T53" fmla="*/ 22 h 118"/>
                  <a:gd name="T54" fmla="*/ 19 w 255"/>
                  <a:gd name="T55" fmla="*/ 25 h 118"/>
                  <a:gd name="T56" fmla="*/ 14 w 255"/>
                  <a:gd name="T57" fmla="*/ 30 h 118"/>
                  <a:gd name="T58" fmla="*/ 11 w 255"/>
                  <a:gd name="T59" fmla="*/ 36 h 118"/>
                  <a:gd name="T60" fmla="*/ 13 w 255"/>
                  <a:gd name="T61" fmla="*/ 39 h 118"/>
                  <a:gd name="T62" fmla="*/ 19 w 255"/>
                  <a:gd name="T63" fmla="*/ 43 h 118"/>
                  <a:gd name="T64" fmla="*/ 26 w 255"/>
                  <a:gd name="T65" fmla="*/ 45 h 118"/>
                  <a:gd name="T66" fmla="*/ 37 w 255"/>
                  <a:gd name="T67" fmla="*/ 47 h 118"/>
                  <a:gd name="T68" fmla="*/ 48 w 255"/>
                  <a:gd name="T69" fmla="*/ 47 h 118"/>
                  <a:gd name="T70" fmla="*/ 62 w 255"/>
                  <a:gd name="T71" fmla="*/ 47 h 118"/>
                  <a:gd name="T72" fmla="*/ 73 w 255"/>
                  <a:gd name="T73" fmla="*/ 46 h 118"/>
                  <a:gd name="T74" fmla="*/ 83 w 255"/>
                  <a:gd name="T75" fmla="*/ 44 h 118"/>
                  <a:gd name="T76" fmla="*/ 92 w 255"/>
                  <a:gd name="T77" fmla="*/ 43 h 118"/>
                  <a:gd name="T78" fmla="*/ 100 w 255"/>
                  <a:gd name="T79" fmla="*/ 40 h 118"/>
                  <a:gd name="T80" fmla="*/ 106 w 255"/>
                  <a:gd name="T81" fmla="*/ 37 h 118"/>
                  <a:gd name="T82" fmla="*/ 110 w 255"/>
                  <a:gd name="T83" fmla="*/ 35 h 118"/>
                  <a:gd name="T84" fmla="*/ 115 w 255"/>
                  <a:gd name="T85" fmla="*/ 29 h 118"/>
                  <a:gd name="T86" fmla="*/ 116 w 255"/>
                  <a:gd name="T87" fmla="*/ 21 h 118"/>
                  <a:gd name="T88" fmla="*/ 112 w 255"/>
                  <a:gd name="T89" fmla="*/ 18 h 118"/>
                  <a:gd name="T90" fmla="*/ 106 w 255"/>
                  <a:gd name="T91" fmla="*/ 15 h 118"/>
                  <a:gd name="T92" fmla="*/ 102 w 255"/>
                  <a:gd name="T93" fmla="*/ 14 h 118"/>
                  <a:gd name="T94" fmla="*/ 94 w 255"/>
                  <a:gd name="T95" fmla="*/ 13 h 118"/>
                  <a:gd name="T96" fmla="*/ 86 w 255"/>
                  <a:gd name="T97" fmla="*/ 12 h 118"/>
                  <a:gd name="T98" fmla="*/ 82 w 255"/>
                  <a:gd name="T99" fmla="*/ 7 h 118"/>
                  <a:gd name="T100" fmla="*/ 82 w 255"/>
                  <a:gd name="T101" fmla="*/ 0 h 118"/>
                  <a:gd name="T102" fmla="*/ 83 w 255"/>
                  <a:gd name="T103" fmla="*/ 0 h 11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55"/>
                  <a:gd name="T157" fmla="*/ 0 h 118"/>
                  <a:gd name="T158" fmla="*/ 255 w 255"/>
                  <a:gd name="T159" fmla="*/ 118 h 11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55" h="118">
                    <a:moveTo>
                      <a:pt x="166" y="0"/>
                    </a:moveTo>
                    <a:lnTo>
                      <a:pt x="173" y="0"/>
                    </a:lnTo>
                    <a:lnTo>
                      <a:pt x="181" y="0"/>
                    </a:lnTo>
                    <a:lnTo>
                      <a:pt x="188" y="2"/>
                    </a:lnTo>
                    <a:lnTo>
                      <a:pt x="198" y="4"/>
                    </a:lnTo>
                    <a:lnTo>
                      <a:pt x="204" y="6"/>
                    </a:lnTo>
                    <a:lnTo>
                      <a:pt x="211" y="8"/>
                    </a:lnTo>
                    <a:lnTo>
                      <a:pt x="219" y="12"/>
                    </a:lnTo>
                    <a:lnTo>
                      <a:pt x="226" y="16"/>
                    </a:lnTo>
                    <a:lnTo>
                      <a:pt x="232" y="17"/>
                    </a:lnTo>
                    <a:lnTo>
                      <a:pt x="238" y="23"/>
                    </a:lnTo>
                    <a:lnTo>
                      <a:pt x="242" y="27"/>
                    </a:lnTo>
                    <a:lnTo>
                      <a:pt x="245" y="31"/>
                    </a:lnTo>
                    <a:lnTo>
                      <a:pt x="247" y="36"/>
                    </a:lnTo>
                    <a:lnTo>
                      <a:pt x="251" y="42"/>
                    </a:lnTo>
                    <a:lnTo>
                      <a:pt x="253" y="50"/>
                    </a:lnTo>
                    <a:lnTo>
                      <a:pt x="255" y="55"/>
                    </a:lnTo>
                    <a:lnTo>
                      <a:pt x="251" y="67"/>
                    </a:lnTo>
                    <a:lnTo>
                      <a:pt x="244" y="76"/>
                    </a:lnTo>
                    <a:lnTo>
                      <a:pt x="232" y="86"/>
                    </a:lnTo>
                    <a:lnTo>
                      <a:pt x="219" y="93"/>
                    </a:lnTo>
                    <a:lnTo>
                      <a:pt x="202" y="101"/>
                    </a:lnTo>
                    <a:lnTo>
                      <a:pt x="183" y="107"/>
                    </a:lnTo>
                    <a:lnTo>
                      <a:pt x="162" y="112"/>
                    </a:lnTo>
                    <a:lnTo>
                      <a:pt x="143" y="116"/>
                    </a:lnTo>
                    <a:lnTo>
                      <a:pt x="120" y="118"/>
                    </a:lnTo>
                    <a:lnTo>
                      <a:pt x="97" y="118"/>
                    </a:lnTo>
                    <a:lnTo>
                      <a:pt x="78" y="118"/>
                    </a:lnTo>
                    <a:lnTo>
                      <a:pt x="57" y="116"/>
                    </a:lnTo>
                    <a:lnTo>
                      <a:pt x="40" y="112"/>
                    </a:lnTo>
                    <a:lnTo>
                      <a:pt x="25" y="107"/>
                    </a:lnTo>
                    <a:lnTo>
                      <a:pt x="14" y="101"/>
                    </a:lnTo>
                    <a:lnTo>
                      <a:pt x="6" y="93"/>
                    </a:lnTo>
                    <a:lnTo>
                      <a:pt x="2" y="86"/>
                    </a:lnTo>
                    <a:lnTo>
                      <a:pt x="0" y="76"/>
                    </a:lnTo>
                    <a:lnTo>
                      <a:pt x="2" y="65"/>
                    </a:lnTo>
                    <a:lnTo>
                      <a:pt x="8" y="55"/>
                    </a:lnTo>
                    <a:lnTo>
                      <a:pt x="10" y="50"/>
                    </a:lnTo>
                    <a:lnTo>
                      <a:pt x="15" y="42"/>
                    </a:lnTo>
                    <a:lnTo>
                      <a:pt x="23" y="36"/>
                    </a:lnTo>
                    <a:lnTo>
                      <a:pt x="31" y="31"/>
                    </a:lnTo>
                    <a:lnTo>
                      <a:pt x="40" y="25"/>
                    </a:lnTo>
                    <a:lnTo>
                      <a:pt x="53" y="17"/>
                    </a:lnTo>
                    <a:lnTo>
                      <a:pt x="67" y="14"/>
                    </a:lnTo>
                    <a:lnTo>
                      <a:pt x="84" y="10"/>
                    </a:lnTo>
                    <a:lnTo>
                      <a:pt x="86" y="10"/>
                    </a:lnTo>
                    <a:lnTo>
                      <a:pt x="84" y="16"/>
                    </a:lnTo>
                    <a:lnTo>
                      <a:pt x="82" y="25"/>
                    </a:lnTo>
                    <a:lnTo>
                      <a:pt x="86" y="31"/>
                    </a:lnTo>
                    <a:lnTo>
                      <a:pt x="78" y="31"/>
                    </a:lnTo>
                    <a:lnTo>
                      <a:pt x="71" y="35"/>
                    </a:lnTo>
                    <a:lnTo>
                      <a:pt x="63" y="38"/>
                    </a:lnTo>
                    <a:lnTo>
                      <a:pt x="57" y="40"/>
                    </a:lnTo>
                    <a:lnTo>
                      <a:pt x="52" y="44"/>
                    </a:lnTo>
                    <a:lnTo>
                      <a:pt x="44" y="48"/>
                    </a:lnTo>
                    <a:lnTo>
                      <a:pt x="38" y="50"/>
                    </a:lnTo>
                    <a:lnTo>
                      <a:pt x="36" y="54"/>
                    </a:lnTo>
                    <a:lnTo>
                      <a:pt x="29" y="59"/>
                    </a:lnTo>
                    <a:lnTo>
                      <a:pt x="25" y="65"/>
                    </a:lnTo>
                    <a:lnTo>
                      <a:pt x="23" y="71"/>
                    </a:lnTo>
                    <a:lnTo>
                      <a:pt x="25" y="76"/>
                    </a:lnTo>
                    <a:lnTo>
                      <a:pt x="27" y="78"/>
                    </a:lnTo>
                    <a:lnTo>
                      <a:pt x="31" y="82"/>
                    </a:lnTo>
                    <a:lnTo>
                      <a:pt x="38" y="86"/>
                    </a:lnTo>
                    <a:lnTo>
                      <a:pt x="46" y="90"/>
                    </a:lnTo>
                    <a:lnTo>
                      <a:pt x="53" y="90"/>
                    </a:lnTo>
                    <a:lnTo>
                      <a:pt x="65" y="92"/>
                    </a:lnTo>
                    <a:lnTo>
                      <a:pt x="74" y="93"/>
                    </a:lnTo>
                    <a:lnTo>
                      <a:pt x="86" y="93"/>
                    </a:lnTo>
                    <a:lnTo>
                      <a:pt x="97" y="93"/>
                    </a:lnTo>
                    <a:lnTo>
                      <a:pt x="110" y="93"/>
                    </a:lnTo>
                    <a:lnTo>
                      <a:pt x="124" y="93"/>
                    </a:lnTo>
                    <a:lnTo>
                      <a:pt x="137" y="93"/>
                    </a:lnTo>
                    <a:lnTo>
                      <a:pt x="147" y="92"/>
                    </a:lnTo>
                    <a:lnTo>
                      <a:pt x="158" y="90"/>
                    </a:lnTo>
                    <a:lnTo>
                      <a:pt x="166" y="88"/>
                    </a:lnTo>
                    <a:lnTo>
                      <a:pt x="175" y="88"/>
                    </a:lnTo>
                    <a:lnTo>
                      <a:pt x="185" y="86"/>
                    </a:lnTo>
                    <a:lnTo>
                      <a:pt x="192" y="82"/>
                    </a:lnTo>
                    <a:lnTo>
                      <a:pt x="200" y="80"/>
                    </a:lnTo>
                    <a:lnTo>
                      <a:pt x="207" y="78"/>
                    </a:lnTo>
                    <a:lnTo>
                      <a:pt x="213" y="74"/>
                    </a:lnTo>
                    <a:lnTo>
                      <a:pt x="217" y="71"/>
                    </a:lnTo>
                    <a:lnTo>
                      <a:pt x="221" y="69"/>
                    </a:lnTo>
                    <a:lnTo>
                      <a:pt x="226" y="65"/>
                    </a:lnTo>
                    <a:lnTo>
                      <a:pt x="230" y="57"/>
                    </a:lnTo>
                    <a:lnTo>
                      <a:pt x="232" y="50"/>
                    </a:lnTo>
                    <a:lnTo>
                      <a:pt x="232" y="42"/>
                    </a:lnTo>
                    <a:lnTo>
                      <a:pt x="228" y="38"/>
                    </a:lnTo>
                    <a:lnTo>
                      <a:pt x="225" y="36"/>
                    </a:lnTo>
                    <a:lnTo>
                      <a:pt x="219" y="33"/>
                    </a:lnTo>
                    <a:lnTo>
                      <a:pt x="213" y="31"/>
                    </a:lnTo>
                    <a:lnTo>
                      <a:pt x="209" y="29"/>
                    </a:lnTo>
                    <a:lnTo>
                      <a:pt x="204" y="27"/>
                    </a:lnTo>
                    <a:lnTo>
                      <a:pt x="198" y="27"/>
                    </a:lnTo>
                    <a:lnTo>
                      <a:pt x="188" y="25"/>
                    </a:lnTo>
                    <a:lnTo>
                      <a:pt x="183" y="23"/>
                    </a:lnTo>
                    <a:lnTo>
                      <a:pt x="173" y="23"/>
                    </a:lnTo>
                    <a:lnTo>
                      <a:pt x="164" y="21"/>
                    </a:lnTo>
                    <a:lnTo>
                      <a:pt x="164" y="14"/>
                    </a:lnTo>
                    <a:lnTo>
                      <a:pt x="164" y="6"/>
                    </a:lnTo>
                    <a:lnTo>
                      <a:pt x="164" y="0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3" name="Freeform 58"/>
              <p:cNvSpPr>
                <a:spLocks/>
              </p:cNvSpPr>
              <p:nvPr/>
            </p:nvSpPr>
            <p:spPr bwMode="auto">
              <a:xfrm>
                <a:off x="1657" y="1603"/>
                <a:ext cx="102" cy="222"/>
              </a:xfrm>
              <a:custGeom>
                <a:avLst/>
                <a:gdLst>
                  <a:gd name="T0" fmla="*/ 11 w 204"/>
                  <a:gd name="T1" fmla="*/ 106 h 443"/>
                  <a:gd name="T2" fmla="*/ 26 w 204"/>
                  <a:gd name="T3" fmla="*/ 89 h 443"/>
                  <a:gd name="T4" fmla="*/ 20 w 204"/>
                  <a:gd name="T5" fmla="*/ 42 h 443"/>
                  <a:gd name="T6" fmla="*/ 14 w 204"/>
                  <a:gd name="T7" fmla="*/ 40 h 443"/>
                  <a:gd name="T8" fmla="*/ 7 w 204"/>
                  <a:gd name="T9" fmla="*/ 38 h 443"/>
                  <a:gd name="T10" fmla="*/ 1 w 204"/>
                  <a:gd name="T11" fmla="*/ 33 h 443"/>
                  <a:gd name="T12" fmla="*/ 0 w 204"/>
                  <a:gd name="T13" fmla="*/ 27 h 443"/>
                  <a:gd name="T14" fmla="*/ 0 w 204"/>
                  <a:gd name="T15" fmla="*/ 20 h 443"/>
                  <a:gd name="T16" fmla="*/ 2 w 204"/>
                  <a:gd name="T17" fmla="*/ 14 h 443"/>
                  <a:gd name="T18" fmla="*/ 4 w 204"/>
                  <a:gd name="T19" fmla="*/ 12 h 443"/>
                  <a:gd name="T20" fmla="*/ 7 w 204"/>
                  <a:gd name="T21" fmla="*/ 9 h 443"/>
                  <a:gd name="T22" fmla="*/ 13 w 204"/>
                  <a:gd name="T23" fmla="*/ 5 h 443"/>
                  <a:gd name="T24" fmla="*/ 22 w 204"/>
                  <a:gd name="T25" fmla="*/ 2 h 443"/>
                  <a:gd name="T26" fmla="*/ 31 w 204"/>
                  <a:gd name="T27" fmla="*/ 0 h 443"/>
                  <a:gd name="T28" fmla="*/ 42 w 204"/>
                  <a:gd name="T29" fmla="*/ 1 h 443"/>
                  <a:gd name="T30" fmla="*/ 51 w 204"/>
                  <a:gd name="T31" fmla="*/ 1 h 443"/>
                  <a:gd name="T32" fmla="*/ 57 w 204"/>
                  <a:gd name="T33" fmla="*/ 2 h 443"/>
                  <a:gd name="T34" fmla="*/ 60 w 204"/>
                  <a:gd name="T35" fmla="*/ 3 h 443"/>
                  <a:gd name="T36" fmla="*/ 67 w 204"/>
                  <a:gd name="T37" fmla="*/ 9 h 443"/>
                  <a:gd name="T38" fmla="*/ 71 w 204"/>
                  <a:gd name="T39" fmla="*/ 16 h 443"/>
                  <a:gd name="T40" fmla="*/ 71 w 204"/>
                  <a:gd name="T41" fmla="*/ 23 h 443"/>
                  <a:gd name="T42" fmla="*/ 69 w 204"/>
                  <a:gd name="T43" fmla="*/ 30 h 443"/>
                  <a:gd name="T44" fmla="*/ 65 w 204"/>
                  <a:gd name="T45" fmla="*/ 38 h 443"/>
                  <a:gd name="T46" fmla="*/ 67 w 204"/>
                  <a:gd name="T47" fmla="*/ 78 h 443"/>
                  <a:gd name="T48" fmla="*/ 68 w 204"/>
                  <a:gd name="T49" fmla="*/ 81 h 443"/>
                  <a:gd name="T50" fmla="*/ 73 w 204"/>
                  <a:gd name="T51" fmla="*/ 89 h 443"/>
                  <a:gd name="T52" fmla="*/ 76 w 204"/>
                  <a:gd name="T53" fmla="*/ 94 h 443"/>
                  <a:gd name="T54" fmla="*/ 79 w 204"/>
                  <a:gd name="T55" fmla="*/ 100 h 443"/>
                  <a:gd name="T56" fmla="*/ 83 w 204"/>
                  <a:gd name="T57" fmla="*/ 107 h 443"/>
                  <a:gd name="T58" fmla="*/ 88 w 204"/>
                  <a:gd name="T59" fmla="*/ 115 h 443"/>
                  <a:gd name="T60" fmla="*/ 91 w 204"/>
                  <a:gd name="T61" fmla="*/ 124 h 443"/>
                  <a:gd name="T62" fmla="*/ 95 w 204"/>
                  <a:gd name="T63" fmla="*/ 134 h 443"/>
                  <a:gd name="T64" fmla="*/ 96 w 204"/>
                  <a:gd name="T65" fmla="*/ 145 h 443"/>
                  <a:gd name="T66" fmla="*/ 98 w 204"/>
                  <a:gd name="T67" fmla="*/ 155 h 443"/>
                  <a:gd name="T68" fmla="*/ 100 w 204"/>
                  <a:gd name="T69" fmla="*/ 165 h 443"/>
                  <a:gd name="T70" fmla="*/ 101 w 204"/>
                  <a:gd name="T71" fmla="*/ 173 h 443"/>
                  <a:gd name="T72" fmla="*/ 101 w 204"/>
                  <a:gd name="T73" fmla="*/ 178 h 443"/>
                  <a:gd name="T74" fmla="*/ 102 w 204"/>
                  <a:gd name="T75" fmla="*/ 180 h 443"/>
                  <a:gd name="T76" fmla="*/ 101 w 204"/>
                  <a:gd name="T77" fmla="*/ 205 h 443"/>
                  <a:gd name="T78" fmla="*/ 96 w 204"/>
                  <a:gd name="T79" fmla="*/ 209 h 443"/>
                  <a:gd name="T80" fmla="*/ 91 w 204"/>
                  <a:gd name="T81" fmla="*/ 211 h 443"/>
                  <a:gd name="T82" fmla="*/ 85 w 204"/>
                  <a:gd name="T83" fmla="*/ 214 h 443"/>
                  <a:gd name="T84" fmla="*/ 77 w 204"/>
                  <a:gd name="T85" fmla="*/ 217 h 443"/>
                  <a:gd name="T86" fmla="*/ 68 w 204"/>
                  <a:gd name="T87" fmla="*/ 220 h 443"/>
                  <a:gd name="T88" fmla="*/ 57 w 204"/>
                  <a:gd name="T89" fmla="*/ 221 h 443"/>
                  <a:gd name="T90" fmla="*/ 47 w 204"/>
                  <a:gd name="T91" fmla="*/ 221 h 443"/>
                  <a:gd name="T92" fmla="*/ 37 w 204"/>
                  <a:gd name="T93" fmla="*/ 219 h 443"/>
                  <a:gd name="T94" fmla="*/ 27 w 204"/>
                  <a:gd name="T95" fmla="*/ 218 h 443"/>
                  <a:gd name="T96" fmla="*/ 21 w 204"/>
                  <a:gd name="T97" fmla="*/ 216 h 443"/>
                  <a:gd name="T98" fmla="*/ 13 w 204"/>
                  <a:gd name="T99" fmla="*/ 212 h 443"/>
                  <a:gd name="T100" fmla="*/ 9 w 204"/>
                  <a:gd name="T101" fmla="*/ 209 h 443"/>
                  <a:gd name="T102" fmla="*/ 6 w 204"/>
                  <a:gd name="T103" fmla="*/ 120 h 44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04"/>
                  <a:gd name="T157" fmla="*/ 0 h 443"/>
                  <a:gd name="T158" fmla="*/ 204 w 204"/>
                  <a:gd name="T159" fmla="*/ 443 h 44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04" h="443">
                    <a:moveTo>
                      <a:pt x="12" y="240"/>
                    </a:moveTo>
                    <a:lnTo>
                      <a:pt x="21" y="211"/>
                    </a:lnTo>
                    <a:lnTo>
                      <a:pt x="42" y="198"/>
                    </a:lnTo>
                    <a:lnTo>
                      <a:pt x="52" y="177"/>
                    </a:lnTo>
                    <a:lnTo>
                      <a:pt x="42" y="84"/>
                    </a:lnTo>
                    <a:lnTo>
                      <a:pt x="40" y="84"/>
                    </a:lnTo>
                    <a:lnTo>
                      <a:pt x="35" y="82"/>
                    </a:lnTo>
                    <a:lnTo>
                      <a:pt x="29" y="80"/>
                    </a:lnTo>
                    <a:lnTo>
                      <a:pt x="21" y="78"/>
                    </a:lnTo>
                    <a:lnTo>
                      <a:pt x="14" y="75"/>
                    </a:lnTo>
                    <a:lnTo>
                      <a:pt x="8" y="71"/>
                    </a:lnTo>
                    <a:lnTo>
                      <a:pt x="2" y="65"/>
                    </a:lnTo>
                    <a:lnTo>
                      <a:pt x="0" y="61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0"/>
                    </a:lnTo>
                    <a:lnTo>
                      <a:pt x="2" y="36"/>
                    </a:lnTo>
                    <a:lnTo>
                      <a:pt x="4" y="27"/>
                    </a:lnTo>
                    <a:lnTo>
                      <a:pt x="8" y="23"/>
                    </a:lnTo>
                    <a:lnTo>
                      <a:pt x="10" y="21"/>
                    </a:lnTo>
                    <a:lnTo>
                      <a:pt x="14" y="17"/>
                    </a:lnTo>
                    <a:lnTo>
                      <a:pt x="19" y="14"/>
                    </a:lnTo>
                    <a:lnTo>
                      <a:pt x="27" y="10"/>
                    </a:lnTo>
                    <a:lnTo>
                      <a:pt x="35" y="6"/>
                    </a:lnTo>
                    <a:lnTo>
                      <a:pt x="44" y="4"/>
                    </a:lnTo>
                    <a:lnTo>
                      <a:pt x="54" y="2"/>
                    </a:lnTo>
                    <a:lnTo>
                      <a:pt x="63" y="0"/>
                    </a:lnTo>
                    <a:lnTo>
                      <a:pt x="73" y="0"/>
                    </a:lnTo>
                    <a:lnTo>
                      <a:pt x="84" y="2"/>
                    </a:lnTo>
                    <a:lnTo>
                      <a:pt x="94" y="2"/>
                    </a:lnTo>
                    <a:lnTo>
                      <a:pt x="103" y="2"/>
                    </a:lnTo>
                    <a:lnTo>
                      <a:pt x="109" y="4"/>
                    </a:lnTo>
                    <a:lnTo>
                      <a:pt x="114" y="4"/>
                    </a:lnTo>
                    <a:lnTo>
                      <a:pt x="116" y="6"/>
                    </a:lnTo>
                    <a:lnTo>
                      <a:pt x="120" y="6"/>
                    </a:lnTo>
                    <a:lnTo>
                      <a:pt x="130" y="12"/>
                    </a:lnTo>
                    <a:lnTo>
                      <a:pt x="133" y="17"/>
                    </a:lnTo>
                    <a:lnTo>
                      <a:pt x="137" y="23"/>
                    </a:lnTo>
                    <a:lnTo>
                      <a:pt x="141" y="31"/>
                    </a:lnTo>
                    <a:lnTo>
                      <a:pt x="143" y="38"/>
                    </a:lnTo>
                    <a:lnTo>
                      <a:pt x="141" y="46"/>
                    </a:lnTo>
                    <a:lnTo>
                      <a:pt x="139" y="54"/>
                    </a:lnTo>
                    <a:lnTo>
                      <a:pt x="137" y="59"/>
                    </a:lnTo>
                    <a:lnTo>
                      <a:pt x="135" y="65"/>
                    </a:lnTo>
                    <a:lnTo>
                      <a:pt x="130" y="75"/>
                    </a:lnTo>
                    <a:lnTo>
                      <a:pt x="128" y="76"/>
                    </a:lnTo>
                    <a:lnTo>
                      <a:pt x="133" y="156"/>
                    </a:lnTo>
                    <a:lnTo>
                      <a:pt x="133" y="158"/>
                    </a:lnTo>
                    <a:lnTo>
                      <a:pt x="135" y="162"/>
                    </a:lnTo>
                    <a:lnTo>
                      <a:pt x="137" y="168"/>
                    </a:lnTo>
                    <a:lnTo>
                      <a:pt x="145" y="177"/>
                    </a:lnTo>
                    <a:lnTo>
                      <a:pt x="147" y="181"/>
                    </a:lnTo>
                    <a:lnTo>
                      <a:pt x="151" y="187"/>
                    </a:lnTo>
                    <a:lnTo>
                      <a:pt x="152" y="194"/>
                    </a:lnTo>
                    <a:lnTo>
                      <a:pt x="158" y="200"/>
                    </a:lnTo>
                    <a:lnTo>
                      <a:pt x="160" y="208"/>
                    </a:lnTo>
                    <a:lnTo>
                      <a:pt x="166" y="213"/>
                    </a:lnTo>
                    <a:lnTo>
                      <a:pt x="170" y="221"/>
                    </a:lnTo>
                    <a:lnTo>
                      <a:pt x="175" y="230"/>
                    </a:lnTo>
                    <a:lnTo>
                      <a:pt x="177" y="238"/>
                    </a:lnTo>
                    <a:lnTo>
                      <a:pt x="181" y="248"/>
                    </a:lnTo>
                    <a:lnTo>
                      <a:pt x="185" y="257"/>
                    </a:lnTo>
                    <a:lnTo>
                      <a:pt x="189" y="267"/>
                    </a:lnTo>
                    <a:lnTo>
                      <a:pt x="190" y="278"/>
                    </a:lnTo>
                    <a:lnTo>
                      <a:pt x="192" y="289"/>
                    </a:lnTo>
                    <a:lnTo>
                      <a:pt x="194" y="299"/>
                    </a:lnTo>
                    <a:lnTo>
                      <a:pt x="196" y="310"/>
                    </a:lnTo>
                    <a:lnTo>
                      <a:pt x="198" y="320"/>
                    </a:lnTo>
                    <a:lnTo>
                      <a:pt x="200" y="329"/>
                    </a:lnTo>
                    <a:lnTo>
                      <a:pt x="200" y="337"/>
                    </a:lnTo>
                    <a:lnTo>
                      <a:pt x="202" y="345"/>
                    </a:lnTo>
                    <a:lnTo>
                      <a:pt x="202" y="350"/>
                    </a:lnTo>
                    <a:lnTo>
                      <a:pt x="202" y="356"/>
                    </a:lnTo>
                    <a:lnTo>
                      <a:pt x="202" y="358"/>
                    </a:lnTo>
                    <a:lnTo>
                      <a:pt x="204" y="360"/>
                    </a:lnTo>
                    <a:lnTo>
                      <a:pt x="204" y="409"/>
                    </a:lnTo>
                    <a:lnTo>
                      <a:pt x="202" y="409"/>
                    </a:lnTo>
                    <a:lnTo>
                      <a:pt x="196" y="413"/>
                    </a:lnTo>
                    <a:lnTo>
                      <a:pt x="192" y="417"/>
                    </a:lnTo>
                    <a:lnTo>
                      <a:pt x="189" y="419"/>
                    </a:lnTo>
                    <a:lnTo>
                      <a:pt x="181" y="422"/>
                    </a:lnTo>
                    <a:lnTo>
                      <a:pt x="177" y="426"/>
                    </a:lnTo>
                    <a:lnTo>
                      <a:pt x="170" y="428"/>
                    </a:lnTo>
                    <a:lnTo>
                      <a:pt x="162" y="432"/>
                    </a:lnTo>
                    <a:lnTo>
                      <a:pt x="154" y="434"/>
                    </a:lnTo>
                    <a:lnTo>
                      <a:pt x="147" y="438"/>
                    </a:lnTo>
                    <a:lnTo>
                      <a:pt x="135" y="440"/>
                    </a:lnTo>
                    <a:lnTo>
                      <a:pt x="126" y="442"/>
                    </a:lnTo>
                    <a:lnTo>
                      <a:pt x="114" y="442"/>
                    </a:lnTo>
                    <a:lnTo>
                      <a:pt x="105" y="443"/>
                    </a:lnTo>
                    <a:lnTo>
                      <a:pt x="94" y="442"/>
                    </a:lnTo>
                    <a:lnTo>
                      <a:pt x="84" y="440"/>
                    </a:lnTo>
                    <a:lnTo>
                      <a:pt x="73" y="438"/>
                    </a:lnTo>
                    <a:lnTo>
                      <a:pt x="65" y="438"/>
                    </a:lnTo>
                    <a:lnTo>
                      <a:pt x="55" y="436"/>
                    </a:lnTo>
                    <a:lnTo>
                      <a:pt x="50" y="434"/>
                    </a:lnTo>
                    <a:lnTo>
                      <a:pt x="42" y="432"/>
                    </a:lnTo>
                    <a:lnTo>
                      <a:pt x="38" y="428"/>
                    </a:lnTo>
                    <a:lnTo>
                      <a:pt x="27" y="424"/>
                    </a:lnTo>
                    <a:lnTo>
                      <a:pt x="21" y="421"/>
                    </a:lnTo>
                    <a:lnTo>
                      <a:pt x="17" y="417"/>
                    </a:lnTo>
                    <a:lnTo>
                      <a:pt x="12" y="240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4" name="Freeform 59"/>
              <p:cNvSpPr>
                <a:spLocks/>
              </p:cNvSpPr>
              <p:nvPr/>
            </p:nvSpPr>
            <p:spPr bwMode="auto">
              <a:xfrm>
                <a:off x="1479" y="1574"/>
                <a:ext cx="101" cy="221"/>
              </a:xfrm>
              <a:custGeom>
                <a:avLst/>
                <a:gdLst>
                  <a:gd name="T0" fmla="*/ 99 w 201"/>
                  <a:gd name="T1" fmla="*/ 158 h 443"/>
                  <a:gd name="T2" fmla="*/ 99 w 201"/>
                  <a:gd name="T3" fmla="*/ 154 h 443"/>
                  <a:gd name="T4" fmla="*/ 98 w 201"/>
                  <a:gd name="T5" fmla="*/ 148 h 443"/>
                  <a:gd name="T6" fmla="*/ 97 w 201"/>
                  <a:gd name="T7" fmla="*/ 141 h 443"/>
                  <a:gd name="T8" fmla="*/ 95 w 201"/>
                  <a:gd name="T9" fmla="*/ 132 h 443"/>
                  <a:gd name="T10" fmla="*/ 93 w 201"/>
                  <a:gd name="T11" fmla="*/ 124 h 443"/>
                  <a:gd name="T12" fmla="*/ 90 w 201"/>
                  <a:gd name="T13" fmla="*/ 115 h 443"/>
                  <a:gd name="T14" fmla="*/ 84 w 201"/>
                  <a:gd name="T15" fmla="*/ 109 h 443"/>
                  <a:gd name="T16" fmla="*/ 78 w 201"/>
                  <a:gd name="T17" fmla="*/ 105 h 443"/>
                  <a:gd name="T18" fmla="*/ 72 w 201"/>
                  <a:gd name="T19" fmla="*/ 99 h 443"/>
                  <a:gd name="T20" fmla="*/ 69 w 201"/>
                  <a:gd name="T21" fmla="*/ 91 h 443"/>
                  <a:gd name="T22" fmla="*/ 66 w 201"/>
                  <a:gd name="T23" fmla="*/ 84 h 443"/>
                  <a:gd name="T24" fmla="*/ 63 w 201"/>
                  <a:gd name="T25" fmla="*/ 75 h 443"/>
                  <a:gd name="T26" fmla="*/ 62 w 201"/>
                  <a:gd name="T27" fmla="*/ 68 h 443"/>
                  <a:gd name="T28" fmla="*/ 61 w 201"/>
                  <a:gd name="T29" fmla="*/ 62 h 443"/>
                  <a:gd name="T30" fmla="*/ 60 w 201"/>
                  <a:gd name="T31" fmla="*/ 39 h 443"/>
                  <a:gd name="T32" fmla="*/ 70 w 201"/>
                  <a:gd name="T33" fmla="*/ 31 h 443"/>
                  <a:gd name="T34" fmla="*/ 68 w 201"/>
                  <a:gd name="T35" fmla="*/ 26 h 443"/>
                  <a:gd name="T36" fmla="*/ 66 w 201"/>
                  <a:gd name="T37" fmla="*/ 17 h 443"/>
                  <a:gd name="T38" fmla="*/ 62 w 201"/>
                  <a:gd name="T39" fmla="*/ 9 h 443"/>
                  <a:gd name="T40" fmla="*/ 56 w 201"/>
                  <a:gd name="T41" fmla="*/ 6 h 443"/>
                  <a:gd name="T42" fmla="*/ 50 w 201"/>
                  <a:gd name="T43" fmla="*/ 3 h 443"/>
                  <a:gd name="T44" fmla="*/ 44 w 201"/>
                  <a:gd name="T45" fmla="*/ 1 h 443"/>
                  <a:gd name="T46" fmla="*/ 35 w 201"/>
                  <a:gd name="T47" fmla="*/ 0 h 443"/>
                  <a:gd name="T48" fmla="*/ 29 w 201"/>
                  <a:gd name="T49" fmla="*/ 0 h 443"/>
                  <a:gd name="T50" fmla="*/ 26 w 201"/>
                  <a:gd name="T51" fmla="*/ 0 h 443"/>
                  <a:gd name="T52" fmla="*/ 18 w 201"/>
                  <a:gd name="T53" fmla="*/ 2 h 443"/>
                  <a:gd name="T54" fmla="*/ 9 w 201"/>
                  <a:gd name="T55" fmla="*/ 7 h 443"/>
                  <a:gd name="T56" fmla="*/ 2 w 201"/>
                  <a:gd name="T57" fmla="*/ 12 h 443"/>
                  <a:gd name="T58" fmla="*/ 0 w 201"/>
                  <a:gd name="T59" fmla="*/ 18 h 443"/>
                  <a:gd name="T60" fmla="*/ 0 w 201"/>
                  <a:gd name="T61" fmla="*/ 23 h 443"/>
                  <a:gd name="T62" fmla="*/ 1 w 201"/>
                  <a:gd name="T63" fmla="*/ 28 h 443"/>
                  <a:gd name="T64" fmla="*/ 5 w 201"/>
                  <a:gd name="T65" fmla="*/ 34 h 443"/>
                  <a:gd name="T66" fmla="*/ 11 w 201"/>
                  <a:gd name="T67" fmla="*/ 39 h 443"/>
                  <a:gd name="T68" fmla="*/ 14 w 201"/>
                  <a:gd name="T69" fmla="*/ 42 h 443"/>
                  <a:gd name="T70" fmla="*/ 20 w 201"/>
                  <a:gd name="T71" fmla="*/ 61 h 443"/>
                  <a:gd name="T72" fmla="*/ 9 w 201"/>
                  <a:gd name="T73" fmla="*/ 114 h 443"/>
                  <a:gd name="T74" fmla="*/ 8 w 201"/>
                  <a:gd name="T75" fmla="*/ 117 h 443"/>
                  <a:gd name="T76" fmla="*/ 7 w 201"/>
                  <a:gd name="T77" fmla="*/ 120 h 443"/>
                  <a:gd name="T78" fmla="*/ 7 w 201"/>
                  <a:gd name="T79" fmla="*/ 126 h 443"/>
                  <a:gd name="T80" fmla="*/ 6 w 201"/>
                  <a:gd name="T81" fmla="*/ 133 h 443"/>
                  <a:gd name="T82" fmla="*/ 6 w 201"/>
                  <a:gd name="T83" fmla="*/ 143 h 443"/>
                  <a:gd name="T84" fmla="*/ 6 w 201"/>
                  <a:gd name="T85" fmla="*/ 154 h 443"/>
                  <a:gd name="T86" fmla="*/ 7 w 201"/>
                  <a:gd name="T87" fmla="*/ 168 h 443"/>
                  <a:gd name="T88" fmla="*/ 8 w 201"/>
                  <a:gd name="T89" fmla="*/ 182 h 443"/>
                  <a:gd name="T90" fmla="*/ 9 w 201"/>
                  <a:gd name="T91" fmla="*/ 193 h 443"/>
                  <a:gd name="T92" fmla="*/ 10 w 201"/>
                  <a:gd name="T93" fmla="*/ 200 h 443"/>
                  <a:gd name="T94" fmla="*/ 11 w 201"/>
                  <a:gd name="T95" fmla="*/ 206 h 443"/>
                  <a:gd name="T96" fmla="*/ 13 w 201"/>
                  <a:gd name="T97" fmla="*/ 211 h 443"/>
                  <a:gd name="T98" fmla="*/ 14 w 201"/>
                  <a:gd name="T99" fmla="*/ 213 h 443"/>
                  <a:gd name="T100" fmla="*/ 73 w 201"/>
                  <a:gd name="T101" fmla="*/ 221 h 443"/>
                  <a:gd name="T102" fmla="*/ 101 w 201"/>
                  <a:gd name="T103" fmla="*/ 201 h 443"/>
                  <a:gd name="T104" fmla="*/ 100 w 201"/>
                  <a:gd name="T105" fmla="*/ 159 h 44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01"/>
                  <a:gd name="T160" fmla="*/ 0 h 443"/>
                  <a:gd name="T161" fmla="*/ 201 w 201"/>
                  <a:gd name="T162" fmla="*/ 443 h 44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01" h="443">
                    <a:moveTo>
                      <a:pt x="199" y="318"/>
                    </a:moveTo>
                    <a:lnTo>
                      <a:pt x="198" y="316"/>
                    </a:lnTo>
                    <a:lnTo>
                      <a:pt x="198" y="312"/>
                    </a:lnTo>
                    <a:lnTo>
                      <a:pt x="198" y="308"/>
                    </a:lnTo>
                    <a:lnTo>
                      <a:pt x="198" y="305"/>
                    </a:lnTo>
                    <a:lnTo>
                      <a:pt x="196" y="297"/>
                    </a:lnTo>
                    <a:lnTo>
                      <a:pt x="196" y="289"/>
                    </a:lnTo>
                    <a:lnTo>
                      <a:pt x="194" y="282"/>
                    </a:lnTo>
                    <a:lnTo>
                      <a:pt x="194" y="274"/>
                    </a:lnTo>
                    <a:lnTo>
                      <a:pt x="190" y="265"/>
                    </a:lnTo>
                    <a:lnTo>
                      <a:pt x="188" y="257"/>
                    </a:lnTo>
                    <a:lnTo>
                      <a:pt x="186" y="248"/>
                    </a:lnTo>
                    <a:lnTo>
                      <a:pt x="182" y="240"/>
                    </a:lnTo>
                    <a:lnTo>
                      <a:pt x="179" y="230"/>
                    </a:lnTo>
                    <a:lnTo>
                      <a:pt x="175" y="225"/>
                    </a:lnTo>
                    <a:lnTo>
                      <a:pt x="167" y="219"/>
                    </a:lnTo>
                    <a:lnTo>
                      <a:pt x="163" y="215"/>
                    </a:lnTo>
                    <a:lnTo>
                      <a:pt x="156" y="210"/>
                    </a:lnTo>
                    <a:lnTo>
                      <a:pt x="150" y="204"/>
                    </a:lnTo>
                    <a:lnTo>
                      <a:pt x="144" y="198"/>
                    </a:lnTo>
                    <a:lnTo>
                      <a:pt x="141" y="191"/>
                    </a:lnTo>
                    <a:lnTo>
                      <a:pt x="137" y="183"/>
                    </a:lnTo>
                    <a:lnTo>
                      <a:pt x="135" y="175"/>
                    </a:lnTo>
                    <a:lnTo>
                      <a:pt x="131" y="168"/>
                    </a:lnTo>
                    <a:lnTo>
                      <a:pt x="129" y="160"/>
                    </a:lnTo>
                    <a:lnTo>
                      <a:pt x="125" y="151"/>
                    </a:lnTo>
                    <a:lnTo>
                      <a:pt x="125" y="145"/>
                    </a:lnTo>
                    <a:lnTo>
                      <a:pt x="123" y="137"/>
                    </a:lnTo>
                    <a:lnTo>
                      <a:pt x="122" y="134"/>
                    </a:lnTo>
                    <a:lnTo>
                      <a:pt x="122" y="124"/>
                    </a:lnTo>
                    <a:lnTo>
                      <a:pt x="122" y="122"/>
                    </a:lnTo>
                    <a:lnTo>
                      <a:pt x="120" y="78"/>
                    </a:lnTo>
                    <a:lnTo>
                      <a:pt x="139" y="65"/>
                    </a:lnTo>
                    <a:lnTo>
                      <a:pt x="139" y="63"/>
                    </a:lnTo>
                    <a:lnTo>
                      <a:pt x="137" y="57"/>
                    </a:lnTo>
                    <a:lnTo>
                      <a:pt x="135" y="52"/>
                    </a:lnTo>
                    <a:lnTo>
                      <a:pt x="135" y="44"/>
                    </a:lnTo>
                    <a:lnTo>
                      <a:pt x="131" y="35"/>
                    </a:lnTo>
                    <a:lnTo>
                      <a:pt x="127" y="27"/>
                    </a:lnTo>
                    <a:lnTo>
                      <a:pt x="123" y="19"/>
                    </a:lnTo>
                    <a:lnTo>
                      <a:pt x="122" y="16"/>
                    </a:lnTo>
                    <a:lnTo>
                      <a:pt x="112" y="12"/>
                    </a:lnTo>
                    <a:lnTo>
                      <a:pt x="104" y="8"/>
                    </a:lnTo>
                    <a:lnTo>
                      <a:pt x="99" y="6"/>
                    </a:lnTo>
                    <a:lnTo>
                      <a:pt x="93" y="4"/>
                    </a:lnTo>
                    <a:lnTo>
                      <a:pt x="87" y="2"/>
                    </a:lnTo>
                    <a:lnTo>
                      <a:pt x="82" y="2"/>
                    </a:lnTo>
                    <a:lnTo>
                      <a:pt x="70" y="0"/>
                    </a:lnTo>
                    <a:lnTo>
                      <a:pt x="63" y="0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1" y="0"/>
                    </a:lnTo>
                    <a:lnTo>
                      <a:pt x="46" y="0"/>
                    </a:lnTo>
                    <a:lnTo>
                      <a:pt x="36" y="4"/>
                    </a:lnTo>
                    <a:lnTo>
                      <a:pt x="26" y="8"/>
                    </a:lnTo>
                    <a:lnTo>
                      <a:pt x="17" y="14"/>
                    </a:lnTo>
                    <a:lnTo>
                      <a:pt x="7" y="21"/>
                    </a:lnTo>
                    <a:lnTo>
                      <a:pt x="4" y="25"/>
                    </a:lnTo>
                    <a:lnTo>
                      <a:pt x="2" y="29"/>
                    </a:lnTo>
                    <a:lnTo>
                      <a:pt x="0" y="37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2"/>
                    </a:lnTo>
                    <a:lnTo>
                      <a:pt x="2" y="56"/>
                    </a:lnTo>
                    <a:lnTo>
                      <a:pt x="4" y="61"/>
                    </a:lnTo>
                    <a:lnTo>
                      <a:pt x="9" y="69"/>
                    </a:lnTo>
                    <a:lnTo>
                      <a:pt x="15" y="76"/>
                    </a:lnTo>
                    <a:lnTo>
                      <a:pt x="21" y="78"/>
                    </a:lnTo>
                    <a:lnTo>
                      <a:pt x="26" y="82"/>
                    </a:lnTo>
                    <a:lnTo>
                      <a:pt x="28" y="84"/>
                    </a:lnTo>
                    <a:lnTo>
                      <a:pt x="30" y="84"/>
                    </a:lnTo>
                    <a:lnTo>
                      <a:pt x="40" y="122"/>
                    </a:lnTo>
                    <a:lnTo>
                      <a:pt x="46" y="189"/>
                    </a:lnTo>
                    <a:lnTo>
                      <a:pt x="17" y="229"/>
                    </a:lnTo>
                    <a:lnTo>
                      <a:pt x="15" y="230"/>
                    </a:lnTo>
                    <a:lnTo>
                      <a:pt x="15" y="234"/>
                    </a:lnTo>
                    <a:lnTo>
                      <a:pt x="13" y="236"/>
                    </a:lnTo>
                    <a:lnTo>
                      <a:pt x="13" y="240"/>
                    </a:lnTo>
                    <a:lnTo>
                      <a:pt x="13" y="246"/>
                    </a:lnTo>
                    <a:lnTo>
                      <a:pt x="13" y="253"/>
                    </a:lnTo>
                    <a:lnTo>
                      <a:pt x="11" y="259"/>
                    </a:lnTo>
                    <a:lnTo>
                      <a:pt x="11" y="267"/>
                    </a:lnTo>
                    <a:lnTo>
                      <a:pt x="11" y="276"/>
                    </a:lnTo>
                    <a:lnTo>
                      <a:pt x="11" y="286"/>
                    </a:lnTo>
                    <a:lnTo>
                      <a:pt x="11" y="295"/>
                    </a:lnTo>
                    <a:lnTo>
                      <a:pt x="11" y="308"/>
                    </a:lnTo>
                    <a:lnTo>
                      <a:pt x="11" y="322"/>
                    </a:lnTo>
                    <a:lnTo>
                      <a:pt x="13" y="337"/>
                    </a:lnTo>
                    <a:lnTo>
                      <a:pt x="13" y="350"/>
                    </a:lnTo>
                    <a:lnTo>
                      <a:pt x="15" y="364"/>
                    </a:lnTo>
                    <a:lnTo>
                      <a:pt x="15" y="375"/>
                    </a:lnTo>
                    <a:lnTo>
                      <a:pt x="17" y="386"/>
                    </a:lnTo>
                    <a:lnTo>
                      <a:pt x="17" y="392"/>
                    </a:lnTo>
                    <a:lnTo>
                      <a:pt x="19" y="400"/>
                    </a:lnTo>
                    <a:lnTo>
                      <a:pt x="19" y="405"/>
                    </a:lnTo>
                    <a:lnTo>
                      <a:pt x="21" y="413"/>
                    </a:lnTo>
                    <a:lnTo>
                      <a:pt x="25" y="419"/>
                    </a:lnTo>
                    <a:lnTo>
                      <a:pt x="26" y="423"/>
                    </a:lnTo>
                    <a:lnTo>
                      <a:pt x="26" y="424"/>
                    </a:lnTo>
                    <a:lnTo>
                      <a:pt x="28" y="426"/>
                    </a:lnTo>
                    <a:lnTo>
                      <a:pt x="87" y="443"/>
                    </a:lnTo>
                    <a:lnTo>
                      <a:pt x="146" y="442"/>
                    </a:lnTo>
                    <a:lnTo>
                      <a:pt x="190" y="417"/>
                    </a:lnTo>
                    <a:lnTo>
                      <a:pt x="201" y="402"/>
                    </a:lnTo>
                    <a:lnTo>
                      <a:pt x="199" y="318"/>
                    </a:lnTo>
                    <a:close/>
                  </a:path>
                </a:pathLst>
              </a:custGeom>
              <a:solidFill>
                <a:srgbClr val="A1E6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5" name="Freeform 60"/>
              <p:cNvSpPr>
                <a:spLocks/>
              </p:cNvSpPr>
              <p:nvPr/>
            </p:nvSpPr>
            <p:spPr bwMode="auto">
              <a:xfrm>
                <a:off x="1337" y="1504"/>
                <a:ext cx="103" cy="219"/>
              </a:xfrm>
              <a:custGeom>
                <a:avLst/>
                <a:gdLst>
                  <a:gd name="T0" fmla="*/ 101 w 205"/>
                  <a:gd name="T1" fmla="*/ 144 h 437"/>
                  <a:gd name="T2" fmla="*/ 98 w 205"/>
                  <a:gd name="T3" fmla="*/ 136 h 437"/>
                  <a:gd name="T4" fmla="*/ 96 w 205"/>
                  <a:gd name="T5" fmla="*/ 129 h 437"/>
                  <a:gd name="T6" fmla="*/ 92 w 205"/>
                  <a:gd name="T7" fmla="*/ 122 h 437"/>
                  <a:gd name="T8" fmla="*/ 89 w 205"/>
                  <a:gd name="T9" fmla="*/ 113 h 437"/>
                  <a:gd name="T10" fmla="*/ 83 w 205"/>
                  <a:gd name="T11" fmla="*/ 105 h 437"/>
                  <a:gd name="T12" fmla="*/ 77 w 205"/>
                  <a:gd name="T13" fmla="*/ 97 h 437"/>
                  <a:gd name="T14" fmla="*/ 70 w 205"/>
                  <a:gd name="T15" fmla="*/ 91 h 437"/>
                  <a:gd name="T16" fmla="*/ 67 w 205"/>
                  <a:gd name="T17" fmla="*/ 83 h 437"/>
                  <a:gd name="T18" fmla="*/ 64 w 205"/>
                  <a:gd name="T19" fmla="*/ 74 h 437"/>
                  <a:gd name="T20" fmla="*/ 64 w 205"/>
                  <a:gd name="T21" fmla="*/ 64 h 437"/>
                  <a:gd name="T22" fmla="*/ 64 w 205"/>
                  <a:gd name="T23" fmla="*/ 54 h 437"/>
                  <a:gd name="T24" fmla="*/ 64 w 205"/>
                  <a:gd name="T25" fmla="*/ 45 h 437"/>
                  <a:gd name="T26" fmla="*/ 66 w 205"/>
                  <a:gd name="T27" fmla="*/ 38 h 437"/>
                  <a:gd name="T28" fmla="*/ 67 w 205"/>
                  <a:gd name="T29" fmla="*/ 35 h 437"/>
                  <a:gd name="T30" fmla="*/ 74 w 205"/>
                  <a:gd name="T31" fmla="*/ 29 h 437"/>
                  <a:gd name="T32" fmla="*/ 73 w 205"/>
                  <a:gd name="T33" fmla="*/ 24 h 437"/>
                  <a:gd name="T34" fmla="*/ 70 w 205"/>
                  <a:gd name="T35" fmla="*/ 14 h 437"/>
                  <a:gd name="T36" fmla="*/ 66 w 205"/>
                  <a:gd name="T37" fmla="*/ 9 h 437"/>
                  <a:gd name="T38" fmla="*/ 60 w 205"/>
                  <a:gd name="T39" fmla="*/ 4 h 437"/>
                  <a:gd name="T40" fmla="*/ 51 w 205"/>
                  <a:gd name="T41" fmla="*/ 1 h 437"/>
                  <a:gd name="T42" fmla="*/ 41 w 205"/>
                  <a:gd name="T43" fmla="*/ 0 h 437"/>
                  <a:gd name="T44" fmla="*/ 29 w 205"/>
                  <a:gd name="T45" fmla="*/ 0 h 437"/>
                  <a:gd name="T46" fmla="*/ 19 w 205"/>
                  <a:gd name="T47" fmla="*/ 2 h 437"/>
                  <a:gd name="T48" fmla="*/ 12 w 205"/>
                  <a:gd name="T49" fmla="*/ 4 h 437"/>
                  <a:gd name="T50" fmla="*/ 7 w 205"/>
                  <a:gd name="T51" fmla="*/ 8 h 437"/>
                  <a:gd name="T52" fmla="*/ 1 w 205"/>
                  <a:gd name="T53" fmla="*/ 15 h 437"/>
                  <a:gd name="T54" fmla="*/ 1 w 205"/>
                  <a:gd name="T55" fmla="*/ 23 h 437"/>
                  <a:gd name="T56" fmla="*/ 3 w 205"/>
                  <a:gd name="T57" fmla="*/ 29 h 437"/>
                  <a:gd name="T58" fmla="*/ 8 w 205"/>
                  <a:gd name="T59" fmla="*/ 33 h 437"/>
                  <a:gd name="T60" fmla="*/ 14 w 205"/>
                  <a:gd name="T61" fmla="*/ 38 h 437"/>
                  <a:gd name="T62" fmla="*/ 25 w 205"/>
                  <a:gd name="T63" fmla="*/ 84 h 437"/>
                  <a:gd name="T64" fmla="*/ 18 w 205"/>
                  <a:gd name="T65" fmla="*/ 103 h 437"/>
                  <a:gd name="T66" fmla="*/ 12 w 205"/>
                  <a:gd name="T67" fmla="*/ 107 h 437"/>
                  <a:gd name="T68" fmla="*/ 10 w 205"/>
                  <a:gd name="T69" fmla="*/ 111 h 437"/>
                  <a:gd name="T70" fmla="*/ 8 w 205"/>
                  <a:gd name="T71" fmla="*/ 117 h 437"/>
                  <a:gd name="T72" fmla="*/ 7 w 205"/>
                  <a:gd name="T73" fmla="*/ 125 h 437"/>
                  <a:gd name="T74" fmla="*/ 7 w 205"/>
                  <a:gd name="T75" fmla="*/ 135 h 437"/>
                  <a:gd name="T76" fmla="*/ 7 w 205"/>
                  <a:gd name="T77" fmla="*/ 146 h 437"/>
                  <a:gd name="T78" fmla="*/ 7 w 205"/>
                  <a:gd name="T79" fmla="*/ 158 h 437"/>
                  <a:gd name="T80" fmla="*/ 8 w 205"/>
                  <a:gd name="T81" fmla="*/ 169 h 437"/>
                  <a:gd name="T82" fmla="*/ 9 w 205"/>
                  <a:gd name="T83" fmla="*/ 180 h 437"/>
                  <a:gd name="T84" fmla="*/ 9 w 205"/>
                  <a:gd name="T85" fmla="*/ 189 h 437"/>
                  <a:gd name="T86" fmla="*/ 10 w 205"/>
                  <a:gd name="T87" fmla="*/ 196 h 437"/>
                  <a:gd name="T88" fmla="*/ 10 w 205"/>
                  <a:gd name="T89" fmla="*/ 200 h 437"/>
                  <a:gd name="T90" fmla="*/ 10 w 205"/>
                  <a:gd name="T91" fmla="*/ 203 h 437"/>
                  <a:gd name="T92" fmla="*/ 11 w 205"/>
                  <a:gd name="T93" fmla="*/ 208 h 437"/>
                  <a:gd name="T94" fmla="*/ 14 w 205"/>
                  <a:gd name="T95" fmla="*/ 212 h 437"/>
                  <a:gd name="T96" fmla="*/ 20 w 205"/>
                  <a:gd name="T97" fmla="*/ 215 h 437"/>
                  <a:gd name="T98" fmla="*/ 27 w 205"/>
                  <a:gd name="T99" fmla="*/ 216 h 437"/>
                  <a:gd name="T100" fmla="*/ 34 w 205"/>
                  <a:gd name="T101" fmla="*/ 217 h 437"/>
                  <a:gd name="T102" fmla="*/ 43 w 205"/>
                  <a:gd name="T103" fmla="*/ 218 h 437"/>
                  <a:gd name="T104" fmla="*/ 50 w 205"/>
                  <a:gd name="T105" fmla="*/ 218 h 437"/>
                  <a:gd name="T106" fmla="*/ 59 w 205"/>
                  <a:gd name="T107" fmla="*/ 219 h 437"/>
                  <a:gd name="T108" fmla="*/ 66 w 205"/>
                  <a:gd name="T109" fmla="*/ 219 h 437"/>
                  <a:gd name="T110" fmla="*/ 72 w 205"/>
                  <a:gd name="T111" fmla="*/ 219 h 437"/>
                  <a:gd name="T112" fmla="*/ 97 w 205"/>
                  <a:gd name="T113" fmla="*/ 210 h 437"/>
                  <a:gd name="T114" fmla="*/ 102 w 205"/>
                  <a:gd name="T115" fmla="*/ 146 h 43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05"/>
                  <a:gd name="T175" fmla="*/ 0 h 437"/>
                  <a:gd name="T176" fmla="*/ 205 w 205"/>
                  <a:gd name="T177" fmla="*/ 437 h 43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05" h="437">
                    <a:moveTo>
                      <a:pt x="203" y="291"/>
                    </a:moveTo>
                    <a:lnTo>
                      <a:pt x="201" y="287"/>
                    </a:lnTo>
                    <a:lnTo>
                      <a:pt x="199" y="279"/>
                    </a:lnTo>
                    <a:lnTo>
                      <a:pt x="196" y="272"/>
                    </a:lnTo>
                    <a:lnTo>
                      <a:pt x="194" y="266"/>
                    </a:lnTo>
                    <a:lnTo>
                      <a:pt x="192" y="258"/>
                    </a:lnTo>
                    <a:lnTo>
                      <a:pt x="190" y="252"/>
                    </a:lnTo>
                    <a:lnTo>
                      <a:pt x="184" y="243"/>
                    </a:lnTo>
                    <a:lnTo>
                      <a:pt x="180" y="233"/>
                    </a:lnTo>
                    <a:lnTo>
                      <a:pt x="177" y="226"/>
                    </a:lnTo>
                    <a:lnTo>
                      <a:pt x="173" y="218"/>
                    </a:lnTo>
                    <a:lnTo>
                      <a:pt x="165" y="209"/>
                    </a:lnTo>
                    <a:lnTo>
                      <a:pt x="161" y="201"/>
                    </a:lnTo>
                    <a:lnTo>
                      <a:pt x="154" y="194"/>
                    </a:lnTo>
                    <a:lnTo>
                      <a:pt x="148" y="190"/>
                    </a:lnTo>
                    <a:lnTo>
                      <a:pt x="140" y="182"/>
                    </a:lnTo>
                    <a:lnTo>
                      <a:pt x="137" y="175"/>
                    </a:lnTo>
                    <a:lnTo>
                      <a:pt x="133" y="165"/>
                    </a:lnTo>
                    <a:lnTo>
                      <a:pt x="129" y="157"/>
                    </a:lnTo>
                    <a:lnTo>
                      <a:pt x="127" y="148"/>
                    </a:lnTo>
                    <a:lnTo>
                      <a:pt x="127" y="136"/>
                    </a:lnTo>
                    <a:lnTo>
                      <a:pt x="127" y="127"/>
                    </a:lnTo>
                    <a:lnTo>
                      <a:pt x="127" y="117"/>
                    </a:lnTo>
                    <a:lnTo>
                      <a:pt x="127" y="108"/>
                    </a:lnTo>
                    <a:lnTo>
                      <a:pt x="127" y="98"/>
                    </a:lnTo>
                    <a:lnTo>
                      <a:pt x="127" y="89"/>
                    </a:lnTo>
                    <a:lnTo>
                      <a:pt x="129" y="83"/>
                    </a:lnTo>
                    <a:lnTo>
                      <a:pt x="131" y="76"/>
                    </a:lnTo>
                    <a:lnTo>
                      <a:pt x="133" y="72"/>
                    </a:lnTo>
                    <a:lnTo>
                      <a:pt x="133" y="70"/>
                    </a:lnTo>
                    <a:lnTo>
                      <a:pt x="135" y="70"/>
                    </a:lnTo>
                    <a:lnTo>
                      <a:pt x="148" y="57"/>
                    </a:lnTo>
                    <a:lnTo>
                      <a:pt x="148" y="53"/>
                    </a:lnTo>
                    <a:lnTo>
                      <a:pt x="146" y="47"/>
                    </a:lnTo>
                    <a:lnTo>
                      <a:pt x="142" y="38"/>
                    </a:lnTo>
                    <a:lnTo>
                      <a:pt x="139" y="28"/>
                    </a:lnTo>
                    <a:lnTo>
                      <a:pt x="135" y="20"/>
                    </a:lnTo>
                    <a:lnTo>
                      <a:pt x="131" y="17"/>
                    </a:lnTo>
                    <a:lnTo>
                      <a:pt x="125" y="11"/>
                    </a:lnTo>
                    <a:lnTo>
                      <a:pt x="119" y="7"/>
                    </a:lnTo>
                    <a:lnTo>
                      <a:pt x="110" y="3"/>
                    </a:lnTo>
                    <a:lnTo>
                      <a:pt x="102" y="1"/>
                    </a:lnTo>
                    <a:lnTo>
                      <a:pt x="93" y="0"/>
                    </a:lnTo>
                    <a:lnTo>
                      <a:pt x="81" y="0"/>
                    </a:lnTo>
                    <a:lnTo>
                      <a:pt x="68" y="0"/>
                    </a:lnTo>
                    <a:lnTo>
                      <a:pt x="57" y="0"/>
                    </a:lnTo>
                    <a:lnTo>
                      <a:pt x="45" y="0"/>
                    </a:lnTo>
                    <a:lnTo>
                      <a:pt x="38" y="3"/>
                    </a:lnTo>
                    <a:lnTo>
                      <a:pt x="28" y="3"/>
                    </a:lnTo>
                    <a:lnTo>
                      <a:pt x="23" y="7"/>
                    </a:lnTo>
                    <a:lnTo>
                      <a:pt x="17" y="9"/>
                    </a:lnTo>
                    <a:lnTo>
                      <a:pt x="13" y="15"/>
                    </a:lnTo>
                    <a:lnTo>
                      <a:pt x="5" y="20"/>
                    </a:lnTo>
                    <a:lnTo>
                      <a:pt x="2" y="30"/>
                    </a:lnTo>
                    <a:lnTo>
                      <a:pt x="0" y="36"/>
                    </a:lnTo>
                    <a:lnTo>
                      <a:pt x="2" y="45"/>
                    </a:lnTo>
                    <a:lnTo>
                      <a:pt x="2" y="49"/>
                    </a:lnTo>
                    <a:lnTo>
                      <a:pt x="5" y="57"/>
                    </a:lnTo>
                    <a:lnTo>
                      <a:pt x="9" y="60"/>
                    </a:lnTo>
                    <a:lnTo>
                      <a:pt x="15" y="66"/>
                    </a:lnTo>
                    <a:lnTo>
                      <a:pt x="24" y="74"/>
                    </a:lnTo>
                    <a:lnTo>
                      <a:pt x="28" y="76"/>
                    </a:lnTo>
                    <a:lnTo>
                      <a:pt x="40" y="79"/>
                    </a:lnTo>
                    <a:lnTo>
                      <a:pt x="49" y="167"/>
                    </a:lnTo>
                    <a:lnTo>
                      <a:pt x="42" y="205"/>
                    </a:lnTo>
                    <a:lnTo>
                      <a:pt x="36" y="205"/>
                    </a:lnTo>
                    <a:lnTo>
                      <a:pt x="26" y="211"/>
                    </a:lnTo>
                    <a:lnTo>
                      <a:pt x="24" y="214"/>
                    </a:lnTo>
                    <a:lnTo>
                      <a:pt x="21" y="218"/>
                    </a:lnTo>
                    <a:lnTo>
                      <a:pt x="19" y="222"/>
                    </a:lnTo>
                    <a:lnTo>
                      <a:pt x="17" y="228"/>
                    </a:lnTo>
                    <a:lnTo>
                      <a:pt x="15" y="233"/>
                    </a:lnTo>
                    <a:lnTo>
                      <a:pt x="13" y="241"/>
                    </a:lnTo>
                    <a:lnTo>
                      <a:pt x="13" y="249"/>
                    </a:lnTo>
                    <a:lnTo>
                      <a:pt x="13" y="260"/>
                    </a:lnTo>
                    <a:lnTo>
                      <a:pt x="13" y="270"/>
                    </a:lnTo>
                    <a:lnTo>
                      <a:pt x="13" y="281"/>
                    </a:lnTo>
                    <a:lnTo>
                      <a:pt x="13" y="291"/>
                    </a:lnTo>
                    <a:lnTo>
                      <a:pt x="13" y="304"/>
                    </a:lnTo>
                    <a:lnTo>
                      <a:pt x="13" y="315"/>
                    </a:lnTo>
                    <a:lnTo>
                      <a:pt x="15" y="327"/>
                    </a:lnTo>
                    <a:lnTo>
                      <a:pt x="15" y="338"/>
                    </a:lnTo>
                    <a:lnTo>
                      <a:pt x="17" y="349"/>
                    </a:lnTo>
                    <a:lnTo>
                      <a:pt x="17" y="359"/>
                    </a:lnTo>
                    <a:lnTo>
                      <a:pt x="17" y="368"/>
                    </a:lnTo>
                    <a:lnTo>
                      <a:pt x="17" y="378"/>
                    </a:lnTo>
                    <a:lnTo>
                      <a:pt x="19" y="386"/>
                    </a:lnTo>
                    <a:lnTo>
                      <a:pt x="19" y="391"/>
                    </a:lnTo>
                    <a:lnTo>
                      <a:pt x="19" y="395"/>
                    </a:lnTo>
                    <a:lnTo>
                      <a:pt x="19" y="399"/>
                    </a:lnTo>
                    <a:lnTo>
                      <a:pt x="21" y="401"/>
                    </a:lnTo>
                    <a:lnTo>
                      <a:pt x="19" y="405"/>
                    </a:lnTo>
                    <a:lnTo>
                      <a:pt x="19" y="412"/>
                    </a:lnTo>
                    <a:lnTo>
                      <a:pt x="21" y="416"/>
                    </a:lnTo>
                    <a:lnTo>
                      <a:pt x="26" y="422"/>
                    </a:lnTo>
                    <a:lnTo>
                      <a:pt x="28" y="424"/>
                    </a:lnTo>
                    <a:lnTo>
                      <a:pt x="34" y="427"/>
                    </a:lnTo>
                    <a:lnTo>
                      <a:pt x="40" y="429"/>
                    </a:lnTo>
                    <a:lnTo>
                      <a:pt x="45" y="431"/>
                    </a:lnTo>
                    <a:lnTo>
                      <a:pt x="53" y="431"/>
                    </a:lnTo>
                    <a:lnTo>
                      <a:pt x="59" y="433"/>
                    </a:lnTo>
                    <a:lnTo>
                      <a:pt x="68" y="433"/>
                    </a:lnTo>
                    <a:lnTo>
                      <a:pt x="78" y="435"/>
                    </a:lnTo>
                    <a:lnTo>
                      <a:pt x="85" y="435"/>
                    </a:lnTo>
                    <a:lnTo>
                      <a:pt x="93" y="435"/>
                    </a:lnTo>
                    <a:lnTo>
                      <a:pt x="100" y="435"/>
                    </a:lnTo>
                    <a:lnTo>
                      <a:pt x="110" y="437"/>
                    </a:lnTo>
                    <a:lnTo>
                      <a:pt x="118" y="437"/>
                    </a:lnTo>
                    <a:lnTo>
                      <a:pt x="125" y="437"/>
                    </a:lnTo>
                    <a:lnTo>
                      <a:pt x="131" y="437"/>
                    </a:lnTo>
                    <a:lnTo>
                      <a:pt x="137" y="437"/>
                    </a:lnTo>
                    <a:lnTo>
                      <a:pt x="144" y="437"/>
                    </a:lnTo>
                    <a:lnTo>
                      <a:pt x="148" y="437"/>
                    </a:lnTo>
                    <a:lnTo>
                      <a:pt x="194" y="420"/>
                    </a:lnTo>
                    <a:lnTo>
                      <a:pt x="205" y="403"/>
                    </a:lnTo>
                    <a:lnTo>
                      <a:pt x="203" y="291"/>
                    </a:lnTo>
                    <a:close/>
                  </a:path>
                </a:pathLst>
              </a:custGeom>
              <a:solidFill>
                <a:srgbClr val="A1E6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6" name="Freeform 61"/>
              <p:cNvSpPr>
                <a:spLocks/>
              </p:cNvSpPr>
              <p:nvPr/>
            </p:nvSpPr>
            <p:spPr bwMode="auto">
              <a:xfrm>
                <a:off x="1588" y="1392"/>
                <a:ext cx="74" cy="163"/>
              </a:xfrm>
              <a:custGeom>
                <a:avLst/>
                <a:gdLst>
                  <a:gd name="T0" fmla="*/ 12 w 148"/>
                  <a:gd name="T1" fmla="*/ 160 h 325"/>
                  <a:gd name="T2" fmla="*/ 33 w 148"/>
                  <a:gd name="T3" fmla="*/ 163 h 325"/>
                  <a:gd name="T4" fmla="*/ 59 w 148"/>
                  <a:gd name="T5" fmla="*/ 163 h 325"/>
                  <a:gd name="T6" fmla="*/ 74 w 148"/>
                  <a:gd name="T7" fmla="*/ 153 h 325"/>
                  <a:gd name="T8" fmla="*/ 71 w 148"/>
                  <a:gd name="T9" fmla="*/ 113 h 325"/>
                  <a:gd name="T10" fmla="*/ 60 w 148"/>
                  <a:gd name="T11" fmla="*/ 77 h 325"/>
                  <a:gd name="T12" fmla="*/ 43 w 148"/>
                  <a:gd name="T13" fmla="*/ 63 h 325"/>
                  <a:gd name="T14" fmla="*/ 44 w 148"/>
                  <a:gd name="T15" fmla="*/ 28 h 325"/>
                  <a:gd name="T16" fmla="*/ 49 w 148"/>
                  <a:gd name="T17" fmla="*/ 22 h 325"/>
                  <a:gd name="T18" fmla="*/ 49 w 148"/>
                  <a:gd name="T19" fmla="*/ 10 h 325"/>
                  <a:gd name="T20" fmla="*/ 48 w 148"/>
                  <a:gd name="T21" fmla="*/ 8 h 325"/>
                  <a:gd name="T22" fmla="*/ 45 w 148"/>
                  <a:gd name="T23" fmla="*/ 4 h 325"/>
                  <a:gd name="T24" fmla="*/ 42 w 148"/>
                  <a:gd name="T25" fmla="*/ 2 h 325"/>
                  <a:gd name="T26" fmla="*/ 38 w 148"/>
                  <a:gd name="T27" fmla="*/ 1 h 325"/>
                  <a:gd name="T28" fmla="*/ 35 w 148"/>
                  <a:gd name="T29" fmla="*/ 0 h 325"/>
                  <a:gd name="T30" fmla="*/ 33 w 148"/>
                  <a:gd name="T31" fmla="*/ 0 h 325"/>
                  <a:gd name="T32" fmla="*/ 29 w 148"/>
                  <a:gd name="T33" fmla="*/ 0 h 325"/>
                  <a:gd name="T34" fmla="*/ 26 w 148"/>
                  <a:gd name="T35" fmla="*/ 0 h 325"/>
                  <a:gd name="T36" fmla="*/ 21 w 148"/>
                  <a:gd name="T37" fmla="*/ 0 h 325"/>
                  <a:gd name="T38" fmla="*/ 18 w 148"/>
                  <a:gd name="T39" fmla="*/ 0 h 325"/>
                  <a:gd name="T40" fmla="*/ 15 w 148"/>
                  <a:gd name="T41" fmla="*/ 0 h 325"/>
                  <a:gd name="T42" fmla="*/ 12 w 148"/>
                  <a:gd name="T43" fmla="*/ 1 h 325"/>
                  <a:gd name="T44" fmla="*/ 7 w 148"/>
                  <a:gd name="T45" fmla="*/ 2 h 325"/>
                  <a:gd name="T46" fmla="*/ 5 w 148"/>
                  <a:gd name="T47" fmla="*/ 4 h 325"/>
                  <a:gd name="T48" fmla="*/ 1 w 148"/>
                  <a:gd name="T49" fmla="*/ 6 h 325"/>
                  <a:gd name="T50" fmla="*/ 1 w 148"/>
                  <a:gd name="T51" fmla="*/ 8 h 325"/>
                  <a:gd name="T52" fmla="*/ 0 w 148"/>
                  <a:gd name="T53" fmla="*/ 10 h 325"/>
                  <a:gd name="T54" fmla="*/ 0 w 148"/>
                  <a:gd name="T55" fmla="*/ 13 h 325"/>
                  <a:gd name="T56" fmla="*/ 0 w 148"/>
                  <a:gd name="T57" fmla="*/ 17 h 325"/>
                  <a:gd name="T58" fmla="*/ 1 w 148"/>
                  <a:gd name="T59" fmla="*/ 21 h 325"/>
                  <a:gd name="T60" fmla="*/ 1 w 148"/>
                  <a:gd name="T61" fmla="*/ 24 h 325"/>
                  <a:gd name="T62" fmla="*/ 2 w 148"/>
                  <a:gd name="T63" fmla="*/ 26 h 325"/>
                  <a:gd name="T64" fmla="*/ 12 w 148"/>
                  <a:gd name="T65" fmla="*/ 29 h 325"/>
                  <a:gd name="T66" fmla="*/ 14 w 148"/>
                  <a:gd name="T67" fmla="*/ 70 h 325"/>
                  <a:gd name="T68" fmla="*/ 13 w 148"/>
                  <a:gd name="T69" fmla="*/ 70 h 325"/>
                  <a:gd name="T70" fmla="*/ 12 w 148"/>
                  <a:gd name="T71" fmla="*/ 71 h 325"/>
                  <a:gd name="T72" fmla="*/ 10 w 148"/>
                  <a:gd name="T73" fmla="*/ 74 h 325"/>
                  <a:gd name="T74" fmla="*/ 9 w 148"/>
                  <a:gd name="T75" fmla="*/ 76 h 325"/>
                  <a:gd name="T76" fmla="*/ 6 w 148"/>
                  <a:gd name="T77" fmla="*/ 80 h 325"/>
                  <a:gd name="T78" fmla="*/ 5 w 148"/>
                  <a:gd name="T79" fmla="*/ 85 h 325"/>
                  <a:gd name="T80" fmla="*/ 3 w 148"/>
                  <a:gd name="T81" fmla="*/ 88 h 325"/>
                  <a:gd name="T82" fmla="*/ 2 w 148"/>
                  <a:gd name="T83" fmla="*/ 91 h 325"/>
                  <a:gd name="T84" fmla="*/ 2 w 148"/>
                  <a:gd name="T85" fmla="*/ 94 h 325"/>
                  <a:gd name="T86" fmla="*/ 2 w 148"/>
                  <a:gd name="T87" fmla="*/ 96 h 325"/>
                  <a:gd name="T88" fmla="*/ 1 w 148"/>
                  <a:gd name="T89" fmla="*/ 99 h 325"/>
                  <a:gd name="T90" fmla="*/ 1 w 148"/>
                  <a:gd name="T91" fmla="*/ 102 h 325"/>
                  <a:gd name="T92" fmla="*/ 1 w 148"/>
                  <a:gd name="T93" fmla="*/ 106 h 325"/>
                  <a:gd name="T94" fmla="*/ 1 w 148"/>
                  <a:gd name="T95" fmla="*/ 110 h 325"/>
                  <a:gd name="T96" fmla="*/ 1 w 148"/>
                  <a:gd name="T97" fmla="*/ 113 h 325"/>
                  <a:gd name="T98" fmla="*/ 2 w 148"/>
                  <a:gd name="T99" fmla="*/ 116 h 325"/>
                  <a:gd name="T100" fmla="*/ 2 w 148"/>
                  <a:gd name="T101" fmla="*/ 120 h 325"/>
                  <a:gd name="T102" fmla="*/ 3 w 148"/>
                  <a:gd name="T103" fmla="*/ 124 h 325"/>
                  <a:gd name="T104" fmla="*/ 3 w 148"/>
                  <a:gd name="T105" fmla="*/ 127 h 325"/>
                  <a:gd name="T106" fmla="*/ 3 w 148"/>
                  <a:gd name="T107" fmla="*/ 130 h 325"/>
                  <a:gd name="T108" fmla="*/ 3 w 148"/>
                  <a:gd name="T109" fmla="*/ 132 h 325"/>
                  <a:gd name="T110" fmla="*/ 3 w 148"/>
                  <a:gd name="T111" fmla="*/ 134 h 325"/>
                  <a:gd name="T112" fmla="*/ 5 w 148"/>
                  <a:gd name="T113" fmla="*/ 137 h 325"/>
                  <a:gd name="T114" fmla="*/ 5 w 148"/>
                  <a:gd name="T115" fmla="*/ 139 h 325"/>
                  <a:gd name="T116" fmla="*/ 6 w 148"/>
                  <a:gd name="T117" fmla="*/ 156 h 325"/>
                  <a:gd name="T118" fmla="*/ 12 w 148"/>
                  <a:gd name="T119" fmla="*/ 160 h 325"/>
                  <a:gd name="T120" fmla="*/ 12 w 148"/>
                  <a:gd name="T121" fmla="*/ 160 h 32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48"/>
                  <a:gd name="T184" fmla="*/ 0 h 325"/>
                  <a:gd name="T185" fmla="*/ 148 w 148"/>
                  <a:gd name="T186" fmla="*/ 325 h 32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48" h="325">
                    <a:moveTo>
                      <a:pt x="24" y="320"/>
                    </a:moveTo>
                    <a:lnTo>
                      <a:pt x="66" y="325"/>
                    </a:lnTo>
                    <a:lnTo>
                      <a:pt x="119" y="325"/>
                    </a:lnTo>
                    <a:lnTo>
                      <a:pt x="148" y="306"/>
                    </a:lnTo>
                    <a:lnTo>
                      <a:pt x="142" y="225"/>
                    </a:lnTo>
                    <a:lnTo>
                      <a:pt x="121" y="154"/>
                    </a:lnTo>
                    <a:lnTo>
                      <a:pt x="87" y="126"/>
                    </a:lnTo>
                    <a:lnTo>
                      <a:pt x="89" y="55"/>
                    </a:lnTo>
                    <a:lnTo>
                      <a:pt x="98" y="44"/>
                    </a:lnTo>
                    <a:lnTo>
                      <a:pt x="98" y="19"/>
                    </a:lnTo>
                    <a:lnTo>
                      <a:pt x="97" y="15"/>
                    </a:lnTo>
                    <a:lnTo>
                      <a:pt x="91" y="8"/>
                    </a:lnTo>
                    <a:lnTo>
                      <a:pt x="85" y="4"/>
                    </a:lnTo>
                    <a:lnTo>
                      <a:pt x="76" y="2"/>
                    </a:lnTo>
                    <a:lnTo>
                      <a:pt x="70" y="0"/>
                    </a:lnTo>
                    <a:lnTo>
                      <a:pt x="66" y="0"/>
                    </a:lnTo>
                    <a:lnTo>
                      <a:pt x="59" y="0"/>
                    </a:lnTo>
                    <a:lnTo>
                      <a:pt x="53" y="0"/>
                    </a:lnTo>
                    <a:lnTo>
                      <a:pt x="43" y="0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2"/>
                    </a:lnTo>
                    <a:lnTo>
                      <a:pt x="15" y="4"/>
                    </a:lnTo>
                    <a:lnTo>
                      <a:pt x="9" y="8"/>
                    </a:lnTo>
                    <a:lnTo>
                      <a:pt x="3" y="12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0" y="25"/>
                    </a:lnTo>
                    <a:lnTo>
                      <a:pt x="0" y="33"/>
                    </a:lnTo>
                    <a:lnTo>
                      <a:pt x="1" y="42"/>
                    </a:lnTo>
                    <a:lnTo>
                      <a:pt x="3" y="48"/>
                    </a:lnTo>
                    <a:lnTo>
                      <a:pt x="5" y="52"/>
                    </a:lnTo>
                    <a:lnTo>
                      <a:pt x="24" y="57"/>
                    </a:lnTo>
                    <a:lnTo>
                      <a:pt x="28" y="139"/>
                    </a:lnTo>
                    <a:lnTo>
                      <a:pt x="26" y="139"/>
                    </a:lnTo>
                    <a:lnTo>
                      <a:pt x="24" y="141"/>
                    </a:lnTo>
                    <a:lnTo>
                      <a:pt x="21" y="147"/>
                    </a:lnTo>
                    <a:lnTo>
                      <a:pt x="17" y="152"/>
                    </a:lnTo>
                    <a:lnTo>
                      <a:pt x="13" y="160"/>
                    </a:lnTo>
                    <a:lnTo>
                      <a:pt x="9" y="169"/>
                    </a:lnTo>
                    <a:lnTo>
                      <a:pt x="7" y="175"/>
                    </a:lnTo>
                    <a:lnTo>
                      <a:pt x="5" y="181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3" y="198"/>
                    </a:lnTo>
                    <a:lnTo>
                      <a:pt x="3" y="204"/>
                    </a:lnTo>
                    <a:lnTo>
                      <a:pt x="3" y="211"/>
                    </a:lnTo>
                    <a:lnTo>
                      <a:pt x="3" y="219"/>
                    </a:lnTo>
                    <a:lnTo>
                      <a:pt x="3" y="226"/>
                    </a:lnTo>
                    <a:lnTo>
                      <a:pt x="5" y="232"/>
                    </a:lnTo>
                    <a:lnTo>
                      <a:pt x="5" y="240"/>
                    </a:lnTo>
                    <a:lnTo>
                      <a:pt x="7" y="247"/>
                    </a:lnTo>
                    <a:lnTo>
                      <a:pt x="7" y="253"/>
                    </a:lnTo>
                    <a:lnTo>
                      <a:pt x="7" y="259"/>
                    </a:lnTo>
                    <a:lnTo>
                      <a:pt x="7" y="263"/>
                    </a:lnTo>
                    <a:lnTo>
                      <a:pt x="7" y="268"/>
                    </a:lnTo>
                    <a:lnTo>
                      <a:pt x="9" y="274"/>
                    </a:lnTo>
                    <a:lnTo>
                      <a:pt x="11" y="278"/>
                    </a:lnTo>
                    <a:lnTo>
                      <a:pt x="13" y="312"/>
                    </a:lnTo>
                    <a:lnTo>
                      <a:pt x="24" y="320"/>
                    </a:lnTo>
                    <a:close/>
                  </a:path>
                </a:pathLst>
              </a:custGeom>
              <a:solidFill>
                <a:srgbClr val="A8C2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7" name="Freeform 62"/>
              <p:cNvSpPr>
                <a:spLocks/>
              </p:cNvSpPr>
              <p:nvPr/>
            </p:nvSpPr>
            <p:spPr bwMode="auto">
              <a:xfrm>
                <a:off x="960" y="1382"/>
                <a:ext cx="48" cy="44"/>
              </a:xfrm>
              <a:custGeom>
                <a:avLst/>
                <a:gdLst>
                  <a:gd name="T0" fmla="*/ 22 w 97"/>
                  <a:gd name="T1" fmla="*/ 1 h 90"/>
                  <a:gd name="T2" fmla="*/ 15 w 97"/>
                  <a:gd name="T3" fmla="*/ 2 h 90"/>
                  <a:gd name="T4" fmla="*/ 10 w 97"/>
                  <a:gd name="T5" fmla="*/ 5 h 90"/>
                  <a:gd name="T6" fmla="*/ 5 w 97"/>
                  <a:gd name="T7" fmla="*/ 7 h 90"/>
                  <a:gd name="T8" fmla="*/ 4 w 97"/>
                  <a:gd name="T9" fmla="*/ 10 h 90"/>
                  <a:gd name="T10" fmla="*/ 1 w 97"/>
                  <a:gd name="T11" fmla="*/ 13 h 90"/>
                  <a:gd name="T12" fmla="*/ 1 w 97"/>
                  <a:gd name="T13" fmla="*/ 18 h 90"/>
                  <a:gd name="T14" fmla="*/ 0 w 97"/>
                  <a:gd name="T15" fmla="*/ 22 h 90"/>
                  <a:gd name="T16" fmla="*/ 2 w 97"/>
                  <a:gd name="T17" fmla="*/ 25 h 90"/>
                  <a:gd name="T18" fmla="*/ 3 w 97"/>
                  <a:gd name="T19" fmla="*/ 29 h 90"/>
                  <a:gd name="T20" fmla="*/ 5 w 97"/>
                  <a:gd name="T21" fmla="*/ 33 h 90"/>
                  <a:gd name="T22" fmla="*/ 7 w 97"/>
                  <a:gd name="T23" fmla="*/ 36 h 90"/>
                  <a:gd name="T24" fmla="*/ 11 w 97"/>
                  <a:gd name="T25" fmla="*/ 38 h 90"/>
                  <a:gd name="T26" fmla="*/ 14 w 97"/>
                  <a:gd name="T27" fmla="*/ 40 h 90"/>
                  <a:gd name="T28" fmla="*/ 18 w 97"/>
                  <a:gd name="T29" fmla="*/ 43 h 90"/>
                  <a:gd name="T30" fmla="*/ 22 w 97"/>
                  <a:gd name="T31" fmla="*/ 43 h 90"/>
                  <a:gd name="T32" fmla="*/ 26 w 97"/>
                  <a:gd name="T33" fmla="*/ 44 h 90"/>
                  <a:gd name="T34" fmla="*/ 31 w 97"/>
                  <a:gd name="T35" fmla="*/ 42 h 90"/>
                  <a:gd name="T36" fmla="*/ 35 w 97"/>
                  <a:gd name="T37" fmla="*/ 40 h 90"/>
                  <a:gd name="T38" fmla="*/ 39 w 97"/>
                  <a:gd name="T39" fmla="*/ 37 h 90"/>
                  <a:gd name="T40" fmla="*/ 43 w 97"/>
                  <a:gd name="T41" fmla="*/ 36 h 90"/>
                  <a:gd name="T42" fmla="*/ 44 w 97"/>
                  <a:gd name="T43" fmla="*/ 31 h 90"/>
                  <a:gd name="T44" fmla="*/ 46 w 97"/>
                  <a:gd name="T45" fmla="*/ 27 h 90"/>
                  <a:gd name="T46" fmla="*/ 47 w 97"/>
                  <a:gd name="T47" fmla="*/ 23 h 90"/>
                  <a:gd name="T48" fmla="*/ 48 w 97"/>
                  <a:gd name="T49" fmla="*/ 20 h 90"/>
                  <a:gd name="T50" fmla="*/ 47 w 97"/>
                  <a:gd name="T51" fmla="*/ 15 h 90"/>
                  <a:gd name="T52" fmla="*/ 46 w 97"/>
                  <a:gd name="T53" fmla="*/ 11 h 90"/>
                  <a:gd name="T54" fmla="*/ 43 w 97"/>
                  <a:gd name="T55" fmla="*/ 7 h 90"/>
                  <a:gd name="T56" fmla="*/ 41 w 97"/>
                  <a:gd name="T57" fmla="*/ 5 h 90"/>
                  <a:gd name="T58" fmla="*/ 38 w 97"/>
                  <a:gd name="T59" fmla="*/ 2 h 90"/>
                  <a:gd name="T60" fmla="*/ 33 w 97"/>
                  <a:gd name="T61" fmla="*/ 1 h 90"/>
                  <a:gd name="T62" fmla="*/ 27 w 97"/>
                  <a:gd name="T63" fmla="*/ 0 h 90"/>
                  <a:gd name="T64" fmla="*/ 22 w 97"/>
                  <a:gd name="T65" fmla="*/ 1 h 90"/>
                  <a:gd name="T66" fmla="*/ 22 w 97"/>
                  <a:gd name="T67" fmla="*/ 1 h 9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97"/>
                  <a:gd name="T103" fmla="*/ 0 h 90"/>
                  <a:gd name="T104" fmla="*/ 97 w 97"/>
                  <a:gd name="T105" fmla="*/ 90 h 9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97" h="90">
                    <a:moveTo>
                      <a:pt x="44" y="2"/>
                    </a:moveTo>
                    <a:lnTo>
                      <a:pt x="30" y="4"/>
                    </a:lnTo>
                    <a:lnTo>
                      <a:pt x="21" y="10"/>
                    </a:lnTo>
                    <a:lnTo>
                      <a:pt x="11" y="15"/>
                    </a:lnTo>
                    <a:lnTo>
                      <a:pt x="8" y="21"/>
                    </a:lnTo>
                    <a:lnTo>
                      <a:pt x="2" y="27"/>
                    </a:lnTo>
                    <a:lnTo>
                      <a:pt x="2" y="36"/>
                    </a:lnTo>
                    <a:lnTo>
                      <a:pt x="0" y="44"/>
                    </a:lnTo>
                    <a:lnTo>
                      <a:pt x="4" y="52"/>
                    </a:lnTo>
                    <a:lnTo>
                      <a:pt x="6" y="59"/>
                    </a:lnTo>
                    <a:lnTo>
                      <a:pt x="10" y="67"/>
                    </a:lnTo>
                    <a:lnTo>
                      <a:pt x="15" y="73"/>
                    </a:lnTo>
                    <a:lnTo>
                      <a:pt x="23" y="78"/>
                    </a:lnTo>
                    <a:lnTo>
                      <a:pt x="29" y="82"/>
                    </a:lnTo>
                    <a:lnTo>
                      <a:pt x="36" y="88"/>
                    </a:lnTo>
                    <a:lnTo>
                      <a:pt x="44" y="88"/>
                    </a:lnTo>
                    <a:lnTo>
                      <a:pt x="53" y="90"/>
                    </a:lnTo>
                    <a:lnTo>
                      <a:pt x="63" y="86"/>
                    </a:lnTo>
                    <a:lnTo>
                      <a:pt x="70" y="82"/>
                    </a:lnTo>
                    <a:lnTo>
                      <a:pt x="78" y="76"/>
                    </a:lnTo>
                    <a:lnTo>
                      <a:pt x="86" y="73"/>
                    </a:lnTo>
                    <a:lnTo>
                      <a:pt x="89" y="63"/>
                    </a:lnTo>
                    <a:lnTo>
                      <a:pt x="93" y="55"/>
                    </a:lnTo>
                    <a:lnTo>
                      <a:pt x="95" y="48"/>
                    </a:lnTo>
                    <a:lnTo>
                      <a:pt x="97" y="40"/>
                    </a:lnTo>
                    <a:lnTo>
                      <a:pt x="95" y="31"/>
                    </a:lnTo>
                    <a:lnTo>
                      <a:pt x="93" y="23"/>
                    </a:lnTo>
                    <a:lnTo>
                      <a:pt x="87" y="15"/>
                    </a:lnTo>
                    <a:lnTo>
                      <a:pt x="82" y="10"/>
                    </a:lnTo>
                    <a:lnTo>
                      <a:pt x="76" y="4"/>
                    </a:lnTo>
                    <a:lnTo>
                      <a:pt x="67" y="2"/>
                    </a:lnTo>
                    <a:lnTo>
                      <a:pt x="55" y="0"/>
                    </a:lnTo>
                    <a:lnTo>
                      <a:pt x="4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8" name="Freeform 63"/>
              <p:cNvSpPr>
                <a:spLocks/>
              </p:cNvSpPr>
              <p:nvPr/>
            </p:nvSpPr>
            <p:spPr bwMode="auto">
              <a:xfrm>
                <a:off x="711" y="1346"/>
                <a:ext cx="336" cy="120"/>
              </a:xfrm>
              <a:custGeom>
                <a:avLst/>
                <a:gdLst>
                  <a:gd name="T0" fmla="*/ 296 w 671"/>
                  <a:gd name="T1" fmla="*/ 4 h 240"/>
                  <a:gd name="T2" fmla="*/ 323 w 671"/>
                  <a:gd name="T3" fmla="*/ 26 h 240"/>
                  <a:gd name="T4" fmla="*/ 336 w 671"/>
                  <a:gd name="T5" fmla="*/ 60 h 240"/>
                  <a:gd name="T6" fmla="*/ 327 w 671"/>
                  <a:gd name="T7" fmla="*/ 95 h 240"/>
                  <a:gd name="T8" fmla="*/ 313 w 671"/>
                  <a:gd name="T9" fmla="*/ 108 h 240"/>
                  <a:gd name="T10" fmla="*/ 296 w 671"/>
                  <a:gd name="T11" fmla="*/ 115 h 240"/>
                  <a:gd name="T12" fmla="*/ 283 w 671"/>
                  <a:gd name="T13" fmla="*/ 119 h 240"/>
                  <a:gd name="T14" fmla="*/ 267 w 671"/>
                  <a:gd name="T15" fmla="*/ 119 h 240"/>
                  <a:gd name="T16" fmla="*/ 241 w 671"/>
                  <a:gd name="T17" fmla="*/ 111 h 240"/>
                  <a:gd name="T18" fmla="*/ 219 w 671"/>
                  <a:gd name="T19" fmla="*/ 100 h 240"/>
                  <a:gd name="T20" fmla="*/ 202 w 671"/>
                  <a:gd name="T21" fmla="*/ 92 h 240"/>
                  <a:gd name="T22" fmla="*/ 190 w 671"/>
                  <a:gd name="T23" fmla="*/ 91 h 240"/>
                  <a:gd name="T24" fmla="*/ 175 w 671"/>
                  <a:gd name="T25" fmla="*/ 92 h 240"/>
                  <a:gd name="T26" fmla="*/ 158 w 671"/>
                  <a:gd name="T27" fmla="*/ 94 h 240"/>
                  <a:gd name="T28" fmla="*/ 139 w 671"/>
                  <a:gd name="T29" fmla="*/ 95 h 240"/>
                  <a:gd name="T30" fmla="*/ 125 w 671"/>
                  <a:gd name="T31" fmla="*/ 95 h 240"/>
                  <a:gd name="T32" fmla="*/ 109 w 671"/>
                  <a:gd name="T33" fmla="*/ 95 h 240"/>
                  <a:gd name="T34" fmla="*/ 91 w 671"/>
                  <a:gd name="T35" fmla="*/ 96 h 240"/>
                  <a:gd name="T36" fmla="*/ 73 w 671"/>
                  <a:gd name="T37" fmla="*/ 97 h 240"/>
                  <a:gd name="T38" fmla="*/ 57 w 671"/>
                  <a:gd name="T39" fmla="*/ 98 h 240"/>
                  <a:gd name="T40" fmla="*/ 39 w 671"/>
                  <a:gd name="T41" fmla="*/ 99 h 240"/>
                  <a:gd name="T42" fmla="*/ 24 w 671"/>
                  <a:gd name="T43" fmla="*/ 101 h 240"/>
                  <a:gd name="T44" fmla="*/ 9 w 671"/>
                  <a:gd name="T45" fmla="*/ 101 h 240"/>
                  <a:gd name="T46" fmla="*/ 0 w 671"/>
                  <a:gd name="T47" fmla="*/ 97 h 240"/>
                  <a:gd name="T48" fmla="*/ 16 w 671"/>
                  <a:gd name="T49" fmla="*/ 91 h 240"/>
                  <a:gd name="T50" fmla="*/ 61 w 671"/>
                  <a:gd name="T51" fmla="*/ 89 h 240"/>
                  <a:gd name="T52" fmla="*/ 110 w 671"/>
                  <a:gd name="T53" fmla="*/ 88 h 240"/>
                  <a:gd name="T54" fmla="*/ 159 w 671"/>
                  <a:gd name="T55" fmla="*/ 85 h 240"/>
                  <a:gd name="T56" fmla="*/ 198 w 671"/>
                  <a:gd name="T57" fmla="*/ 82 h 240"/>
                  <a:gd name="T58" fmla="*/ 212 w 671"/>
                  <a:gd name="T59" fmla="*/ 84 h 240"/>
                  <a:gd name="T60" fmla="*/ 229 w 671"/>
                  <a:gd name="T61" fmla="*/ 93 h 240"/>
                  <a:gd name="T62" fmla="*/ 243 w 671"/>
                  <a:gd name="T63" fmla="*/ 100 h 240"/>
                  <a:gd name="T64" fmla="*/ 264 w 671"/>
                  <a:gd name="T65" fmla="*/ 107 h 240"/>
                  <a:gd name="T66" fmla="*/ 286 w 671"/>
                  <a:gd name="T67" fmla="*/ 108 h 240"/>
                  <a:gd name="T68" fmla="*/ 305 w 671"/>
                  <a:gd name="T69" fmla="*/ 100 h 240"/>
                  <a:gd name="T70" fmla="*/ 321 w 671"/>
                  <a:gd name="T71" fmla="*/ 80 h 240"/>
                  <a:gd name="T72" fmla="*/ 323 w 671"/>
                  <a:gd name="T73" fmla="*/ 51 h 240"/>
                  <a:gd name="T74" fmla="*/ 310 w 671"/>
                  <a:gd name="T75" fmla="*/ 26 h 240"/>
                  <a:gd name="T76" fmla="*/ 285 w 671"/>
                  <a:gd name="T77" fmla="*/ 11 h 240"/>
                  <a:gd name="T78" fmla="*/ 256 w 671"/>
                  <a:gd name="T79" fmla="*/ 14 h 240"/>
                  <a:gd name="T80" fmla="*/ 238 w 671"/>
                  <a:gd name="T81" fmla="*/ 22 h 240"/>
                  <a:gd name="T82" fmla="*/ 221 w 671"/>
                  <a:gd name="T83" fmla="*/ 34 h 240"/>
                  <a:gd name="T84" fmla="*/ 201 w 671"/>
                  <a:gd name="T85" fmla="*/ 44 h 240"/>
                  <a:gd name="T86" fmla="*/ 172 w 671"/>
                  <a:gd name="T87" fmla="*/ 49 h 240"/>
                  <a:gd name="T88" fmla="*/ 139 w 671"/>
                  <a:gd name="T89" fmla="*/ 51 h 240"/>
                  <a:gd name="T90" fmla="*/ 105 w 671"/>
                  <a:gd name="T91" fmla="*/ 52 h 240"/>
                  <a:gd name="T92" fmla="*/ 72 w 671"/>
                  <a:gd name="T93" fmla="*/ 55 h 240"/>
                  <a:gd name="T94" fmla="*/ 46 w 671"/>
                  <a:gd name="T95" fmla="*/ 57 h 240"/>
                  <a:gd name="T96" fmla="*/ 51 w 671"/>
                  <a:gd name="T97" fmla="*/ 51 h 240"/>
                  <a:gd name="T98" fmla="*/ 75 w 671"/>
                  <a:gd name="T99" fmla="*/ 46 h 240"/>
                  <a:gd name="T100" fmla="*/ 107 w 671"/>
                  <a:gd name="T101" fmla="*/ 42 h 240"/>
                  <a:gd name="T102" fmla="*/ 139 w 671"/>
                  <a:gd name="T103" fmla="*/ 40 h 240"/>
                  <a:gd name="T104" fmla="*/ 173 w 671"/>
                  <a:gd name="T105" fmla="*/ 37 h 240"/>
                  <a:gd name="T106" fmla="*/ 199 w 671"/>
                  <a:gd name="T107" fmla="*/ 33 h 240"/>
                  <a:gd name="T108" fmla="*/ 220 w 671"/>
                  <a:gd name="T109" fmla="*/ 22 h 240"/>
                  <a:gd name="T110" fmla="*/ 240 w 671"/>
                  <a:gd name="T111" fmla="*/ 10 h 240"/>
                  <a:gd name="T112" fmla="*/ 261 w 671"/>
                  <a:gd name="T113" fmla="*/ 1 h 24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671"/>
                  <a:gd name="T172" fmla="*/ 0 h 240"/>
                  <a:gd name="T173" fmla="*/ 671 w 671"/>
                  <a:gd name="T174" fmla="*/ 240 h 24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671" h="240">
                    <a:moveTo>
                      <a:pt x="532" y="2"/>
                    </a:moveTo>
                    <a:lnTo>
                      <a:pt x="553" y="0"/>
                    </a:lnTo>
                    <a:lnTo>
                      <a:pt x="572" y="2"/>
                    </a:lnTo>
                    <a:lnTo>
                      <a:pt x="591" y="8"/>
                    </a:lnTo>
                    <a:lnTo>
                      <a:pt x="608" y="15"/>
                    </a:lnTo>
                    <a:lnTo>
                      <a:pt x="623" y="25"/>
                    </a:lnTo>
                    <a:lnTo>
                      <a:pt x="637" y="38"/>
                    </a:lnTo>
                    <a:lnTo>
                      <a:pt x="646" y="51"/>
                    </a:lnTo>
                    <a:lnTo>
                      <a:pt x="658" y="66"/>
                    </a:lnTo>
                    <a:lnTo>
                      <a:pt x="663" y="82"/>
                    </a:lnTo>
                    <a:lnTo>
                      <a:pt x="669" y="101"/>
                    </a:lnTo>
                    <a:lnTo>
                      <a:pt x="671" y="120"/>
                    </a:lnTo>
                    <a:lnTo>
                      <a:pt x="671" y="137"/>
                    </a:lnTo>
                    <a:lnTo>
                      <a:pt x="667" y="156"/>
                    </a:lnTo>
                    <a:lnTo>
                      <a:pt x="661" y="173"/>
                    </a:lnTo>
                    <a:lnTo>
                      <a:pt x="654" y="190"/>
                    </a:lnTo>
                    <a:lnTo>
                      <a:pt x="642" y="205"/>
                    </a:lnTo>
                    <a:lnTo>
                      <a:pt x="637" y="209"/>
                    </a:lnTo>
                    <a:lnTo>
                      <a:pt x="631" y="213"/>
                    </a:lnTo>
                    <a:lnTo>
                      <a:pt x="625" y="215"/>
                    </a:lnTo>
                    <a:lnTo>
                      <a:pt x="620" y="219"/>
                    </a:lnTo>
                    <a:lnTo>
                      <a:pt x="608" y="224"/>
                    </a:lnTo>
                    <a:lnTo>
                      <a:pt x="599" y="230"/>
                    </a:lnTo>
                    <a:lnTo>
                      <a:pt x="591" y="230"/>
                    </a:lnTo>
                    <a:lnTo>
                      <a:pt x="585" y="232"/>
                    </a:lnTo>
                    <a:lnTo>
                      <a:pt x="580" y="236"/>
                    </a:lnTo>
                    <a:lnTo>
                      <a:pt x="574" y="238"/>
                    </a:lnTo>
                    <a:lnTo>
                      <a:pt x="566" y="238"/>
                    </a:lnTo>
                    <a:lnTo>
                      <a:pt x="561" y="238"/>
                    </a:lnTo>
                    <a:lnTo>
                      <a:pt x="555" y="238"/>
                    </a:lnTo>
                    <a:lnTo>
                      <a:pt x="549" y="240"/>
                    </a:lnTo>
                    <a:lnTo>
                      <a:pt x="534" y="238"/>
                    </a:lnTo>
                    <a:lnTo>
                      <a:pt x="519" y="234"/>
                    </a:lnTo>
                    <a:lnTo>
                      <a:pt x="506" y="230"/>
                    </a:lnTo>
                    <a:lnTo>
                      <a:pt x="492" y="226"/>
                    </a:lnTo>
                    <a:lnTo>
                      <a:pt x="481" y="222"/>
                    </a:lnTo>
                    <a:lnTo>
                      <a:pt x="468" y="217"/>
                    </a:lnTo>
                    <a:lnTo>
                      <a:pt x="456" y="211"/>
                    </a:lnTo>
                    <a:lnTo>
                      <a:pt x="449" y="205"/>
                    </a:lnTo>
                    <a:lnTo>
                      <a:pt x="437" y="200"/>
                    </a:lnTo>
                    <a:lnTo>
                      <a:pt x="428" y="196"/>
                    </a:lnTo>
                    <a:lnTo>
                      <a:pt x="418" y="190"/>
                    </a:lnTo>
                    <a:lnTo>
                      <a:pt x="410" y="186"/>
                    </a:lnTo>
                    <a:lnTo>
                      <a:pt x="403" y="184"/>
                    </a:lnTo>
                    <a:lnTo>
                      <a:pt x="395" y="182"/>
                    </a:lnTo>
                    <a:lnTo>
                      <a:pt x="390" y="182"/>
                    </a:lnTo>
                    <a:lnTo>
                      <a:pt x="384" y="182"/>
                    </a:lnTo>
                    <a:lnTo>
                      <a:pt x="380" y="182"/>
                    </a:lnTo>
                    <a:lnTo>
                      <a:pt x="372" y="184"/>
                    </a:lnTo>
                    <a:lnTo>
                      <a:pt x="367" y="184"/>
                    </a:lnTo>
                    <a:lnTo>
                      <a:pt x="359" y="184"/>
                    </a:lnTo>
                    <a:lnTo>
                      <a:pt x="350" y="184"/>
                    </a:lnTo>
                    <a:lnTo>
                      <a:pt x="342" y="186"/>
                    </a:lnTo>
                    <a:lnTo>
                      <a:pt x="333" y="186"/>
                    </a:lnTo>
                    <a:lnTo>
                      <a:pt x="325" y="188"/>
                    </a:lnTo>
                    <a:lnTo>
                      <a:pt x="315" y="188"/>
                    </a:lnTo>
                    <a:lnTo>
                      <a:pt x="304" y="188"/>
                    </a:lnTo>
                    <a:lnTo>
                      <a:pt x="295" y="188"/>
                    </a:lnTo>
                    <a:lnTo>
                      <a:pt x="287" y="190"/>
                    </a:lnTo>
                    <a:lnTo>
                      <a:pt x="277" y="190"/>
                    </a:lnTo>
                    <a:lnTo>
                      <a:pt x="270" y="190"/>
                    </a:lnTo>
                    <a:lnTo>
                      <a:pt x="262" y="190"/>
                    </a:lnTo>
                    <a:lnTo>
                      <a:pt x="257" y="190"/>
                    </a:lnTo>
                    <a:lnTo>
                      <a:pt x="249" y="190"/>
                    </a:lnTo>
                    <a:lnTo>
                      <a:pt x="239" y="190"/>
                    </a:lnTo>
                    <a:lnTo>
                      <a:pt x="232" y="190"/>
                    </a:lnTo>
                    <a:lnTo>
                      <a:pt x="224" y="190"/>
                    </a:lnTo>
                    <a:lnTo>
                      <a:pt x="217" y="190"/>
                    </a:lnTo>
                    <a:lnTo>
                      <a:pt x="207" y="192"/>
                    </a:lnTo>
                    <a:lnTo>
                      <a:pt x="199" y="192"/>
                    </a:lnTo>
                    <a:lnTo>
                      <a:pt x="192" y="192"/>
                    </a:lnTo>
                    <a:lnTo>
                      <a:pt x="182" y="192"/>
                    </a:lnTo>
                    <a:lnTo>
                      <a:pt x="173" y="192"/>
                    </a:lnTo>
                    <a:lnTo>
                      <a:pt x="165" y="192"/>
                    </a:lnTo>
                    <a:lnTo>
                      <a:pt x="156" y="194"/>
                    </a:lnTo>
                    <a:lnTo>
                      <a:pt x="146" y="194"/>
                    </a:lnTo>
                    <a:lnTo>
                      <a:pt x="139" y="196"/>
                    </a:lnTo>
                    <a:lnTo>
                      <a:pt x="131" y="196"/>
                    </a:lnTo>
                    <a:lnTo>
                      <a:pt x="123" y="196"/>
                    </a:lnTo>
                    <a:lnTo>
                      <a:pt x="114" y="196"/>
                    </a:lnTo>
                    <a:lnTo>
                      <a:pt x="104" y="196"/>
                    </a:lnTo>
                    <a:lnTo>
                      <a:pt x="97" y="196"/>
                    </a:lnTo>
                    <a:lnTo>
                      <a:pt x="87" y="198"/>
                    </a:lnTo>
                    <a:lnTo>
                      <a:pt x="78" y="198"/>
                    </a:lnTo>
                    <a:lnTo>
                      <a:pt x="70" y="200"/>
                    </a:lnTo>
                    <a:lnTo>
                      <a:pt x="63" y="200"/>
                    </a:lnTo>
                    <a:lnTo>
                      <a:pt x="55" y="201"/>
                    </a:lnTo>
                    <a:lnTo>
                      <a:pt x="47" y="201"/>
                    </a:lnTo>
                    <a:lnTo>
                      <a:pt x="40" y="201"/>
                    </a:lnTo>
                    <a:lnTo>
                      <a:pt x="32" y="201"/>
                    </a:lnTo>
                    <a:lnTo>
                      <a:pt x="27" y="201"/>
                    </a:lnTo>
                    <a:lnTo>
                      <a:pt x="17" y="201"/>
                    </a:lnTo>
                    <a:lnTo>
                      <a:pt x="11" y="200"/>
                    </a:lnTo>
                    <a:lnTo>
                      <a:pt x="6" y="200"/>
                    </a:lnTo>
                    <a:lnTo>
                      <a:pt x="0" y="198"/>
                    </a:lnTo>
                    <a:lnTo>
                      <a:pt x="0" y="194"/>
                    </a:lnTo>
                    <a:lnTo>
                      <a:pt x="6" y="192"/>
                    </a:lnTo>
                    <a:lnTo>
                      <a:pt x="9" y="188"/>
                    </a:lnTo>
                    <a:lnTo>
                      <a:pt x="13" y="186"/>
                    </a:lnTo>
                    <a:lnTo>
                      <a:pt x="32" y="182"/>
                    </a:lnTo>
                    <a:lnTo>
                      <a:pt x="55" y="181"/>
                    </a:lnTo>
                    <a:lnTo>
                      <a:pt x="76" y="179"/>
                    </a:lnTo>
                    <a:lnTo>
                      <a:pt x="99" y="179"/>
                    </a:lnTo>
                    <a:lnTo>
                      <a:pt x="122" y="177"/>
                    </a:lnTo>
                    <a:lnTo>
                      <a:pt x="146" y="177"/>
                    </a:lnTo>
                    <a:lnTo>
                      <a:pt x="171" y="175"/>
                    </a:lnTo>
                    <a:lnTo>
                      <a:pt x="196" y="175"/>
                    </a:lnTo>
                    <a:lnTo>
                      <a:pt x="220" y="175"/>
                    </a:lnTo>
                    <a:lnTo>
                      <a:pt x="245" y="173"/>
                    </a:lnTo>
                    <a:lnTo>
                      <a:pt x="270" y="173"/>
                    </a:lnTo>
                    <a:lnTo>
                      <a:pt x="295" y="171"/>
                    </a:lnTo>
                    <a:lnTo>
                      <a:pt x="317" y="169"/>
                    </a:lnTo>
                    <a:lnTo>
                      <a:pt x="342" y="167"/>
                    </a:lnTo>
                    <a:lnTo>
                      <a:pt x="367" y="165"/>
                    </a:lnTo>
                    <a:lnTo>
                      <a:pt x="390" y="163"/>
                    </a:lnTo>
                    <a:lnTo>
                      <a:pt x="395" y="163"/>
                    </a:lnTo>
                    <a:lnTo>
                      <a:pt x="401" y="163"/>
                    </a:lnTo>
                    <a:lnTo>
                      <a:pt x="407" y="163"/>
                    </a:lnTo>
                    <a:lnTo>
                      <a:pt x="412" y="165"/>
                    </a:lnTo>
                    <a:lnTo>
                      <a:pt x="424" y="167"/>
                    </a:lnTo>
                    <a:lnTo>
                      <a:pt x="433" y="173"/>
                    </a:lnTo>
                    <a:lnTo>
                      <a:pt x="443" y="177"/>
                    </a:lnTo>
                    <a:lnTo>
                      <a:pt x="452" y="184"/>
                    </a:lnTo>
                    <a:lnTo>
                      <a:pt x="458" y="186"/>
                    </a:lnTo>
                    <a:lnTo>
                      <a:pt x="464" y="188"/>
                    </a:lnTo>
                    <a:lnTo>
                      <a:pt x="469" y="192"/>
                    </a:lnTo>
                    <a:lnTo>
                      <a:pt x="477" y="196"/>
                    </a:lnTo>
                    <a:lnTo>
                      <a:pt x="485" y="200"/>
                    </a:lnTo>
                    <a:lnTo>
                      <a:pt x="496" y="203"/>
                    </a:lnTo>
                    <a:lnTo>
                      <a:pt x="506" y="205"/>
                    </a:lnTo>
                    <a:lnTo>
                      <a:pt x="517" y="211"/>
                    </a:lnTo>
                    <a:lnTo>
                      <a:pt x="528" y="213"/>
                    </a:lnTo>
                    <a:lnTo>
                      <a:pt x="538" y="215"/>
                    </a:lnTo>
                    <a:lnTo>
                      <a:pt x="549" y="215"/>
                    </a:lnTo>
                    <a:lnTo>
                      <a:pt x="561" y="217"/>
                    </a:lnTo>
                    <a:lnTo>
                      <a:pt x="572" y="215"/>
                    </a:lnTo>
                    <a:lnTo>
                      <a:pt x="582" y="213"/>
                    </a:lnTo>
                    <a:lnTo>
                      <a:pt x="591" y="209"/>
                    </a:lnTo>
                    <a:lnTo>
                      <a:pt x="601" y="205"/>
                    </a:lnTo>
                    <a:lnTo>
                      <a:pt x="610" y="200"/>
                    </a:lnTo>
                    <a:lnTo>
                      <a:pt x="620" y="192"/>
                    </a:lnTo>
                    <a:lnTo>
                      <a:pt x="627" y="184"/>
                    </a:lnTo>
                    <a:lnTo>
                      <a:pt x="637" y="175"/>
                    </a:lnTo>
                    <a:lnTo>
                      <a:pt x="642" y="160"/>
                    </a:lnTo>
                    <a:lnTo>
                      <a:pt x="646" y="146"/>
                    </a:lnTo>
                    <a:lnTo>
                      <a:pt x="648" y="131"/>
                    </a:lnTo>
                    <a:lnTo>
                      <a:pt x="650" y="118"/>
                    </a:lnTo>
                    <a:lnTo>
                      <a:pt x="646" y="101"/>
                    </a:lnTo>
                    <a:lnTo>
                      <a:pt x="642" y="89"/>
                    </a:lnTo>
                    <a:lnTo>
                      <a:pt x="637" y="74"/>
                    </a:lnTo>
                    <a:lnTo>
                      <a:pt x="631" y="63"/>
                    </a:lnTo>
                    <a:lnTo>
                      <a:pt x="620" y="51"/>
                    </a:lnTo>
                    <a:lnTo>
                      <a:pt x="610" y="40"/>
                    </a:lnTo>
                    <a:lnTo>
                      <a:pt x="599" y="30"/>
                    </a:lnTo>
                    <a:lnTo>
                      <a:pt x="585" y="27"/>
                    </a:lnTo>
                    <a:lnTo>
                      <a:pt x="570" y="21"/>
                    </a:lnTo>
                    <a:lnTo>
                      <a:pt x="557" y="19"/>
                    </a:lnTo>
                    <a:lnTo>
                      <a:pt x="540" y="19"/>
                    </a:lnTo>
                    <a:lnTo>
                      <a:pt x="525" y="23"/>
                    </a:lnTo>
                    <a:lnTo>
                      <a:pt x="511" y="27"/>
                    </a:lnTo>
                    <a:lnTo>
                      <a:pt x="504" y="30"/>
                    </a:lnTo>
                    <a:lnTo>
                      <a:pt x="492" y="34"/>
                    </a:lnTo>
                    <a:lnTo>
                      <a:pt x="485" y="40"/>
                    </a:lnTo>
                    <a:lnTo>
                      <a:pt x="475" y="44"/>
                    </a:lnTo>
                    <a:lnTo>
                      <a:pt x="468" y="51"/>
                    </a:lnTo>
                    <a:lnTo>
                      <a:pt x="460" y="57"/>
                    </a:lnTo>
                    <a:lnTo>
                      <a:pt x="450" y="63"/>
                    </a:lnTo>
                    <a:lnTo>
                      <a:pt x="441" y="68"/>
                    </a:lnTo>
                    <a:lnTo>
                      <a:pt x="433" y="72"/>
                    </a:lnTo>
                    <a:lnTo>
                      <a:pt x="422" y="78"/>
                    </a:lnTo>
                    <a:lnTo>
                      <a:pt x="412" y="84"/>
                    </a:lnTo>
                    <a:lnTo>
                      <a:pt x="401" y="87"/>
                    </a:lnTo>
                    <a:lnTo>
                      <a:pt x="390" y="91"/>
                    </a:lnTo>
                    <a:lnTo>
                      <a:pt x="376" y="93"/>
                    </a:lnTo>
                    <a:lnTo>
                      <a:pt x="361" y="97"/>
                    </a:lnTo>
                    <a:lnTo>
                      <a:pt x="344" y="97"/>
                    </a:lnTo>
                    <a:lnTo>
                      <a:pt x="329" y="99"/>
                    </a:lnTo>
                    <a:lnTo>
                      <a:pt x="312" y="99"/>
                    </a:lnTo>
                    <a:lnTo>
                      <a:pt x="295" y="101"/>
                    </a:lnTo>
                    <a:lnTo>
                      <a:pt x="277" y="101"/>
                    </a:lnTo>
                    <a:lnTo>
                      <a:pt x="260" y="101"/>
                    </a:lnTo>
                    <a:lnTo>
                      <a:pt x="243" y="103"/>
                    </a:lnTo>
                    <a:lnTo>
                      <a:pt x="226" y="104"/>
                    </a:lnTo>
                    <a:lnTo>
                      <a:pt x="209" y="104"/>
                    </a:lnTo>
                    <a:lnTo>
                      <a:pt x="194" y="106"/>
                    </a:lnTo>
                    <a:lnTo>
                      <a:pt x="177" y="106"/>
                    </a:lnTo>
                    <a:lnTo>
                      <a:pt x="161" y="108"/>
                    </a:lnTo>
                    <a:lnTo>
                      <a:pt x="144" y="110"/>
                    </a:lnTo>
                    <a:lnTo>
                      <a:pt x="127" y="112"/>
                    </a:lnTo>
                    <a:lnTo>
                      <a:pt x="112" y="116"/>
                    </a:lnTo>
                    <a:lnTo>
                      <a:pt x="97" y="118"/>
                    </a:lnTo>
                    <a:lnTo>
                      <a:pt x="91" y="114"/>
                    </a:lnTo>
                    <a:lnTo>
                      <a:pt x="85" y="110"/>
                    </a:lnTo>
                    <a:lnTo>
                      <a:pt x="89" y="106"/>
                    </a:lnTo>
                    <a:lnTo>
                      <a:pt x="95" y="104"/>
                    </a:lnTo>
                    <a:lnTo>
                      <a:pt x="101" y="101"/>
                    </a:lnTo>
                    <a:lnTo>
                      <a:pt x="104" y="97"/>
                    </a:lnTo>
                    <a:lnTo>
                      <a:pt x="120" y="95"/>
                    </a:lnTo>
                    <a:lnTo>
                      <a:pt x="135" y="93"/>
                    </a:lnTo>
                    <a:lnTo>
                      <a:pt x="150" y="91"/>
                    </a:lnTo>
                    <a:lnTo>
                      <a:pt x="167" y="89"/>
                    </a:lnTo>
                    <a:lnTo>
                      <a:pt x="182" y="87"/>
                    </a:lnTo>
                    <a:lnTo>
                      <a:pt x="198" y="85"/>
                    </a:lnTo>
                    <a:lnTo>
                      <a:pt x="213" y="84"/>
                    </a:lnTo>
                    <a:lnTo>
                      <a:pt x="230" y="84"/>
                    </a:lnTo>
                    <a:lnTo>
                      <a:pt x="245" y="82"/>
                    </a:lnTo>
                    <a:lnTo>
                      <a:pt x="262" y="82"/>
                    </a:lnTo>
                    <a:lnTo>
                      <a:pt x="277" y="80"/>
                    </a:lnTo>
                    <a:lnTo>
                      <a:pt x="295" y="80"/>
                    </a:lnTo>
                    <a:lnTo>
                      <a:pt x="312" y="78"/>
                    </a:lnTo>
                    <a:lnTo>
                      <a:pt x="329" y="76"/>
                    </a:lnTo>
                    <a:lnTo>
                      <a:pt x="346" y="74"/>
                    </a:lnTo>
                    <a:lnTo>
                      <a:pt x="365" y="74"/>
                    </a:lnTo>
                    <a:lnTo>
                      <a:pt x="374" y="72"/>
                    </a:lnTo>
                    <a:lnTo>
                      <a:pt x="386" y="70"/>
                    </a:lnTo>
                    <a:lnTo>
                      <a:pt x="397" y="66"/>
                    </a:lnTo>
                    <a:lnTo>
                      <a:pt x="409" y="63"/>
                    </a:lnTo>
                    <a:lnTo>
                      <a:pt x="418" y="55"/>
                    </a:lnTo>
                    <a:lnTo>
                      <a:pt x="428" y="51"/>
                    </a:lnTo>
                    <a:lnTo>
                      <a:pt x="439" y="44"/>
                    </a:lnTo>
                    <a:lnTo>
                      <a:pt x="449" y="40"/>
                    </a:lnTo>
                    <a:lnTo>
                      <a:pt x="458" y="32"/>
                    </a:lnTo>
                    <a:lnTo>
                      <a:pt x="468" y="27"/>
                    </a:lnTo>
                    <a:lnTo>
                      <a:pt x="479" y="19"/>
                    </a:lnTo>
                    <a:lnTo>
                      <a:pt x="488" y="15"/>
                    </a:lnTo>
                    <a:lnTo>
                      <a:pt x="498" y="9"/>
                    </a:lnTo>
                    <a:lnTo>
                      <a:pt x="509" y="8"/>
                    </a:lnTo>
                    <a:lnTo>
                      <a:pt x="521" y="2"/>
                    </a:lnTo>
                    <a:lnTo>
                      <a:pt x="53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99" name="Freeform 64"/>
              <p:cNvSpPr>
                <a:spLocks/>
              </p:cNvSpPr>
              <p:nvPr/>
            </p:nvSpPr>
            <p:spPr bwMode="auto">
              <a:xfrm>
                <a:off x="667" y="1955"/>
                <a:ext cx="266" cy="182"/>
              </a:xfrm>
              <a:custGeom>
                <a:avLst/>
                <a:gdLst>
                  <a:gd name="T0" fmla="*/ 0 w 532"/>
                  <a:gd name="T1" fmla="*/ 0 h 363"/>
                  <a:gd name="T2" fmla="*/ 9 w 532"/>
                  <a:gd name="T3" fmla="*/ 6 h 363"/>
                  <a:gd name="T4" fmla="*/ 19 w 532"/>
                  <a:gd name="T5" fmla="*/ 12 h 363"/>
                  <a:gd name="T6" fmla="*/ 26 w 532"/>
                  <a:gd name="T7" fmla="*/ 17 h 363"/>
                  <a:gd name="T8" fmla="*/ 35 w 532"/>
                  <a:gd name="T9" fmla="*/ 23 h 363"/>
                  <a:gd name="T10" fmla="*/ 42 w 532"/>
                  <a:gd name="T11" fmla="*/ 28 h 363"/>
                  <a:gd name="T12" fmla="*/ 51 w 532"/>
                  <a:gd name="T13" fmla="*/ 33 h 363"/>
                  <a:gd name="T14" fmla="*/ 58 w 532"/>
                  <a:gd name="T15" fmla="*/ 38 h 363"/>
                  <a:gd name="T16" fmla="*/ 68 w 532"/>
                  <a:gd name="T17" fmla="*/ 45 h 363"/>
                  <a:gd name="T18" fmla="*/ 77 w 532"/>
                  <a:gd name="T19" fmla="*/ 51 h 363"/>
                  <a:gd name="T20" fmla="*/ 87 w 532"/>
                  <a:gd name="T21" fmla="*/ 56 h 363"/>
                  <a:gd name="T22" fmla="*/ 98 w 532"/>
                  <a:gd name="T23" fmla="*/ 63 h 363"/>
                  <a:gd name="T24" fmla="*/ 111 w 532"/>
                  <a:gd name="T25" fmla="*/ 72 h 363"/>
                  <a:gd name="T26" fmla="*/ 125 w 532"/>
                  <a:gd name="T27" fmla="*/ 79 h 363"/>
                  <a:gd name="T28" fmla="*/ 140 w 532"/>
                  <a:gd name="T29" fmla="*/ 89 h 363"/>
                  <a:gd name="T30" fmla="*/ 156 w 532"/>
                  <a:gd name="T31" fmla="*/ 99 h 363"/>
                  <a:gd name="T32" fmla="*/ 176 w 532"/>
                  <a:gd name="T33" fmla="*/ 111 h 363"/>
                  <a:gd name="T34" fmla="*/ 181 w 532"/>
                  <a:gd name="T35" fmla="*/ 113 h 363"/>
                  <a:gd name="T36" fmla="*/ 188 w 532"/>
                  <a:gd name="T37" fmla="*/ 117 h 363"/>
                  <a:gd name="T38" fmla="*/ 193 w 532"/>
                  <a:gd name="T39" fmla="*/ 121 h 363"/>
                  <a:gd name="T40" fmla="*/ 201 w 532"/>
                  <a:gd name="T41" fmla="*/ 126 h 363"/>
                  <a:gd name="T42" fmla="*/ 208 w 532"/>
                  <a:gd name="T43" fmla="*/ 129 h 363"/>
                  <a:gd name="T44" fmla="*/ 214 w 532"/>
                  <a:gd name="T45" fmla="*/ 133 h 363"/>
                  <a:gd name="T46" fmla="*/ 222 w 532"/>
                  <a:gd name="T47" fmla="*/ 138 h 363"/>
                  <a:gd name="T48" fmla="*/ 229 w 532"/>
                  <a:gd name="T49" fmla="*/ 143 h 363"/>
                  <a:gd name="T50" fmla="*/ 235 w 532"/>
                  <a:gd name="T51" fmla="*/ 147 h 363"/>
                  <a:gd name="T52" fmla="*/ 242 w 532"/>
                  <a:gd name="T53" fmla="*/ 151 h 363"/>
                  <a:gd name="T54" fmla="*/ 248 w 532"/>
                  <a:gd name="T55" fmla="*/ 156 h 363"/>
                  <a:gd name="T56" fmla="*/ 252 w 532"/>
                  <a:gd name="T57" fmla="*/ 161 h 363"/>
                  <a:gd name="T58" fmla="*/ 258 w 532"/>
                  <a:gd name="T59" fmla="*/ 165 h 363"/>
                  <a:gd name="T60" fmla="*/ 261 w 532"/>
                  <a:gd name="T61" fmla="*/ 169 h 363"/>
                  <a:gd name="T62" fmla="*/ 264 w 532"/>
                  <a:gd name="T63" fmla="*/ 172 h 363"/>
                  <a:gd name="T64" fmla="*/ 266 w 532"/>
                  <a:gd name="T65" fmla="*/ 176 h 363"/>
                  <a:gd name="T66" fmla="*/ 265 w 532"/>
                  <a:gd name="T67" fmla="*/ 178 h 363"/>
                  <a:gd name="T68" fmla="*/ 265 w 532"/>
                  <a:gd name="T69" fmla="*/ 181 h 363"/>
                  <a:gd name="T70" fmla="*/ 264 w 532"/>
                  <a:gd name="T71" fmla="*/ 182 h 363"/>
                  <a:gd name="T72" fmla="*/ 261 w 532"/>
                  <a:gd name="T73" fmla="*/ 181 h 363"/>
                  <a:gd name="T74" fmla="*/ 245 w 532"/>
                  <a:gd name="T75" fmla="*/ 168 h 363"/>
                  <a:gd name="T76" fmla="*/ 229 w 532"/>
                  <a:gd name="T77" fmla="*/ 156 h 363"/>
                  <a:gd name="T78" fmla="*/ 213 w 532"/>
                  <a:gd name="T79" fmla="*/ 145 h 363"/>
                  <a:gd name="T80" fmla="*/ 197 w 532"/>
                  <a:gd name="T81" fmla="*/ 134 h 363"/>
                  <a:gd name="T82" fmla="*/ 182 w 532"/>
                  <a:gd name="T83" fmla="*/ 124 h 363"/>
                  <a:gd name="T84" fmla="*/ 167 w 532"/>
                  <a:gd name="T85" fmla="*/ 114 h 363"/>
                  <a:gd name="T86" fmla="*/ 151 w 532"/>
                  <a:gd name="T87" fmla="*/ 106 h 363"/>
                  <a:gd name="T88" fmla="*/ 135 w 532"/>
                  <a:gd name="T89" fmla="*/ 97 h 363"/>
                  <a:gd name="T90" fmla="*/ 119 w 532"/>
                  <a:gd name="T91" fmla="*/ 88 h 363"/>
                  <a:gd name="T92" fmla="*/ 103 w 532"/>
                  <a:gd name="T93" fmla="*/ 78 h 363"/>
                  <a:gd name="T94" fmla="*/ 87 w 532"/>
                  <a:gd name="T95" fmla="*/ 69 h 363"/>
                  <a:gd name="T96" fmla="*/ 71 w 532"/>
                  <a:gd name="T97" fmla="*/ 59 h 363"/>
                  <a:gd name="T98" fmla="*/ 54 w 532"/>
                  <a:gd name="T99" fmla="*/ 49 h 363"/>
                  <a:gd name="T100" fmla="*/ 38 w 532"/>
                  <a:gd name="T101" fmla="*/ 38 h 363"/>
                  <a:gd name="T102" fmla="*/ 20 w 532"/>
                  <a:gd name="T103" fmla="*/ 27 h 363"/>
                  <a:gd name="T104" fmla="*/ 4 w 532"/>
                  <a:gd name="T105" fmla="*/ 14 h 363"/>
                  <a:gd name="T106" fmla="*/ 1 w 532"/>
                  <a:gd name="T107" fmla="*/ 11 h 363"/>
                  <a:gd name="T108" fmla="*/ 0 w 532"/>
                  <a:gd name="T109" fmla="*/ 6 h 363"/>
                  <a:gd name="T110" fmla="*/ 0 w 532"/>
                  <a:gd name="T111" fmla="*/ 1 h 363"/>
                  <a:gd name="T112" fmla="*/ 0 w 532"/>
                  <a:gd name="T113" fmla="*/ 0 h 363"/>
                  <a:gd name="T114" fmla="*/ 0 w 532"/>
                  <a:gd name="T115" fmla="*/ 0 h 36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32"/>
                  <a:gd name="T175" fmla="*/ 0 h 363"/>
                  <a:gd name="T176" fmla="*/ 532 w 532"/>
                  <a:gd name="T177" fmla="*/ 363 h 36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32" h="363">
                    <a:moveTo>
                      <a:pt x="0" y="0"/>
                    </a:moveTo>
                    <a:lnTo>
                      <a:pt x="19" y="11"/>
                    </a:lnTo>
                    <a:lnTo>
                      <a:pt x="38" y="23"/>
                    </a:lnTo>
                    <a:lnTo>
                      <a:pt x="53" y="34"/>
                    </a:lnTo>
                    <a:lnTo>
                      <a:pt x="70" y="46"/>
                    </a:lnTo>
                    <a:lnTo>
                      <a:pt x="85" y="55"/>
                    </a:lnTo>
                    <a:lnTo>
                      <a:pt x="102" y="66"/>
                    </a:lnTo>
                    <a:lnTo>
                      <a:pt x="117" y="76"/>
                    </a:lnTo>
                    <a:lnTo>
                      <a:pt x="136" y="89"/>
                    </a:lnTo>
                    <a:lnTo>
                      <a:pt x="154" y="101"/>
                    </a:lnTo>
                    <a:lnTo>
                      <a:pt x="174" y="112"/>
                    </a:lnTo>
                    <a:lnTo>
                      <a:pt x="197" y="125"/>
                    </a:lnTo>
                    <a:lnTo>
                      <a:pt x="222" y="143"/>
                    </a:lnTo>
                    <a:lnTo>
                      <a:pt x="250" y="158"/>
                    </a:lnTo>
                    <a:lnTo>
                      <a:pt x="281" y="177"/>
                    </a:lnTo>
                    <a:lnTo>
                      <a:pt x="313" y="198"/>
                    </a:lnTo>
                    <a:lnTo>
                      <a:pt x="353" y="222"/>
                    </a:lnTo>
                    <a:lnTo>
                      <a:pt x="363" y="226"/>
                    </a:lnTo>
                    <a:lnTo>
                      <a:pt x="376" y="234"/>
                    </a:lnTo>
                    <a:lnTo>
                      <a:pt x="387" y="241"/>
                    </a:lnTo>
                    <a:lnTo>
                      <a:pt x="403" y="251"/>
                    </a:lnTo>
                    <a:lnTo>
                      <a:pt x="416" y="257"/>
                    </a:lnTo>
                    <a:lnTo>
                      <a:pt x="429" y="266"/>
                    </a:lnTo>
                    <a:lnTo>
                      <a:pt x="444" y="276"/>
                    </a:lnTo>
                    <a:lnTo>
                      <a:pt x="458" y="285"/>
                    </a:lnTo>
                    <a:lnTo>
                      <a:pt x="471" y="293"/>
                    </a:lnTo>
                    <a:lnTo>
                      <a:pt x="484" y="302"/>
                    </a:lnTo>
                    <a:lnTo>
                      <a:pt x="496" y="312"/>
                    </a:lnTo>
                    <a:lnTo>
                      <a:pt x="505" y="321"/>
                    </a:lnTo>
                    <a:lnTo>
                      <a:pt x="515" y="329"/>
                    </a:lnTo>
                    <a:lnTo>
                      <a:pt x="522" y="337"/>
                    </a:lnTo>
                    <a:lnTo>
                      <a:pt x="528" y="344"/>
                    </a:lnTo>
                    <a:lnTo>
                      <a:pt x="532" y="352"/>
                    </a:lnTo>
                    <a:lnTo>
                      <a:pt x="530" y="356"/>
                    </a:lnTo>
                    <a:lnTo>
                      <a:pt x="530" y="361"/>
                    </a:lnTo>
                    <a:lnTo>
                      <a:pt x="528" y="363"/>
                    </a:lnTo>
                    <a:lnTo>
                      <a:pt x="522" y="361"/>
                    </a:lnTo>
                    <a:lnTo>
                      <a:pt x="490" y="335"/>
                    </a:lnTo>
                    <a:lnTo>
                      <a:pt x="458" y="312"/>
                    </a:lnTo>
                    <a:lnTo>
                      <a:pt x="427" y="289"/>
                    </a:lnTo>
                    <a:lnTo>
                      <a:pt x="395" y="268"/>
                    </a:lnTo>
                    <a:lnTo>
                      <a:pt x="365" y="247"/>
                    </a:lnTo>
                    <a:lnTo>
                      <a:pt x="334" y="228"/>
                    </a:lnTo>
                    <a:lnTo>
                      <a:pt x="302" y="211"/>
                    </a:lnTo>
                    <a:lnTo>
                      <a:pt x="271" y="194"/>
                    </a:lnTo>
                    <a:lnTo>
                      <a:pt x="239" y="175"/>
                    </a:lnTo>
                    <a:lnTo>
                      <a:pt x="207" y="156"/>
                    </a:lnTo>
                    <a:lnTo>
                      <a:pt x="174" y="137"/>
                    </a:lnTo>
                    <a:lnTo>
                      <a:pt x="142" y="118"/>
                    </a:lnTo>
                    <a:lnTo>
                      <a:pt x="108" y="97"/>
                    </a:lnTo>
                    <a:lnTo>
                      <a:pt x="76" y="76"/>
                    </a:lnTo>
                    <a:lnTo>
                      <a:pt x="41" y="53"/>
                    </a:lnTo>
                    <a:lnTo>
                      <a:pt x="9" y="28"/>
                    </a:lnTo>
                    <a:lnTo>
                      <a:pt x="1" y="2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0" name="Freeform 65"/>
              <p:cNvSpPr>
                <a:spLocks/>
              </p:cNvSpPr>
              <p:nvPr/>
            </p:nvSpPr>
            <p:spPr bwMode="auto">
              <a:xfrm>
                <a:off x="919" y="2127"/>
                <a:ext cx="14" cy="81"/>
              </a:xfrm>
              <a:custGeom>
                <a:avLst/>
                <a:gdLst>
                  <a:gd name="T0" fmla="*/ 4 w 29"/>
                  <a:gd name="T1" fmla="*/ 2 h 162"/>
                  <a:gd name="T2" fmla="*/ 6 w 29"/>
                  <a:gd name="T3" fmla="*/ 3 h 162"/>
                  <a:gd name="T4" fmla="*/ 8 w 29"/>
                  <a:gd name="T5" fmla="*/ 2 h 162"/>
                  <a:gd name="T6" fmla="*/ 11 w 29"/>
                  <a:gd name="T7" fmla="*/ 0 h 162"/>
                  <a:gd name="T8" fmla="*/ 12 w 29"/>
                  <a:gd name="T9" fmla="*/ 2 h 162"/>
                  <a:gd name="T10" fmla="*/ 12 w 29"/>
                  <a:gd name="T11" fmla="*/ 5 h 162"/>
                  <a:gd name="T12" fmla="*/ 13 w 29"/>
                  <a:gd name="T13" fmla="*/ 9 h 162"/>
                  <a:gd name="T14" fmla="*/ 13 w 29"/>
                  <a:gd name="T15" fmla="*/ 13 h 162"/>
                  <a:gd name="T16" fmla="*/ 13 w 29"/>
                  <a:gd name="T17" fmla="*/ 18 h 162"/>
                  <a:gd name="T18" fmla="*/ 13 w 29"/>
                  <a:gd name="T19" fmla="*/ 23 h 162"/>
                  <a:gd name="T20" fmla="*/ 13 w 29"/>
                  <a:gd name="T21" fmla="*/ 28 h 162"/>
                  <a:gd name="T22" fmla="*/ 13 w 29"/>
                  <a:gd name="T23" fmla="*/ 35 h 162"/>
                  <a:gd name="T24" fmla="*/ 13 w 29"/>
                  <a:gd name="T25" fmla="*/ 40 h 162"/>
                  <a:gd name="T26" fmla="*/ 12 w 29"/>
                  <a:gd name="T27" fmla="*/ 45 h 162"/>
                  <a:gd name="T28" fmla="*/ 12 w 29"/>
                  <a:gd name="T29" fmla="*/ 51 h 162"/>
                  <a:gd name="T30" fmla="*/ 12 w 29"/>
                  <a:gd name="T31" fmla="*/ 57 h 162"/>
                  <a:gd name="T32" fmla="*/ 12 w 29"/>
                  <a:gd name="T33" fmla="*/ 63 h 162"/>
                  <a:gd name="T34" fmla="*/ 12 w 29"/>
                  <a:gd name="T35" fmla="*/ 68 h 162"/>
                  <a:gd name="T36" fmla="*/ 12 w 29"/>
                  <a:gd name="T37" fmla="*/ 73 h 162"/>
                  <a:gd name="T38" fmla="*/ 13 w 29"/>
                  <a:gd name="T39" fmla="*/ 76 h 162"/>
                  <a:gd name="T40" fmla="*/ 14 w 29"/>
                  <a:gd name="T41" fmla="*/ 80 h 162"/>
                  <a:gd name="T42" fmla="*/ 13 w 29"/>
                  <a:gd name="T43" fmla="*/ 81 h 162"/>
                  <a:gd name="T44" fmla="*/ 11 w 29"/>
                  <a:gd name="T45" fmla="*/ 80 h 162"/>
                  <a:gd name="T46" fmla="*/ 10 w 29"/>
                  <a:gd name="T47" fmla="*/ 79 h 162"/>
                  <a:gd name="T48" fmla="*/ 9 w 29"/>
                  <a:gd name="T49" fmla="*/ 80 h 162"/>
                  <a:gd name="T50" fmla="*/ 6 w 29"/>
                  <a:gd name="T51" fmla="*/ 81 h 162"/>
                  <a:gd name="T52" fmla="*/ 3 w 29"/>
                  <a:gd name="T53" fmla="*/ 81 h 162"/>
                  <a:gd name="T54" fmla="*/ 1 w 29"/>
                  <a:gd name="T55" fmla="*/ 75 h 162"/>
                  <a:gd name="T56" fmla="*/ 1 w 29"/>
                  <a:gd name="T57" fmla="*/ 71 h 162"/>
                  <a:gd name="T58" fmla="*/ 0 w 29"/>
                  <a:gd name="T59" fmla="*/ 66 h 162"/>
                  <a:gd name="T60" fmla="*/ 0 w 29"/>
                  <a:gd name="T61" fmla="*/ 60 h 162"/>
                  <a:gd name="T62" fmla="*/ 0 w 29"/>
                  <a:gd name="T63" fmla="*/ 54 h 162"/>
                  <a:gd name="T64" fmla="*/ 0 w 29"/>
                  <a:gd name="T65" fmla="*/ 48 h 162"/>
                  <a:gd name="T66" fmla="*/ 0 w 29"/>
                  <a:gd name="T67" fmla="*/ 43 h 162"/>
                  <a:gd name="T68" fmla="*/ 1 w 29"/>
                  <a:gd name="T69" fmla="*/ 38 h 162"/>
                  <a:gd name="T70" fmla="*/ 1 w 29"/>
                  <a:gd name="T71" fmla="*/ 33 h 162"/>
                  <a:gd name="T72" fmla="*/ 1 w 29"/>
                  <a:gd name="T73" fmla="*/ 27 h 162"/>
                  <a:gd name="T74" fmla="*/ 1 w 29"/>
                  <a:gd name="T75" fmla="*/ 22 h 162"/>
                  <a:gd name="T76" fmla="*/ 2 w 29"/>
                  <a:gd name="T77" fmla="*/ 17 h 162"/>
                  <a:gd name="T78" fmla="*/ 2 w 29"/>
                  <a:gd name="T79" fmla="*/ 13 h 162"/>
                  <a:gd name="T80" fmla="*/ 2 w 29"/>
                  <a:gd name="T81" fmla="*/ 9 h 162"/>
                  <a:gd name="T82" fmla="*/ 3 w 29"/>
                  <a:gd name="T83" fmla="*/ 6 h 162"/>
                  <a:gd name="T84" fmla="*/ 4 w 29"/>
                  <a:gd name="T85" fmla="*/ 2 h 162"/>
                  <a:gd name="T86" fmla="*/ 4 w 29"/>
                  <a:gd name="T87" fmla="*/ 2 h 16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9"/>
                  <a:gd name="T133" fmla="*/ 0 h 162"/>
                  <a:gd name="T134" fmla="*/ 29 w 29"/>
                  <a:gd name="T135" fmla="*/ 162 h 16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9" h="162">
                    <a:moveTo>
                      <a:pt x="8" y="4"/>
                    </a:moveTo>
                    <a:lnTo>
                      <a:pt x="12" y="6"/>
                    </a:lnTo>
                    <a:lnTo>
                      <a:pt x="17" y="4"/>
                    </a:lnTo>
                    <a:lnTo>
                      <a:pt x="23" y="0"/>
                    </a:lnTo>
                    <a:lnTo>
                      <a:pt x="25" y="4"/>
                    </a:lnTo>
                    <a:lnTo>
                      <a:pt x="25" y="10"/>
                    </a:lnTo>
                    <a:lnTo>
                      <a:pt x="27" y="17"/>
                    </a:lnTo>
                    <a:lnTo>
                      <a:pt x="27" y="27"/>
                    </a:lnTo>
                    <a:lnTo>
                      <a:pt x="27" y="36"/>
                    </a:lnTo>
                    <a:lnTo>
                      <a:pt x="27" y="46"/>
                    </a:lnTo>
                    <a:lnTo>
                      <a:pt x="27" y="57"/>
                    </a:lnTo>
                    <a:lnTo>
                      <a:pt x="27" y="69"/>
                    </a:lnTo>
                    <a:lnTo>
                      <a:pt x="27" y="80"/>
                    </a:lnTo>
                    <a:lnTo>
                      <a:pt x="25" y="91"/>
                    </a:lnTo>
                    <a:lnTo>
                      <a:pt x="25" y="103"/>
                    </a:lnTo>
                    <a:lnTo>
                      <a:pt x="25" y="114"/>
                    </a:lnTo>
                    <a:lnTo>
                      <a:pt x="25" y="126"/>
                    </a:lnTo>
                    <a:lnTo>
                      <a:pt x="25" y="135"/>
                    </a:lnTo>
                    <a:lnTo>
                      <a:pt x="25" y="145"/>
                    </a:lnTo>
                    <a:lnTo>
                      <a:pt x="27" y="152"/>
                    </a:lnTo>
                    <a:lnTo>
                      <a:pt x="29" y="160"/>
                    </a:lnTo>
                    <a:lnTo>
                      <a:pt x="27" y="162"/>
                    </a:lnTo>
                    <a:lnTo>
                      <a:pt x="23" y="160"/>
                    </a:lnTo>
                    <a:lnTo>
                      <a:pt x="21" y="158"/>
                    </a:lnTo>
                    <a:lnTo>
                      <a:pt x="19" y="160"/>
                    </a:lnTo>
                    <a:lnTo>
                      <a:pt x="12" y="162"/>
                    </a:lnTo>
                    <a:lnTo>
                      <a:pt x="6" y="162"/>
                    </a:lnTo>
                    <a:lnTo>
                      <a:pt x="2" y="150"/>
                    </a:lnTo>
                    <a:lnTo>
                      <a:pt x="2" y="141"/>
                    </a:lnTo>
                    <a:lnTo>
                      <a:pt x="0" y="131"/>
                    </a:lnTo>
                    <a:lnTo>
                      <a:pt x="0" y="120"/>
                    </a:lnTo>
                    <a:lnTo>
                      <a:pt x="0" y="109"/>
                    </a:lnTo>
                    <a:lnTo>
                      <a:pt x="0" y="97"/>
                    </a:lnTo>
                    <a:lnTo>
                      <a:pt x="0" y="86"/>
                    </a:lnTo>
                    <a:lnTo>
                      <a:pt x="2" y="76"/>
                    </a:lnTo>
                    <a:lnTo>
                      <a:pt x="2" y="65"/>
                    </a:lnTo>
                    <a:lnTo>
                      <a:pt x="2" y="55"/>
                    </a:lnTo>
                    <a:lnTo>
                      <a:pt x="2" y="44"/>
                    </a:lnTo>
                    <a:lnTo>
                      <a:pt x="4" y="34"/>
                    </a:lnTo>
                    <a:lnTo>
                      <a:pt x="4" y="27"/>
                    </a:lnTo>
                    <a:lnTo>
                      <a:pt x="4" y="17"/>
                    </a:lnTo>
                    <a:lnTo>
                      <a:pt x="6" y="12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1" name="Freeform 66"/>
              <p:cNvSpPr>
                <a:spLocks/>
              </p:cNvSpPr>
              <p:nvPr/>
            </p:nvSpPr>
            <p:spPr bwMode="auto">
              <a:xfrm>
                <a:off x="923" y="2250"/>
                <a:ext cx="12" cy="114"/>
              </a:xfrm>
              <a:custGeom>
                <a:avLst/>
                <a:gdLst>
                  <a:gd name="T0" fmla="*/ 0 w 23"/>
                  <a:gd name="T1" fmla="*/ 0 h 229"/>
                  <a:gd name="T2" fmla="*/ 2 w 23"/>
                  <a:gd name="T3" fmla="*/ 1 h 229"/>
                  <a:gd name="T4" fmla="*/ 6 w 23"/>
                  <a:gd name="T5" fmla="*/ 1 h 229"/>
                  <a:gd name="T6" fmla="*/ 8 w 23"/>
                  <a:gd name="T7" fmla="*/ 1 h 229"/>
                  <a:gd name="T8" fmla="*/ 10 w 23"/>
                  <a:gd name="T9" fmla="*/ 4 h 229"/>
                  <a:gd name="T10" fmla="*/ 10 w 23"/>
                  <a:gd name="T11" fmla="*/ 7 h 229"/>
                  <a:gd name="T12" fmla="*/ 11 w 23"/>
                  <a:gd name="T13" fmla="*/ 10 h 229"/>
                  <a:gd name="T14" fmla="*/ 11 w 23"/>
                  <a:gd name="T15" fmla="*/ 14 h 229"/>
                  <a:gd name="T16" fmla="*/ 11 w 23"/>
                  <a:gd name="T17" fmla="*/ 19 h 229"/>
                  <a:gd name="T18" fmla="*/ 11 w 23"/>
                  <a:gd name="T19" fmla="*/ 24 h 229"/>
                  <a:gd name="T20" fmla="*/ 11 w 23"/>
                  <a:gd name="T21" fmla="*/ 28 h 229"/>
                  <a:gd name="T22" fmla="*/ 11 w 23"/>
                  <a:gd name="T23" fmla="*/ 33 h 229"/>
                  <a:gd name="T24" fmla="*/ 12 w 23"/>
                  <a:gd name="T25" fmla="*/ 38 h 229"/>
                  <a:gd name="T26" fmla="*/ 11 w 23"/>
                  <a:gd name="T27" fmla="*/ 43 h 229"/>
                  <a:gd name="T28" fmla="*/ 11 w 23"/>
                  <a:gd name="T29" fmla="*/ 48 h 229"/>
                  <a:gd name="T30" fmla="*/ 11 w 23"/>
                  <a:gd name="T31" fmla="*/ 52 h 229"/>
                  <a:gd name="T32" fmla="*/ 11 w 23"/>
                  <a:gd name="T33" fmla="*/ 57 h 229"/>
                  <a:gd name="T34" fmla="*/ 11 w 23"/>
                  <a:gd name="T35" fmla="*/ 61 h 229"/>
                  <a:gd name="T36" fmla="*/ 11 w 23"/>
                  <a:gd name="T37" fmla="*/ 65 h 229"/>
                  <a:gd name="T38" fmla="*/ 11 w 23"/>
                  <a:gd name="T39" fmla="*/ 67 h 229"/>
                  <a:gd name="T40" fmla="*/ 11 w 23"/>
                  <a:gd name="T41" fmla="*/ 71 h 229"/>
                  <a:gd name="T42" fmla="*/ 10 w 23"/>
                  <a:gd name="T43" fmla="*/ 74 h 229"/>
                  <a:gd name="T44" fmla="*/ 10 w 23"/>
                  <a:gd name="T45" fmla="*/ 79 h 229"/>
                  <a:gd name="T46" fmla="*/ 10 w 23"/>
                  <a:gd name="T47" fmla="*/ 81 h 229"/>
                  <a:gd name="T48" fmla="*/ 10 w 23"/>
                  <a:gd name="T49" fmla="*/ 85 h 229"/>
                  <a:gd name="T50" fmla="*/ 10 w 23"/>
                  <a:gd name="T51" fmla="*/ 87 h 229"/>
                  <a:gd name="T52" fmla="*/ 10 w 23"/>
                  <a:gd name="T53" fmla="*/ 90 h 229"/>
                  <a:gd name="T54" fmla="*/ 10 w 23"/>
                  <a:gd name="T55" fmla="*/ 93 h 229"/>
                  <a:gd name="T56" fmla="*/ 10 w 23"/>
                  <a:gd name="T57" fmla="*/ 96 h 229"/>
                  <a:gd name="T58" fmla="*/ 10 w 23"/>
                  <a:gd name="T59" fmla="*/ 99 h 229"/>
                  <a:gd name="T60" fmla="*/ 10 w 23"/>
                  <a:gd name="T61" fmla="*/ 102 h 229"/>
                  <a:gd name="T62" fmla="*/ 10 w 23"/>
                  <a:gd name="T63" fmla="*/ 105 h 229"/>
                  <a:gd name="T64" fmla="*/ 10 w 23"/>
                  <a:gd name="T65" fmla="*/ 107 h 229"/>
                  <a:gd name="T66" fmla="*/ 10 w 23"/>
                  <a:gd name="T67" fmla="*/ 110 h 229"/>
                  <a:gd name="T68" fmla="*/ 11 w 23"/>
                  <a:gd name="T69" fmla="*/ 113 h 229"/>
                  <a:gd name="T70" fmla="*/ 7 w 23"/>
                  <a:gd name="T71" fmla="*/ 113 h 229"/>
                  <a:gd name="T72" fmla="*/ 2 w 23"/>
                  <a:gd name="T73" fmla="*/ 114 h 229"/>
                  <a:gd name="T74" fmla="*/ 1 w 23"/>
                  <a:gd name="T75" fmla="*/ 110 h 229"/>
                  <a:gd name="T76" fmla="*/ 1 w 23"/>
                  <a:gd name="T77" fmla="*/ 106 h 229"/>
                  <a:gd name="T78" fmla="*/ 0 w 23"/>
                  <a:gd name="T79" fmla="*/ 102 h 229"/>
                  <a:gd name="T80" fmla="*/ 0 w 23"/>
                  <a:gd name="T81" fmla="*/ 97 h 229"/>
                  <a:gd name="T82" fmla="*/ 0 w 23"/>
                  <a:gd name="T83" fmla="*/ 91 h 229"/>
                  <a:gd name="T84" fmla="*/ 0 w 23"/>
                  <a:gd name="T85" fmla="*/ 86 h 229"/>
                  <a:gd name="T86" fmla="*/ 0 w 23"/>
                  <a:gd name="T87" fmla="*/ 81 h 229"/>
                  <a:gd name="T88" fmla="*/ 0 w 23"/>
                  <a:gd name="T89" fmla="*/ 76 h 229"/>
                  <a:gd name="T90" fmla="*/ 0 w 23"/>
                  <a:gd name="T91" fmla="*/ 70 h 229"/>
                  <a:gd name="T92" fmla="*/ 0 w 23"/>
                  <a:gd name="T93" fmla="*/ 65 h 229"/>
                  <a:gd name="T94" fmla="*/ 0 w 23"/>
                  <a:gd name="T95" fmla="*/ 59 h 229"/>
                  <a:gd name="T96" fmla="*/ 0 w 23"/>
                  <a:gd name="T97" fmla="*/ 54 h 229"/>
                  <a:gd name="T98" fmla="*/ 0 w 23"/>
                  <a:gd name="T99" fmla="*/ 49 h 229"/>
                  <a:gd name="T100" fmla="*/ 0 w 23"/>
                  <a:gd name="T101" fmla="*/ 45 h 229"/>
                  <a:gd name="T102" fmla="*/ 0 w 23"/>
                  <a:gd name="T103" fmla="*/ 40 h 229"/>
                  <a:gd name="T104" fmla="*/ 0 w 23"/>
                  <a:gd name="T105" fmla="*/ 37 h 229"/>
                  <a:gd name="T106" fmla="*/ 0 w 23"/>
                  <a:gd name="T107" fmla="*/ 32 h 229"/>
                  <a:gd name="T108" fmla="*/ 0 w 23"/>
                  <a:gd name="T109" fmla="*/ 27 h 229"/>
                  <a:gd name="T110" fmla="*/ 0 w 23"/>
                  <a:gd name="T111" fmla="*/ 22 h 229"/>
                  <a:gd name="T112" fmla="*/ 0 w 23"/>
                  <a:gd name="T113" fmla="*/ 17 h 229"/>
                  <a:gd name="T114" fmla="*/ 0 w 23"/>
                  <a:gd name="T115" fmla="*/ 12 h 229"/>
                  <a:gd name="T116" fmla="*/ 0 w 23"/>
                  <a:gd name="T117" fmla="*/ 8 h 229"/>
                  <a:gd name="T118" fmla="*/ 0 w 23"/>
                  <a:gd name="T119" fmla="*/ 3 h 229"/>
                  <a:gd name="T120" fmla="*/ 0 w 23"/>
                  <a:gd name="T121" fmla="*/ 0 h 229"/>
                  <a:gd name="T122" fmla="*/ 0 w 23"/>
                  <a:gd name="T123" fmla="*/ 0 h 22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3"/>
                  <a:gd name="T187" fmla="*/ 0 h 229"/>
                  <a:gd name="T188" fmla="*/ 23 w 23"/>
                  <a:gd name="T189" fmla="*/ 229 h 22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3" h="229">
                    <a:moveTo>
                      <a:pt x="0" y="0"/>
                    </a:moveTo>
                    <a:lnTo>
                      <a:pt x="4" y="2"/>
                    </a:lnTo>
                    <a:lnTo>
                      <a:pt x="11" y="2"/>
                    </a:lnTo>
                    <a:lnTo>
                      <a:pt x="15" y="2"/>
                    </a:lnTo>
                    <a:lnTo>
                      <a:pt x="19" y="8"/>
                    </a:lnTo>
                    <a:lnTo>
                      <a:pt x="19" y="14"/>
                    </a:lnTo>
                    <a:lnTo>
                      <a:pt x="21" y="21"/>
                    </a:lnTo>
                    <a:lnTo>
                      <a:pt x="21" y="29"/>
                    </a:lnTo>
                    <a:lnTo>
                      <a:pt x="21" y="38"/>
                    </a:lnTo>
                    <a:lnTo>
                      <a:pt x="21" y="48"/>
                    </a:lnTo>
                    <a:lnTo>
                      <a:pt x="21" y="56"/>
                    </a:lnTo>
                    <a:lnTo>
                      <a:pt x="21" y="67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1" y="96"/>
                    </a:lnTo>
                    <a:lnTo>
                      <a:pt x="21" y="105"/>
                    </a:lnTo>
                    <a:lnTo>
                      <a:pt x="21" y="115"/>
                    </a:lnTo>
                    <a:lnTo>
                      <a:pt x="21" y="122"/>
                    </a:lnTo>
                    <a:lnTo>
                      <a:pt x="21" y="130"/>
                    </a:lnTo>
                    <a:lnTo>
                      <a:pt x="21" y="135"/>
                    </a:lnTo>
                    <a:lnTo>
                      <a:pt x="21" y="143"/>
                    </a:lnTo>
                    <a:lnTo>
                      <a:pt x="19" y="149"/>
                    </a:lnTo>
                    <a:lnTo>
                      <a:pt x="19" y="158"/>
                    </a:lnTo>
                    <a:lnTo>
                      <a:pt x="19" y="162"/>
                    </a:lnTo>
                    <a:lnTo>
                      <a:pt x="19" y="170"/>
                    </a:lnTo>
                    <a:lnTo>
                      <a:pt x="19" y="175"/>
                    </a:lnTo>
                    <a:lnTo>
                      <a:pt x="19" y="181"/>
                    </a:lnTo>
                    <a:lnTo>
                      <a:pt x="19" y="187"/>
                    </a:lnTo>
                    <a:lnTo>
                      <a:pt x="19" y="192"/>
                    </a:lnTo>
                    <a:lnTo>
                      <a:pt x="19" y="198"/>
                    </a:lnTo>
                    <a:lnTo>
                      <a:pt x="19" y="204"/>
                    </a:lnTo>
                    <a:lnTo>
                      <a:pt x="19" y="210"/>
                    </a:lnTo>
                    <a:lnTo>
                      <a:pt x="19" y="215"/>
                    </a:lnTo>
                    <a:lnTo>
                      <a:pt x="19" y="221"/>
                    </a:lnTo>
                    <a:lnTo>
                      <a:pt x="21" y="227"/>
                    </a:lnTo>
                    <a:lnTo>
                      <a:pt x="13" y="227"/>
                    </a:lnTo>
                    <a:lnTo>
                      <a:pt x="4" y="229"/>
                    </a:lnTo>
                    <a:lnTo>
                      <a:pt x="2" y="221"/>
                    </a:lnTo>
                    <a:lnTo>
                      <a:pt x="2" y="213"/>
                    </a:lnTo>
                    <a:lnTo>
                      <a:pt x="0" y="204"/>
                    </a:lnTo>
                    <a:lnTo>
                      <a:pt x="0" y="194"/>
                    </a:lnTo>
                    <a:lnTo>
                      <a:pt x="0" y="183"/>
                    </a:lnTo>
                    <a:lnTo>
                      <a:pt x="0" y="173"/>
                    </a:lnTo>
                    <a:lnTo>
                      <a:pt x="0" y="162"/>
                    </a:lnTo>
                    <a:lnTo>
                      <a:pt x="0" y="153"/>
                    </a:lnTo>
                    <a:lnTo>
                      <a:pt x="0" y="141"/>
                    </a:lnTo>
                    <a:lnTo>
                      <a:pt x="0" y="130"/>
                    </a:lnTo>
                    <a:lnTo>
                      <a:pt x="0" y="118"/>
                    </a:lnTo>
                    <a:lnTo>
                      <a:pt x="0" y="109"/>
                    </a:lnTo>
                    <a:lnTo>
                      <a:pt x="0" y="99"/>
                    </a:lnTo>
                    <a:lnTo>
                      <a:pt x="0" y="90"/>
                    </a:lnTo>
                    <a:lnTo>
                      <a:pt x="0" y="80"/>
                    </a:lnTo>
                    <a:lnTo>
                      <a:pt x="0" y="75"/>
                    </a:lnTo>
                    <a:lnTo>
                      <a:pt x="0" y="65"/>
                    </a:lnTo>
                    <a:lnTo>
                      <a:pt x="0" y="54"/>
                    </a:lnTo>
                    <a:lnTo>
                      <a:pt x="0" y="44"/>
                    </a:lnTo>
                    <a:lnTo>
                      <a:pt x="0" y="35"/>
                    </a:lnTo>
                    <a:lnTo>
                      <a:pt x="0" y="25"/>
                    </a:lnTo>
                    <a:lnTo>
                      <a:pt x="0" y="1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2" name="Freeform 67"/>
              <p:cNvSpPr>
                <a:spLocks/>
              </p:cNvSpPr>
              <p:nvPr/>
            </p:nvSpPr>
            <p:spPr bwMode="auto">
              <a:xfrm>
                <a:off x="614" y="2126"/>
                <a:ext cx="312" cy="63"/>
              </a:xfrm>
              <a:custGeom>
                <a:avLst/>
                <a:gdLst>
                  <a:gd name="T0" fmla="*/ 310 w 626"/>
                  <a:gd name="T1" fmla="*/ 1 h 126"/>
                  <a:gd name="T2" fmla="*/ 312 w 626"/>
                  <a:gd name="T3" fmla="*/ 4 h 126"/>
                  <a:gd name="T4" fmla="*/ 311 w 626"/>
                  <a:gd name="T5" fmla="*/ 7 h 126"/>
                  <a:gd name="T6" fmla="*/ 310 w 626"/>
                  <a:gd name="T7" fmla="*/ 8 h 126"/>
                  <a:gd name="T8" fmla="*/ 308 w 626"/>
                  <a:gd name="T9" fmla="*/ 9 h 126"/>
                  <a:gd name="T10" fmla="*/ 304 w 626"/>
                  <a:gd name="T11" fmla="*/ 10 h 126"/>
                  <a:gd name="T12" fmla="*/ 302 w 626"/>
                  <a:gd name="T13" fmla="*/ 12 h 126"/>
                  <a:gd name="T14" fmla="*/ 298 w 626"/>
                  <a:gd name="T15" fmla="*/ 12 h 126"/>
                  <a:gd name="T16" fmla="*/ 294 w 626"/>
                  <a:gd name="T17" fmla="*/ 14 h 126"/>
                  <a:gd name="T18" fmla="*/ 289 w 626"/>
                  <a:gd name="T19" fmla="*/ 14 h 126"/>
                  <a:gd name="T20" fmla="*/ 283 w 626"/>
                  <a:gd name="T21" fmla="*/ 15 h 126"/>
                  <a:gd name="T22" fmla="*/ 278 w 626"/>
                  <a:gd name="T23" fmla="*/ 16 h 126"/>
                  <a:gd name="T24" fmla="*/ 272 w 626"/>
                  <a:gd name="T25" fmla="*/ 17 h 126"/>
                  <a:gd name="T26" fmla="*/ 266 w 626"/>
                  <a:gd name="T27" fmla="*/ 17 h 126"/>
                  <a:gd name="T28" fmla="*/ 260 w 626"/>
                  <a:gd name="T29" fmla="*/ 18 h 126"/>
                  <a:gd name="T30" fmla="*/ 240 w 626"/>
                  <a:gd name="T31" fmla="*/ 22 h 126"/>
                  <a:gd name="T32" fmla="*/ 222 w 626"/>
                  <a:gd name="T33" fmla="*/ 25 h 126"/>
                  <a:gd name="T34" fmla="*/ 204 w 626"/>
                  <a:gd name="T35" fmla="*/ 28 h 126"/>
                  <a:gd name="T36" fmla="*/ 188 w 626"/>
                  <a:gd name="T37" fmla="*/ 31 h 126"/>
                  <a:gd name="T38" fmla="*/ 174 w 626"/>
                  <a:gd name="T39" fmla="*/ 34 h 126"/>
                  <a:gd name="T40" fmla="*/ 160 w 626"/>
                  <a:gd name="T41" fmla="*/ 36 h 126"/>
                  <a:gd name="T42" fmla="*/ 147 w 626"/>
                  <a:gd name="T43" fmla="*/ 38 h 126"/>
                  <a:gd name="T44" fmla="*/ 134 w 626"/>
                  <a:gd name="T45" fmla="*/ 41 h 126"/>
                  <a:gd name="T46" fmla="*/ 121 w 626"/>
                  <a:gd name="T47" fmla="*/ 43 h 126"/>
                  <a:gd name="T48" fmla="*/ 106 w 626"/>
                  <a:gd name="T49" fmla="*/ 45 h 126"/>
                  <a:gd name="T50" fmla="*/ 92 w 626"/>
                  <a:gd name="T51" fmla="*/ 48 h 126"/>
                  <a:gd name="T52" fmla="*/ 78 w 626"/>
                  <a:gd name="T53" fmla="*/ 51 h 126"/>
                  <a:gd name="T54" fmla="*/ 62 w 626"/>
                  <a:gd name="T55" fmla="*/ 54 h 126"/>
                  <a:gd name="T56" fmla="*/ 45 w 626"/>
                  <a:gd name="T57" fmla="*/ 56 h 126"/>
                  <a:gd name="T58" fmla="*/ 27 w 626"/>
                  <a:gd name="T59" fmla="*/ 60 h 126"/>
                  <a:gd name="T60" fmla="*/ 7 w 626"/>
                  <a:gd name="T61" fmla="*/ 63 h 126"/>
                  <a:gd name="T62" fmla="*/ 0 w 626"/>
                  <a:gd name="T63" fmla="*/ 55 h 126"/>
                  <a:gd name="T64" fmla="*/ 24 w 626"/>
                  <a:gd name="T65" fmla="*/ 49 h 126"/>
                  <a:gd name="T66" fmla="*/ 45 w 626"/>
                  <a:gd name="T67" fmla="*/ 45 h 126"/>
                  <a:gd name="T68" fmla="*/ 65 w 626"/>
                  <a:gd name="T69" fmla="*/ 41 h 126"/>
                  <a:gd name="T70" fmla="*/ 84 w 626"/>
                  <a:gd name="T71" fmla="*/ 37 h 126"/>
                  <a:gd name="T72" fmla="*/ 101 w 626"/>
                  <a:gd name="T73" fmla="*/ 35 h 126"/>
                  <a:gd name="T74" fmla="*/ 116 w 626"/>
                  <a:gd name="T75" fmla="*/ 32 h 126"/>
                  <a:gd name="T76" fmla="*/ 130 w 626"/>
                  <a:gd name="T77" fmla="*/ 30 h 126"/>
                  <a:gd name="T78" fmla="*/ 144 w 626"/>
                  <a:gd name="T79" fmla="*/ 28 h 126"/>
                  <a:gd name="T80" fmla="*/ 156 w 626"/>
                  <a:gd name="T81" fmla="*/ 25 h 126"/>
                  <a:gd name="T82" fmla="*/ 169 w 626"/>
                  <a:gd name="T83" fmla="*/ 23 h 126"/>
                  <a:gd name="T84" fmla="*/ 182 w 626"/>
                  <a:gd name="T85" fmla="*/ 21 h 126"/>
                  <a:gd name="T86" fmla="*/ 195 w 626"/>
                  <a:gd name="T87" fmla="*/ 19 h 126"/>
                  <a:gd name="T88" fmla="*/ 208 w 626"/>
                  <a:gd name="T89" fmla="*/ 17 h 126"/>
                  <a:gd name="T90" fmla="*/ 223 w 626"/>
                  <a:gd name="T91" fmla="*/ 15 h 126"/>
                  <a:gd name="T92" fmla="*/ 239 w 626"/>
                  <a:gd name="T93" fmla="*/ 12 h 126"/>
                  <a:gd name="T94" fmla="*/ 256 w 626"/>
                  <a:gd name="T95" fmla="*/ 9 h 126"/>
                  <a:gd name="T96" fmla="*/ 264 w 626"/>
                  <a:gd name="T97" fmla="*/ 8 h 126"/>
                  <a:gd name="T98" fmla="*/ 270 w 626"/>
                  <a:gd name="T99" fmla="*/ 6 h 126"/>
                  <a:gd name="T100" fmla="*/ 277 w 626"/>
                  <a:gd name="T101" fmla="*/ 4 h 126"/>
                  <a:gd name="T102" fmla="*/ 283 w 626"/>
                  <a:gd name="T103" fmla="*/ 4 h 126"/>
                  <a:gd name="T104" fmla="*/ 287 w 626"/>
                  <a:gd name="T105" fmla="*/ 2 h 126"/>
                  <a:gd name="T106" fmla="*/ 291 w 626"/>
                  <a:gd name="T107" fmla="*/ 2 h 126"/>
                  <a:gd name="T108" fmla="*/ 295 w 626"/>
                  <a:gd name="T109" fmla="*/ 1 h 126"/>
                  <a:gd name="T110" fmla="*/ 299 w 626"/>
                  <a:gd name="T111" fmla="*/ 1 h 126"/>
                  <a:gd name="T112" fmla="*/ 303 w 626"/>
                  <a:gd name="T113" fmla="*/ 0 h 126"/>
                  <a:gd name="T114" fmla="*/ 306 w 626"/>
                  <a:gd name="T115" fmla="*/ 0 h 126"/>
                  <a:gd name="T116" fmla="*/ 308 w 626"/>
                  <a:gd name="T117" fmla="*/ 0 h 126"/>
                  <a:gd name="T118" fmla="*/ 310 w 626"/>
                  <a:gd name="T119" fmla="*/ 1 h 126"/>
                  <a:gd name="T120" fmla="*/ 310 w 626"/>
                  <a:gd name="T121" fmla="*/ 1 h 12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26"/>
                  <a:gd name="T184" fmla="*/ 0 h 126"/>
                  <a:gd name="T185" fmla="*/ 626 w 626"/>
                  <a:gd name="T186" fmla="*/ 126 h 12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26" h="126">
                    <a:moveTo>
                      <a:pt x="622" y="2"/>
                    </a:moveTo>
                    <a:lnTo>
                      <a:pt x="626" y="8"/>
                    </a:lnTo>
                    <a:lnTo>
                      <a:pt x="624" y="14"/>
                    </a:lnTo>
                    <a:lnTo>
                      <a:pt x="622" y="15"/>
                    </a:lnTo>
                    <a:lnTo>
                      <a:pt x="618" y="17"/>
                    </a:lnTo>
                    <a:lnTo>
                      <a:pt x="610" y="19"/>
                    </a:lnTo>
                    <a:lnTo>
                      <a:pt x="606" y="23"/>
                    </a:lnTo>
                    <a:lnTo>
                      <a:pt x="597" y="23"/>
                    </a:lnTo>
                    <a:lnTo>
                      <a:pt x="589" y="27"/>
                    </a:lnTo>
                    <a:lnTo>
                      <a:pt x="580" y="27"/>
                    </a:lnTo>
                    <a:lnTo>
                      <a:pt x="568" y="29"/>
                    </a:lnTo>
                    <a:lnTo>
                      <a:pt x="557" y="31"/>
                    </a:lnTo>
                    <a:lnTo>
                      <a:pt x="546" y="33"/>
                    </a:lnTo>
                    <a:lnTo>
                      <a:pt x="534" y="34"/>
                    </a:lnTo>
                    <a:lnTo>
                      <a:pt x="521" y="36"/>
                    </a:lnTo>
                    <a:lnTo>
                      <a:pt x="481" y="44"/>
                    </a:lnTo>
                    <a:lnTo>
                      <a:pt x="445" y="50"/>
                    </a:lnTo>
                    <a:lnTo>
                      <a:pt x="409" y="55"/>
                    </a:lnTo>
                    <a:lnTo>
                      <a:pt x="378" y="61"/>
                    </a:lnTo>
                    <a:lnTo>
                      <a:pt x="350" y="67"/>
                    </a:lnTo>
                    <a:lnTo>
                      <a:pt x="321" y="71"/>
                    </a:lnTo>
                    <a:lnTo>
                      <a:pt x="295" y="76"/>
                    </a:lnTo>
                    <a:lnTo>
                      <a:pt x="268" y="82"/>
                    </a:lnTo>
                    <a:lnTo>
                      <a:pt x="242" y="86"/>
                    </a:lnTo>
                    <a:lnTo>
                      <a:pt x="213" y="90"/>
                    </a:lnTo>
                    <a:lnTo>
                      <a:pt x="184" y="95"/>
                    </a:lnTo>
                    <a:lnTo>
                      <a:pt x="156" y="101"/>
                    </a:lnTo>
                    <a:lnTo>
                      <a:pt x="124" y="107"/>
                    </a:lnTo>
                    <a:lnTo>
                      <a:pt x="91" y="112"/>
                    </a:lnTo>
                    <a:lnTo>
                      <a:pt x="55" y="120"/>
                    </a:lnTo>
                    <a:lnTo>
                      <a:pt x="15" y="126"/>
                    </a:lnTo>
                    <a:lnTo>
                      <a:pt x="0" y="109"/>
                    </a:lnTo>
                    <a:lnTo>
                      <a:pt x="48" y="97"/>
                    </a:lnTo>
                    <a:lnTo>
                      <a:pt x="91" y="90"/>
                    </a:lnTo>
                    <a:lnTo>
                      <a:pt x="131" y="82"/>
                    </a:lnTo>
                    <a:lnTo>
                      <a:pt x="169" y="74"/>
                    </a:lnTo>
                    <a:lnTo>
                      <a:pt x="202" y="69"/>
                    </a:lnTo>
                    <a:lnTo>
                      <a:pt x="232" y="63"/>
                    </a:lnTo>
                    <a:lnTo>
                      <a:pt x="261" y="59"/>
                    </a:lnTo>
                    <a:lnTo>
                      <a:pt x="289" y="55"/>
                    </a:lnTo>
                    <a:lnTo>
                      <a:pt x="314" y="50"/>
                    </a:lnTo>
                    <a:lnTo>
                      <a:pt x="340" y="46"/>
                    </a:lnTo>
                    <a:lnTo>
                      <a:pt x="365" y="42"/>
                    </a:lnTo>
                    <a:lnTo>
                      <a:pt x="392" y="38"/>
                    </a:lnTo>
                    <a:lnTo>
                      <a:pt x="418" y="33"/>
                    </a:lnTo>
                    <a:lnTo>
                      <a:pt x="447" y="29"/>
                    </a:lnTo>
                    <a:lnTo>
                      <a:pt x="479" y="23"/>
                    </a:lnTo>
                    <a:lnTo>
                      <a:pt x="513" y="17"/>
                    </a:lnTo>
                    <a:lnTo>
                      <a:pt x="529" y="15"/>
                    </a:lnTo>
                    <a:lnTo>
                      <a:pt x="542" y="12"/>
                    </a:lnTo>
                    <a:lnTo>
                      <a:pt x="555" y="8"/>
                    </a:lnTo>
                    <a:lnTo>
                      <a:pt x="567" y="8"/>
                    </a:lnTo>
                    <a:lnTo>
                      <a:pt x="576" y="4"/>
                    </a:lnTo>
                    <a:lnTo>
                      <a:pt x="584" y="4"/>
                    </a:lnTo>
                    <a:lnTo>
                      <a:pt x="591" y="2"/>
                    </a:lnTo>
                    <a:lnTo>
                      <a:pt x="599" y="2"/>
                    </a:lnTo>
                    <a:lnTo>
                      <a:pt x="608" y="0"/>
                    </a:lnTo>
                    <a:lnTo>
                      <a:pt x="614" y="0"/>
                    </a:lnTo>
                    <a:lnTo>
                      <a:pt x="618" y="0"/>
                    </a:lnTo>
                    <a:lnTo>
                      <a:pt x="62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3" name="Freeform 68"/>
              <p:cNvSpPr>
                <a:spLocks/>
              </p:cNvSpPr>
              <p:nvPr/>
            </p:nvSpPr>
            <p:spPr bwMode="auto">
              <a:xfrm>
                <a:off x="870" y="2271"/>
                <a:ext cx="115" cy="98"/>
              </a:xfrm>
              <a:custGeom>
                <a:avLst/>
                <a:gdLst>
                  <a:gd name="T0" fmla="*/ 111 w 230"/>
                  <a:gd name="T1" fmla="*/ 1 h 196"/>
                  <a:gd name="T2" fmla="*/ 115 w 230"/>
                  <a:gd name="T3" fmla="*/ 1 h 196"/>
                  <a:gd name="T4" fmla="*/ 110 w 230"/>
                  <a:gd name="T5" fmla="*/ 7 h 196"/>
                  <a:gd name="T6" fmla="*/ 103 w 230"/>
                  <a:gd name="T7" fmla="*/ 17 h 196"/>
                  <a:gd name="T8" fmla="*/ 98 w 230"/>
                  <a:gd name="T9" fmla="*/ 26 h 196"/>
                  <a:gd name="T10" fmla="*/ 95 w 230"/>
                  <a:gd name="T11" fmla="*/ 34 h 196"/>
                  <a:gd name="T12" fmla="*/ 94 w 230"/>
                  <a:gd name="T13" fmla="*/ 43 h 196"/>
                  <a:gd name="T14" fmla="*/ 90 w 230"/>
                  <a:gd name="T15" fmla="*/ 53 h 196"/>
                  <a:gd name="T16" fmla="*/ 88 w 230"/>
                  <a:gd name="T17" fmla="*/ 66 h 196"/>
                  <a:gd name="T18" fmla="*/ 84 w 230"/>
                  <a:gd name="T19" fmla="*/ 76 h 196"/>
                  <a:gd name="T20" fmla="*/ 79 w 230"/>
                  <a:gd name="T21" fmla="*/ 86 h 196"/>
                  <a:gd name="T22" fmla="*/ 73 w 230"/>
                  <a:gd name="T23" fmla="*/ 93 h 196"/>
                  <a:gd name="T24" fmla="*/ 64 w 230"/>
                  <a:gd name="T25" fmla="*/ 97 h 196"/>
                  <a:gd name="T26" fmla="*/ 52 w 230"/>
                  <a:gd name="T27" fmla="*/ 98 h 196"/>
                  <a:gd name="T28" fmla="*/ 42 w 230"/>
                  <a:gd name="T29" fmla="*/ 96 h 196"/>
                  <a:gd name="T30" fmla="*/ 37 w 230"/>
                  <a:gd name="T31" fmla="*/ 94 h 196"/>
                  <a:gd name="T32" fmla="*/ 28 w 230"/>
                  <a:gd name="T33" fmla="*/ 90 h 196"/>
                  <a:gd name="T34" fmla="*/ 20 w 230"/>
                  <a:gd name="T35" fmla="*/ 85 h 196"/>
                  <a:gd name="T36" fmla="*/ 14 w 230"/>
                  <a:gd name="T37" fmla="*/ 82 h 196"/>
                  <a:gd name="T38" fmla="*/ 9 w 230"/>
                  <a:gd name="T39" fmla="*/ 79 h 196"/>
                  <a:gd name="T40" fmla="*/ 3 w 230"/>
                  <a:gd name="T41" fmla="*/ 79 h 196"/>
                  <a:gd name="T42" fmla="*/ 1 w 230"/>
                  <a:gd name="T43" fmla="*/ 77 h 196"/>
                  <a:gd name="T44" fmla="*/ 5 w 230"/>
                  <a:gd name="T45" fmla="*/ 73 h 196"/>
                  <a:gd name="T46" fmla="*/ 8 w 230"/>
                  <a:gd name="T47" fmla="*/ 71 h 196"/>
                  <a:gd name="T48" fmla="*/ 14 w 230"/>
                  <a:gd name="T49" fmla="*/ 72 h 196"/>
                  <a:gd name="T50" fmla="*/ 24 w 230"/>
                  <a:gd name="T51" fmla="*/ 76 h 196"/>
                  <a:gd name="T52" fmla="*/ 34 w 230"/>
                  <a:gd name="T53" fmla="*/ 81 h 196"/>
                  <a:gd name="T54" fmla="*/ 44 w 230"/>
                  <a:gd name="T55" fmla="*/ 86 h 196"/>
                  <a:gd name="T56" fmla="*/ 55 w 230"/>
                  <a:gd name="T57" fmla="*/ 89 h 196"/>
                  <a:gd name="T58" fmla="*/ 64 w 230"/>
                  <a:gd name="T59" fmla="*/ 87 h 196"/>
                  <a:gd name="T60" fmla="*/ 73 w 230"/>
                  <a:gd name="T61" fmla="*/ 79 h 196"/>
                  <a:gd name="T62" fmla="*/ 77 w 230"/>
                  <a:gd name="T63" fmla="*/ 69 h 196"/>
                  <a:gd name="T64" fmla="*/ 80 w 230"/>
                  <a:gd name="T65" fmla="*/ 59 h 196"/>
                  <a:gd name="T66" fmla="*/ 82 w 230"/>
                  <a:gd name="T67" fmla="*/ 49 h 196"/>
                  <a:gd name="T68" fmla="*/ 85 w 230"/>
                  <a:gd name="T69" fmla="*/ 39 h 196"/>
                  <a:gd name="T70" fmla="*/ 88 w 230"/>
                  <a:gd name="T71" fmla="*/ 29 h 196"/>
                  <a:gd name="T72" fmla="*/ 91 w 230"/>
                  <a:gd name="T73" fmla="*/ 20 h 196"/>
                  <a:gd name="T74" fmla="*/ 95 w 230"/>
                  <a:gd name="T75" fmla="*/ 11 h 196"/>
                  <a:gd name="T76" fmla="*/ 102 w 230"/>
                  <a:gd name="T77" fmla="*/ 3 h 196"/>
                  <a:gd name="T78" fmla="*/ 107 w 230"/>
                  <a:gd name="T79" fmla="*/ 0 h 19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30"/>
                  <a:gd name="T121" fmla="*/ 0 h 196"/>
                  <a:gd name="T122" fmla="*/ 230 w 230"/>
                  <a:gd name="T123" fmla="*/ 196 h 19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30" h="196">
                    <a:moveTo>
                      <a:pt x="213" y="0"/>
                    </a:moveTo>
                    <a:lnTo>
                      <a:pt x="221" y="2"/>
                    </a:lnTo>
                    <a:lnTo>
                      <a:pt x="228" y="2"/>
                    </a:lnTo>
                    <a:lnTo>
                      <a:pt x="230" y="2"/>
                    </a:lnTo>
                    <a:lnTo>
                      <a:pt x="227" y="6"/>
                    </a:lnTo>
                    <a:lnTo>
                      <a:pt x="219" y="14"/>
                    </a:lnTo>
                    <a:lnTo>
                      <a:pt x="213" y="23"/>
                    </a:lnTo>
                    <a:lnTo>
                      <a:pt x="206" y="33"/>
                    </a:lnTo>
                    <a:lnTo>
                      <a:pt x="202" y="42"/>
                    </a:lnTo>
                    <a:lnTo>
                      <a:pt x="196" y="52"/>
                    </a:lnTo>
                    <a:lnTo>
                      <a:pt x="192" y="61"/>
                    </a:lnTo>
                    <a:lnTo>
                      <a:pt x="190" y="67"/>
                    </a:lnTo>
                    <a:lnTo>
                      <a:pt x="189" y="74"/>
                    </a:lnTo>
                    <a:lnTo>
                      <a:pt x="187" y="86"/>
                    </a:lnTo>
                    <a:lnTo>
                      <a:pt x="183" y="97"/>
                    </a:lnTo>
                    <a:lnTo>
                      <a:pt x="179" y="107"/>
                    </a:lnTo>
                    <a:lnTo>
                      <a:pt x="177" y="120"/>
                    </a:lnTo>
                    <a:lnTo>
                      <a:pt x="175" y="131"/>
                    </a:lnTo>
                    <a:lnTo>
                      <a:pt x="171" y="143"/>
                    </a:lnTo>
                    <a:lnTo>
                      <a:pt x="168" y="152"/>
                    </a:lnTo>
                    <a:lnTo>
                      <a:pt x="164" y="164"/>
                    </a:lnTo>
                    <a:lnTo>
                      <a:pt x="158" y="171"/>
                    </a:lnTo>
                    <a:lnTo>
                      <a:pt x="152" y="179"/>
                    </a:lnTo>
                    <a:lnTo>
                      <a:pt x="145" y="185"/>
                    </a:lnTo>
                    <a:lnTo>
                      <a:pt x="137" y="192"/>
                    </a:lnTo>
                    <a:lnTo>
                      <a:pt x="128" y="194"/>
                    </a:lnTo>
                    <a:lnTo>
                      <a:pt x="116" y="196"/>
                    </a:lnTo>
                    <a:lnTo>
                      <a:pt x="103" y="196"/>
                    </a:lnTo>
                    <a:lnTo>
                      <a:pt x="90" y="194"/>
                    </a:lnTo>
                    <a:lnTo>
                      <a:pt x="84" y="192"/>
                    </a:lnTo>
                    <a:lnTo>
                      <a:pt x="78" y="189"/>
                    </a:lnTo>
                    <a:lnTo>
                      <a:pt x="73" y="187"/>
                    </a:lnTo>
                    <a:lnTo>
                      <a:pt x="67" y="185"/>
                    </a:lnTo>
                    <a:lnTo>
                      <a:pt x="55" y="179"/>
                    </a:lnTo>
                    <a:lnTo>
                      <a:pt x="46" y="173"/>
                    </a:lnTo>
                    <a:lnTo>
                      <a:pt x="40" y="170"/>
                    </a:lnTo>
                    <a:lnTo>
                      <a:pt x="35" y="168"/>
                    </a:lnTo>
                    <a:lnTo>
                      <a:pt x="29" y="164"/>
                    </a:lnTo>
                    <a:lnTo>
                      <a:pt x="23" y="162"/>
                    </a:lnTo>
                    <a:lnTo>
                      <a:pt x="17" y="158"/>
                    </a:lnTo>
                    <a:lnTo>
                      <a:pt x="12" y="158"/>
                    </a:lnTo>
                    <a:lnTo>
                      <a:pt x="6" y="158"/>
                    </a:lnTo>
                    <a:lnTo>
                      <a:pt x="0" y="158"/>
                    </a:lnTo>
                    <a:lnTo>
                      <a:pt x="2" y="154"/>
                    </a:lnTo>
                    <a:lnTo>
                      <a:pt x="6" y="150"/>
                    </a:lnTo>
                    <a:lnTo>
                      <a:pt x="10" y="145"/>
                    </a:lnTo>
                    <a:lnTo>
                      <a:pt x="12" y="143"/>
                    </a:lnTo>
                    <a:lnTo>
                      <a:pt x="16" y="141"/>
                    </a:lnTo>
                    <a:lnTo>
                      <a:pt x="23" y="141"/>
                    </a:lnTo>
                    <a:lnTo>
                      <a:pt x="29" y="143"/>
                    </a:lnTo>
                    <a:lnTo>
                      <a:pt x="38" y="147"/>
                    </a:lnTo>
                    <a:lnTo>
                      <a:pt x="48" y="152"/>
                    </a:lnTo>
                    <a:lnTo>
                      <a:pt x="57" y="158"/>
                    </a:lnTo>
                    <a:lnTo>
                      <a:pt x="67" y="162"/>
                    </a:lnTo>
                    <a:lnTo>
                      <a:pt x="78" y="168"/>
                    </a:lnTo>
                    <a:lnTo>
                      <a:pt x="88" y="171"/>
                    </a:lnTo>
                    <a:lnTo>
                      <a:pt x="99" y="175"/>
                    </a:lnTo>
                    <a:lnTo>
                      <a:pt x="109" y="177"/>
                    </a:lnTo>
                    <a:lnTo>
                      <a:pt x="120" y="177"/>
                    </a:lnTo>
                    <a:lnTo>
                      <a:pt x="128" y="173"/>
                    </a:lnTo>
                    <a:lnTo>
                      <a:pt x="137" y="168"/>
                    </a:lnTo>
                    <a:lnTo>
                      <a:pt x="145" y="158"/>
                    </a:lnTo>
                    <a:lnTo>
                      <a:pt x="152" y="147"/>
                    </a:lnTo>
                    <a:lnTo>
                      <a:pt x="154" y="137"/>
                    </a:lnTo>
                    <a:lnTo>
                      <a:pt x="158" y="128"/>
                    </a:lnTo>
                    <a:lnTo>
                      <a:pt x="160" y="118"/>
                    </a:lnTo>
                    <a:lnTo>
                      <a:pt x="164" y="109"/>
                    </a:lnTo>
                    <a:lnTo>
                      <a:pt x="164" y="99"/>
                    </a:lnTo>
                    <a:lnTo>
                      <a:pt x="168" y="88"/>
                    </a:lnTo>
                    <a:lnTo>
                      <a:pt x="170" y="78"/>
                    </a:lnTo>
                    <a:lnTo>
                      <a:pt x="173" y="69"/>
                    </a:lnTo>
                    <a:lnTo>
                      <a:pt x="175" y="59"/>
                    </a:lnTo>
                    <a:lnTo>
                      <a:pt x="177" y="50"/>
                    </a:lnTo>
                    <a:lnTo>
                      <a:pt x="181" y="40"/>
                    </a:lnTo>
                    <a:lnTo>
                      <a:pt x="187" y="31"/>
                    </a:lnTo>
                    <a:lnTo>
                      <a:pt x="190" y="21"/>
                    </a:lnTo>
                    <a:lnTo>
                      <a:pt x="198" y="14"/>
                    </a:lnTo>
                    <a:lnTo>
                      <a:pt x="204" y="6"/>
                    </a:lnTo>
                    <a:lnTo>
                      <a:pt x="2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4" name="Freeform 69"/>
              <p:cNvSpPr>
                <a:spLocks/>
              </p:cNvSpPr>
              <p:nvPr/>
            </p:nvSpPr>
            <p:spPr bwMode="auto">
              <a:xfrm>
                <a:off x="866" y="2278"/>
                <a:ext cx="128" cy="117"/>
              </a:xfrm>
              <a:custGeom>
                <a:avLst/>
                <a:gdLst>
                  <a:gd name="T0" fmla="*/ 127 w 254"/>
                  <a:gd name="T1" fmla="*/ 3 h 234"/>
                  <a:gd name="T2" fmla="*/ 128 w 254"/>
                  <a:gd name="T3" fmla="*/ 10 h 234"/>
                  <a:gd name="T4" fmla="*/ 123 w 254"/>
                  <a:gd name="T5" fmla="*/ 17 h 234"/>
                  <a:gd name="T6" fmla="*/ 118 w 254"/>
                  <a:gd name="T7" fmla="*/ 24 h 234"/>
                  <a:gd name="T8" fmla="*/ 116 w 254"/>
                  <a:gd name="T9" fmla="*/ 29 h 234"/>
                  <a:gd name="T10" fmla="*/ 114 w 254"/>
                  <a:gd name="T11" fmla="*/ 37 h 234"/>
                  <a:gd name="T12" fmla="*/ 112 w 254"/>
                  <a:gd name="T13" fmla="*/ 49 h 234"/>
                  <a:gd name="T14" fmla="*/ 108 w 254"/>
                  <a:gd name="T15" fmla="*/ 64 h 234"/>
                  <a:gd name="T16" fmla="*/ 104 w 254"/>
                  <a:gd name="T17" fmla="*/ 78 h 234"/>
                  <a:gd name="T18" fmla="*/ 99 w 254"/>
                  <a:gd name="T19" fmla="*/ 91 h 234"/>
                  <a:gd name="T20" fmla="*/ 91 w 254"/>
                  <a:gd name="T21" fmla="*/ 100 h 234"/>
                  <a:gd name="T22" fmla="*/ 81 w 254"/>
                  <a:gd name="T23" fmla="*/ 109 h 234"/>
                  <a:gd name="T24" fmla="*/ 71 w 254"/>
                  <a:gd name="T25" fmla="*/ 115 h 234"/>
                  <a:gd name="T26" fmla="*/ 58 w 254"/>
                  <a:gd name="T27" fmla="*/ 117 h 234"/>
                  <a:gd name="T28" fmla="*/ 47 w 254"/>
                  <a:gd name="T29" fmla="*/ 116 h 234"/>
                  <a:gd name="T30" fmla="*/ 40 w 254"/>
                  <a:gd name="T31" fmla="*/ 115 h 234"/>
                  <a:gd name="T32" fmla="*/ 34 w 254"/>
                  <a:gd name="T33" fmla="*/ 111 h 234"/>
                  <a:gd name="T34" fmla="*/ 29 w 254"/>
                  <a:gd name="T35" fmla="*/ 107 h 234"/>
                  <a:gd name="T36" fmla="*/ 23 w 254"/>
                  <a:gd name="T37" fmla="*/ 103 h 234"/>
                  <a:gd name="T38" fmla="*/ 17 w 254"/>
                  <a:gd name="T39" fmla="*/ 99 h 234"/>
                  <a:gd name="T40" fmla="*/ 11 w 254"/>
                  <a:gd name="T41" fmla="*/ 97 h 234"/>
                  <a:gd name="T42" fmla="*/ 4 w 254"/>
                  <a:gd name="T43" fmla="*/ 96 h 234"/>
                  <a:gd name="T44" fmla="*/ 0 w 254"/>
                  <a:gd name="T45" fmla="*/ 95 h 234"/>
                  <a:gd name="T46" fmla="*/ 2 w 254"/>
                  <a:gd name="T47" fmla="*/ 89 h 234"/>
                  <a:gd name="T48" fmla="*/ 6 w 254"/>
                  <a:gd name="T49" fmla="*/ 85 h 234"/>
                  <a:gd name="T50" fmla="*/ 15 w 254"/>
                  <a:gd name="T51" fmla="*/ 87 h 234"/>
                  <a:gd name="T52" fmla="*/ 24 w 254"/>
                  <a:gd name="T53" fmla="*/ 93 h 234"/>
                  <a:gd name="T54" fmla="*/ 34 w 254"/>
                  <a:gd name="T55" fmla="*/ 98 h 234"/>
                  <a:gd name="T56" fmla="*/ 45 w 254"/>
                  <a:gd name="T57" fmla="*/ 104 h 234"/>
                  <a:gd name="T58" fmla="*/ 56 w 254"/>
                  <a:gd name="T59" fmla="*/ 107 h 234"/>
                  <a:gd name="T60" fmla="*/ 67 w 254"/>
                  <a:gd name="T61" fmla="*/ 107 h 234"/>
                  <a:gd name="T62" fmla="*/ 79 w 254"/>
                  <a:gd name="T63" fmla="*/ 102 h 234"/>
                  <a:gd name="T64" fmla="*/ 88 w 254"/>
                  <a:gd name="T65" fmla="*/ 91 h 234"/>
                  <a:gd name="T66" fmla="*/ 95 w 254"/>
                  <a:gd name="T67" fmla="*/ 78 h 234"/>
                  <a:gd name="T68" fmla="*/ 99 w 254"/>
                  <a:gd name="T69" fmla="*/ 66 h 234"/>
                  <a:gd name="T70" fmla="*/ 102 w 254"/>
                  <a:gd name="T71" fmla="*/ 55 h 234"/>
                  <a:gd name="T72" fmla="*/ 105 w 254"/>
                  <a:gd name="T73" fmla="*/ 41 h 234"/>
                  <a:gd name="T74" fmla="*/ 108 w 254"/>
                  <a:gd name="T75" fmla="*/ 29 h 234"/>
                  <a:gd name="T76" fmla="*/ 113 w 254"/>
                  <a:gd name="T77" fmla="*/ 17 h 234"/>
                  <a:gd name="T78" fmla="*/ 120 w 254"/>
                  <a:gd name="T79" fmla="*/ 5 h 234"/>
                  <a:gd name="T80" fmla="*/ 125 w 254"/>
                  <a:gd name="T81" fmla="*/ 0 h 23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54"/>
                  <a:gd name="T124" fmla="*/ 0 h 234"/>
                  <a:gd name="T125" fmla="*/ 254 w 254"/>
                  <a:gd name="T126" fmla="*/ 234 h 23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54" h="234">
                    <a:moveTo>
                      <a:pt x="249" y="0"/>
                    </a:moveTo>
                    <a:lnTo>
                      <a:pt x="253" y="6"/>
                    </a:lnTo>
                    <a:lnTo>
                      <a:pt x="254" y="12"/>
                    </a:lnTo>
                    <a:lnTo>
                      <a:pt x="254" y="19"/>
                    </a:lnTo>
                    <a:lnTo>
                      <a:pt x="253" y="25"/>
                    </a:lnTo>
                    <a:lnTo>
                      <a:pt x="245" y="33"/>
                    </a:lnTo>
                    <a:lnTo>
                      <a:pt x="239" y="42"/>
                    </a:lnTo>
                    <a:lnTo>
                      <a:pt x="235" y="48"/>
                    </a:lnTo>
                    <a:lnTo>
                      <a:pt x="232" y="56"/>
                    </a:lnTo>
                    <a:lnTo>
                      <a:pt x="230" y="59"/>
                    </a:lnTo>
                    <a:lnTo>
                      <a:pt x="228" y="65"/>
                    </a:lnTo>
                    <a:lnTo>
                      <a:pt x="226" y="73"/>
                    </a:lnTo>
                    <a:lnTo>
                      <a:pt x="226" y="82"/>
                    </a:lnTo>
                    <a:lnTo>
                      <a:pt x="222" y="97"/>
                    </a:lnTo>
                    <a:lnTo>
                      <a:pt x="218" y="113"/>
                    </a:lnTo>
                    <a:lnTo>
                      <a:pt x="215" y="128"/>
                    </a:lnTo>
                    <a:lnTo>
                      <a:pt x="211" y="143"/>
                    </a:lnTo>
                    <a:lnTo>
                      <a:pt x="207" y="156"/>
                    </a:lnTo>
                    <a:lnTo>
                      <a:pt x="201" y="170"/>
                    </a:lnTo>
                    <a:lnTo>
                      <a:pt x="196" y="181"/>
                    </a:lnTo>
                    <a:lnTo>
                      <a:pt x="188" y="193"/>
                    </a:lnTo>
                    <a:lnTo>
                      <a:pt x="180" y="200"/>
                    </a:lnTo>
                    <a:lnTo>
                      <a:pt x="173" y="210"/>
                    </a:lnTo>
                    <a:lnTo>
                      <a:pt x="161" y="217"/>
                    </a:lnTo>
                    <a:lnTo>
                      <a:pt x="154" y="225"/>
                    </a:lnTo>
                    <a:lnTo>
                      <a:pt x="140" y="229"/>
                    </a:lnTo>
                    <a:lnTo>
                      <a:pt x="129" y="232"/>
                    </a:lnTo>
                    <a:lnTo>
                      <a:pt x="116" y="234"/>
                    </a:lnTo>
                    <a:lnTo>
                      <a:pt x="100" y="234"/>
                    </a:lnTo>
                    <a:lnTo>
                      <a:pt x="93" y="232"/>
                    </a:lnTo>
                    <a:lnTo>
                      <a:pt x="87" y="232"/>
                    </a:lnTo>
                    <a:lnTo>
                      <a:pt x="80" y="229"/>
                    </a:lnTo>
                    <a:lnTo>
                      <a:pt x="74" y="225"/>
                    </a:lnTo>
                    <a:lnTo>
                      <a:pt x="68" y="221"/>
                    </a:lnTo>
                    <a:lnTo>
                      <a:pt x="62" y="217"/>
                    </a:lnTo>
                    <a:lnTo>
                      <a:pt x="57" y="213"/>
                    </a:lnTo>
                    <a:lnTo>
                      <a:pt x="51" y="210"/>
                    </a:lnTo>
                    <a:lnTo>
                      <a:pt x="45" y="206"/>
                    </a:lnTo>
                    <a:lnTo>
                      <a:pt x="40" y="200"/>
                    </a:lnTo>
                    <a:lnTo>
                      <a:pt x="34" y="198"/>
                    </a:lnTo>
                    <a:lnTo>
                      <a:pt x="28" y="194"/>
                    </a:lnTo>
                    <a:lnTo>
                      <a:pt x="21" y="193"/>
                    </a:lnTo>
                    <a:lnTo>
                      <a:pt x="15" y="191"/>
                    </a:lnTo>
                    <a:lnTo>
                      <a:pt x="7" y="191"/>
                    </a:lnTo>
                    <a:lnTo>
                      <a:pt x="2" y="191"/>
                    </a:lnTo>
                    <a:lnTo>
                      <a:pt x="0" y="189"/>
                    </a:lnTo>
                    <a:lnTo>
                      <a:pt x="2" y="183"/>
                    </a:lnTo>
                    <a:lnTo>
                      <a:pt x="4" y="177"/>
                    </a:lnTo>
                    <a:lnTo>
                      <a:pt x="5" y="172"/>
                    </a:lnTo>
                    <a:lnTo>
                      <a:pt x="11" y="170"/>
                    </a:lnTo>
                    <a:lnTo>
                      <a:pt x="21" y="172"/>
                    </a:lnTo>
                    <a:lnTo>
                      <a:pt x="30" y="174"/>
                    </a:lnTo>
                    <a:lnTo>
                      <a:pt x="38" y="179"/>
                    </a:lnTo>
                    <a:lnTo>
                      <a:pt x="47" y="185"/>
                    </a:lnTo>
                    <a:lnTo>
                      <a:pt x="59" y="191"/>
                    </a:lnTo>
                    <a:lnTo>
                      <a:pt x="68" y="196"/>
                    </a:lnTo>
                    <a:lnTo>
                      <a:pt x="80" y="204"/>
                    </a:lnTo>
                    <a:lnTo>
                      <a:pt x="89" y="208"/>
                    </a:lnTo>
                    <a:lnTo>
                      <a:pt x="100" y="212"/>
                    </a:lnTo>
                    <a:lnTo>
                      <a:pt x="112" y="213"/>
                    </a:lnTo>
                    <a:lnTo>
                      <a:pt x="123" y="217"/>
                    </a:lnTo>
                    <a:lnTo>
                      <a:pt x="133" y="213"/>
                    </a:lnTo>
                    <a:lnTo>
                      <a:pt x="144" y="210"/>
                    </a:lnTo>
                    <a:lnTo>
                      <a:pt x="156" y="204"/>
                    </a:lnTo>
                    <a:lnTo>
                      <a:pt x="167" y="193"/>
                    </a:lnTo>
                    <a:lnTo>
                      <a:pt x="175" y="181"/>
                    </a:lnTo>
                    <a:lnTo>
                      <a:pt x="182" y="170"/>
                    </a:lnTo>
                    <a:lnTo>
                      <a:pt x="188" y="156"/>
                    </a:lnTo>
                    <a:lnTo>
                      <a:pt x="194" y="145"/>
                    </a:lnTo>
                    <a:lnTo>
                      <a:pt x="197" y="132"/>
                    </a:lnTo>
                    <a:lnTo>
                      <a:pt x="199" y="120"/>
                    </a:lnTo>
                    <a:lnTo>
                      <a:pt x="203" y="109"/>
                    </a:lnTo>
                    <a:lnTo>
                      <a:pt x="207" y="96"/>
                    </a:lnTo>
                    <a:lnTo>
                      <a:pt x="209" y="82"/>
                    </a:lnTo>
                    <a:lnTo>
                      <a:pt x="211" y="71"/>
                    </a:lnTo>
                    <a:lnTo>
                      <a:pt x="215" y="58"/>
                    </a:lnTo>
                    <a:lnTo>
                      <a:pt x="220" y="46"/>
                    </a:lnTo>
                    <a:lnTo>
                      <a:pt x="224" y="33"/>
                    </a:lnTo>
                    <a:lnTo>
                      <a:pt x="230" y="21"/>
                    </a:lnTo>
                    <a:lnTo>
                      <a:pt x="239" y="10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5" name="Freeform 70"/>
              <p:cNvSpPr>
                <a:spLocks/>
              </p:cNvSpPr>
              <p:nvPr/>
            </p:nvSpPr>
            <p:spPr bwMode="auto">
              <a:xfrm>
                <a:off x="967" y="2265"/>
                <a:ext cx="30" cy="32"/>
              </a:xfrm>
              <a:custGeom>
                <a:avLst/>
                <a:gdLst>
                  <a:gd name="T0" fmla="*/ 10 w 59"/>
                  <a:gd name="T1" fmla="*/ 0 h 65"/>
                  <a:gd name="T2" fmla="*/ 15 w 59"/>
                  <a:gd name="T3" fmla="*/ 2 h 65"/>
                  <a:gd name="T4" fmla="*/ 20 w 59"/>
                  <a:gd name="T5" fmla="*/ 3 h 65"/>
                  <a:gd name="T6" fmla="*/ 24 w 59"/>
                  <a:gd name="T7" fmla="*/ 7 h 65"/>
                  <a:gd name="T8" fmla="*/ 28 w 59"/>
                  <a:gd name="T9" fmla="*/ 12 h 65"/>
                  <a:gd name="T10" fmla="*/ 30 w 59"/>
                  <a:gd name="T11" fmla="*/ 17 h 65"/>
                  <a:gd name="T12" fmla="*/ 30 w 59"/>
                  <a:gd name="T13" fmla="*/ 22 h 65"/>
                  <a:gd name="T14" fmla="*/ 28 w 59"/>
                  <a:gd name="T15" fmla="*/ 26 h 65"/>
                  <a:gd name="T16" fmla="*/ 26 w 59"/>
                  <a:gd name="T17" fmla="*/ 32 h 65"/>
                  <a:gd name="T18" fmla="*/ 22 w 59"/>
                  <a:gd name="T19" fmla="*/ 31 h 65"/>
                  <a:gd name="T20" fmla="*/ 19 w 59"/>
                  <a:gd name="T21" fmla="*/ 31 h 65"/>
                  <a:gd name="T22" fmla="*/ 20 w 59"/>
                  <a:gd name="T23" fmla="*/ 28 h 65"/>
                  <a:gd name="T24" fmla="*/ 20 w 59"/>
                  <a:gd name="T25" fmla="*/ 24 h 65"/>
                  <a:gd name="T26" fmla="*/ 19 w 59"/>
                  <a:gd name="T27" fmla="*/ 22 h 65"/>
                  <a:gd name="T28" fmla="*/ 18 w 59"/>
                  <a:gd name="T29" fmla="*/ 18 h 65"/>
                  <a:gd name="T30" fmla="*/ 17 w 59"/>
                  <a:gd name="T31" fmla="*/ 14 h 65"/>
                  <a:gd name="T32" fmla="*/ 14 w 59"/>
                  <a:gd name="T33" fmla="*/ 12 h 65"/>
                  <a:gd name="T34" fmla="*/ 10 w 59"/>
                  <a:gd name="T35" fmla="*/ 12 h 65"/>
                  <a:gd name="T36" fmla="*/ 5 w 59"/>
                  <a:gd name="T37" fmla="*/ 15 h 65"/>
                  <a:gd name="T38" fmla="*/ 3 w 59"/>
                  <a:gd name="T39" fmla="*/ 13 h 65"/>
                  <a:gd name="T40" fmla="*/ 1 w 59"/>
                  <a:gd name="T41" fmla="*/ 12 h 65"/>
                  <a:gd name="T42" fmla="*/ 0 w 59"/>
                  <a:gd name="T43" fmla="*/ 7 h 65"/>
                  <a:gd name="T44" fmla="*/ 3 w 59"/>
                  <a:gd name="T45" fmla="*/ 3 h 65"/>
                  <a:gd name="T46" fmla="*/ 6 w 59"/>
                  <a:gd name="T47" fmla="*/ 2 h 65"/>
                  <a:gd name="T48" fmla="*/ 10 w 59"/>
                  <a:gd name="T49" fmla="*/ 0 h 65"/>
                  <a:gd name="T50" fmla="*/ 10 w 59"/>
                  <a:gd name="T51" fmla="*/ 0 h 6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9"/>
                  <a:gd name="T79" fmla="*/ 0 h 65"/>
                  <a:gd name="T80" fmla="*/ 59 w 59"/>
                  <a:gd name="T81" fmla="*/ 65 h 6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9" h="65">
                    <a:moveTo>
                      <a:pt x="19" y="0"/>
                    </a:moveTo>
                    <a:lnTo>
                      <a:pt x="29" y="4"/>
                    </a:lnTo>
                    <a:lnTo>
                      <a:pt x="40" y="7"/>
                    </a:lnTo>
                    <a:lnTo>
                      <a:pt x="48" y="15"/>
                    </a:lnTo>
                    <a:lnTo>
                      <a:pt x="55" y="25"/>
                    </a:lnTo>
                    <a:lnTo>
                      <a:pt x="59" y="34"/>
                    </a:lnTo>
                    <a:lnTo>
                      <a:pt x="59" y="44"/>
                    </a:lnTo>
                    <a:lnTo>
                      <a:pt x="55" y="53"/>
                    </a:lnTo>
                    <a:lnTo>
                      <a:pt x="52" y="65"/>
                    </a:lnTo>
                    <a:lnTo>
                      <a:pt x="44" y="63"/>
                    </a:lnTo>
                    <a:lnTo>
                      <a:pt x="38" y="63"/>
                    </a:lnTo>
                    <a:lnTo>
                      <a:pt x="40" y="57"/>
                    </a:lnTo>
                    <a:lnTo>
                      <a:pt x="40" y="49"/>
                    </a:lnTo>
                    <a:lnTo>
                      <a:pt x="38" y="44"/>
                    </a:lnTo>
                    <a:lnTo>
                      <a:pt x="36" y="36"/>
                    </a:lnTo>
                    <a:lnTo>
                      <a:pt x="33" y="28"/>
                    </a:lnTo>
                    <a:lnTo>
                      <a:pt x="27" y="25"/>
                    </a:lnTo>
                    <a:lnTo>
                      <a:pt x="19" y="25"/>
                    </a:lnTo>
                    <a:lnTo>
                      <a:pt x="10" y="30"/>
                    </a:lnTo>
                    <a:lnTo>
                      <a:pt x="6" y="26"/>
                    </a:lnTo>
                    <a:lnTo>
                      <a:pt x="2" y="25"/>
                    </a:lnTo>
                    <a:lnTo>
                      <a:pt x="0" y="15"/>
                    </a:lnTo>
                    <a:lnTo>
                      <a:pt x="6" y="7"/>
                    </a:lnTo>
                    <a:lnTo>
                      <a:pt x="12" y="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6" name="Freeform 71"/>
              <p:cNvSpPr>
                <a:spLocks/>
              </p:cNvSpPr>
              <p:nvPr/>
            </p:nvSpPr>
            <p:spPr bwMode="auto">
              <a:xfrm>
                <a:off x="731" y="2082"/>
                <a:ext cx="98" cy="52"/>
              </a:xfrm>
              <a:custGeom>
                <a:avLst/>
                <a:gdLst>
                  <a:gd name="T0" fmla="*/ 84 w 196"/>
                  <a:gd name="T1" fmla="*/ 39 h 102"/>
                  <a:gd name="T2" fmla="*/ 90 w 196"/>
                  <a:gd name="T3" fmla="*/ 35 h 102"/>
                  <a:gd name="T4" fmla="*/ 93 w 196"/>
                  <a:gd name="T5" fmla="*/ 33 h 102"/>
                  <a:gd name="T6" fmla="*/ 96 w 196"/>
                  <a:gd name="T7" fmla="*/ 29 h 102"/>
                  <a:gd name="T8" fmla="*/ 98 w 196"/>
                  <a:gd name="T9" fmla="*/ 27 h 102"/>
                  <a:gd name="T10" fmla="*/ 97 w 196"/>
                  <a:gd name="T11" fmla="*/ 23 h 102"/>
                  <a:gd name="T12" fmla="*/ 96 w 196"/>
                  <a:gd name="T13" fmla="*/ 20 h 102"/>
                  <a:gd name="T14" fmla="*/ 93 w 196"/>
                  <a:gd name="T15" fmla="*/ 17 h 102"/>
                  <a:gd name="T16" fmla="*/ 91 w 196"/>
                  <a:gd name="T17" fmla="*/ 13 h 102"/>
                  <a:gd name="T18" fmla="*/ 87 w 196"/>
                  <a:gd name="T19" fmla="*/ 11 h 102"/>
                  <a:gd name="T20" fmla="*/ 83 w 196"/>
                  <a:gd name="T21" fmla="*/ 8 h 102"/>
                  <a:gd name="T22" fmla="*/ 78 w 196"/>
                  <a:gd name="T23" fmla="*/ 5 h 102"/>
                  <a:gd name="T24" fmla="*/ 74 w 196"/>
                  <a:gd name="T25" fmla="*/ 4 h 102"/>
                  <a:gd name="T26" fmla="*/ 70 w 196"/>
                  <a:gd name="T27" fmla="*/ 1 h 102"/>
                  <a:gd name="T28" fmla="*/ 66 w 196"/>
                  <a:gd name="T29" fmla="*/ 0 h 102"/>
                  <a:gd name="T30" fmla="*/ 61 w 196"/>
                  <a:gd name="T31" fmla="*/ 0 h 102"/>
                  <a:gd name="T32" fmla="*/ 59 w 196"/>
                  <a:gd name="T33" fmla="*/ 0 h 102"/>
                  <a:gd name="T34" fmla="*/ 53 w 196"/>
                  <a:gd name="T35" fmla="*/ 1 h 102"/>
                  <a:gd name="T36" fmla="*/ 48 w 196"/>
                  <a:gd name="T37" fmla="*/ 2 h 102"/>
                  <a:gd name="T38" fmla="*/ 42 w 196"/>
                  <a:gd name="T39" fmla="*/ 3 h 102"/>
                  <a:gd name="T40" fmla="*/ 36 w 196"/>
                  <a:gd name="T41" fmla="*/ 5 h 102"/>
                  <a:gd name="T42" fmla="*/ 30 w 196"/>
                  <a:gd name="T43" fmla="*/ 6 h 102"/>
                  <a:gd name="T44" fmla="*/ 25 w 196"/>
                  <a:gd name="T45" fmla="*/ 7 h 102"/>
                  <a:gd name="T46" fmla="*/ 19 w 196"/>
                  <a:gd name="T47" fmla="*/ 10 h 102"/>
                  <a:gd name="T48" fmla="*/ 15 w 196"/>
                  <a:gd name="T49" fmla="*/ 12 h 102"/>
                  <a:gd name="T50" fmla="*/ 10 w 196"/>
                  <a:gd name="T51" fmla="*/ 13 h 102"/>
                  <a:gd name="T52" fmla="*/ 6 w 196"/>
                  <a:gd name="T53" fmla="*/ 16 h 102"/>
                  <a:gd name="T54" fmla="*/ 3 w 196"/>
                  <a:gd name="T55" fmla="*/ 19 h 102"/>
                  <a:gd name="T56" fmla="*/ 2 w 196"/>
                  <a:gd name="T57" fmla="*/ 22 h 102"/>
                  <a:gd name="T58" fmla="*/ 0 w 196"/>
                  <a:gd name="T59" fmla="*/ 26 h 102"/>
                  <a:gd name="T60" fmla="*/ 1 w 196"/>
                  <a:gd name="T61" fmla="*/ 29 h 102"/>
                  <a:gd name="T62" fmla="*/ 2 w 196"/>
                  <a:gd name="T63" fmla="*/ 34 h 102"/>
                  <a:gd name="T64" fmla="*/ 6 w 196"/>
                  <a:gd name="T65" fmla="*/ 39 h 102"/>
                  <a:gd name="T66" fmla="*/ 9 w 196"/>
                  <a:gd name="T67" fmla="*/ 42 h 102"/>
                  <a:gd name="T68" fmla="*/ 12 w 196"/>
                  <a:gd name="T69" fmla="*/ 46 h 102"/>
                  <a:gd name="T70" fmla="*/ 17 w 196"/>
                  <a:gd name="T71" fmla="*/ 49 h 102"/>
                  <a:gd name="T72" fmla="*/ 22 w 196"/>
                  <a:gd name="T73" fmla="*/ 51 h 102"/>
                  <a:gd name="T74" fmla="*/ 25 w 196"/>
                  <a:gd name="T75" fmla="*/ 52 h 102"/>
                  <a:gd name="T76" fmla="*/ 31 w 196"/>
                  <a:gd name="T77" fmla="*/ 52 h 102"/>
                  <a:gd name="T78" fmla="*/ 37 w 196"/>
                  <a:gd name="T79" fmla="*/ 52 h 102"/>
                  <a:gd name="T80" fmla="*/ 43 w 196"/>
                  <a:gd name="T81" fmla="*/ 52 h 102"/>
                  <a:gd name="T82" fmla="*/ 49 w 196"/>
                  <a:gd name="T83" fmla="*/ 50 h 102"/>
                  <a:gd name="T84" fmla="*/ 54 w 196"/>
                  <a:gd name="T85" fmla="*/ 48 h 102"/>
                  <a:gd name="T86" fmla="*/ 59 w 196"/>
                  <a:gd name="T87" fmla="*/ 46 h 102"/>
                  <a:gd name="T88" fmla="*/ 65 w 196"/>
                  <a:gd name="T89" fmla="*/ 45 h 102"/>
                  <a:gd name="T90" fmla="*/ 70 w 196"/>
                  <a:gd name="T91" fmla="*/ 42 h 102"/>
                  <a:gd name="T92" fmla="*/ 75 w 196"/>
                  <a:gd name="T93" fmla="*/ 41 h 102"/>
                  <a:gd name="T94" fmla="*/ 79 w 196"/>
                  <a:gd name="T95" fmla="*/ 40 h 102"/>
                  <a:gd name="T96" fmla="*/ 84 w 196"/>
                  <a:gd name="T97" fmla="*/ 39 h 102"/>
                  <a:gd name="T98" fmla="*/ 84 w 196"/>
                  <a:gd name="T99" fmla="*/ 39 h 10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6"/>
                  <a:gd name="T151" fmla="*/ 0 h 102"/>
                  <a:gd name="T152" fmla="*/ 196 w 196"/>
                  <a:gd name="T153" fmla="*/ 102 h 10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6" h="102">
                    <a:moveTo>
                      <a:pt x="167" y="76"/>
                    </a:moveTo>
                    <a:lnTo>
                      <a:pt x="179" y="68"/>
                    </a:lnTo>
                    <a:lnTo>
                      <a:pt x="186" y="64"/>
                    </a:lnTo>
                    <a:lnTo>
                      <a:pt x="192" y="57"/>
                    </a:lnTo>
                    <a:lnTo>
                      <a:pt x="196" y="53"/>
                    </a:lnTo>
                    <a:lnTo>
                      <a:pt x="194" y="45"/>
                    </a:lnTo>
                    <a:lnTo>
                      <a:pt x="192" y="40"/>
                    </a:lnTo>
                    <a:lnTo>
                      <a:pt x="186" y="34"/>
                    </a:lnTo>
                    <a:lnTo>
                      <a:pt x="182" y="26"/>
                    </a:lnTo>
                    <a:lnTo>
                      <a:pt x="173" y="21"/>
                    </a:lnTo>
                    <a:lnTo>
                      <a:pt x="165" y="15"/>
                    </a:lnTo>
                    <a:lnTo>
                      <a:pt x="156" y="9"/>
                    </a:lnTo>
                    <a:lnTo>
                      <a:pt x="148" y="7"/>
                    </a:lnTo>
                    <a:lnTo>
                      <a:pt x="139" y="2"/>
                    </a:lnTo>
                    <a:lnTo>
                      <a:pt x="131" y="0"/>
                    </a:lnTo>
                    <a:lnTo>
                      <a:pt x="123" y="0"/>
                    </a:lnTo>
                    <a:lnTo>
                      <a:pt x="118" y="0"/>
                    </a:lnTo>
                    <a:lnTo>
                      <a:pt x="106" y="2"/>
                    </a:lnTo>
                    <a:lnTo>
                      <a:pt x="95" y="4"/>
                    </a:lnTo>
                    <a:lnTo>
                      <a:pt x="83" y="5"/>
                    </a:lnTo>
                    <a:lnTo>
                      <a:pt x="72" y="9"/>
                    </a:lnTo>
                    <a:lnTo>
                      <a:pt x="61" y="11"/>
                    </a:lnTo>
                    <a:lnTo>
                      <a:pt x="49" y="13"/>
                    </a:lnTo>
                    <a:lnTo>
                      <a:pt x="38" y="19"/>
                    </a:lnTo>
                    <a:lnTo>
                      <a:pt x="30" y="23"/>
                    </a:lnTo>
                    <a:lnTo>
                      <a:pt x="19" y="26"/>
                    </a:lnTo>
                    <a:lnTo>
                      <a:pt x="13" y="32"/>
                    </a:lnTo>
                    <a:lnTo>
                      <a:pt x="6" y="38"/>
                    </a:lnTo>
                    <a:lnTo>
                      <a:pt x="4" y="43"/>
                    </a:lnTo>
                    <a:lnTo>
                      <a:pt x="0" y="51"/>
                    </a:lnTo>
                    <a:lnTo>
                      <a:pt x="2" y="57"/>
                    </a:lnTo>
                    <a:lnTo>
                      <a:pt x="4" y="66"/>
                    </a:lnTo>
                    <a:lnTo>
                      <a:pt x="11" y="76"/>
                    </a:lnTo>
                    <a:lnTo>
                      <a:pt x="17" y="83"/>
                    </a:lnTo>
                    <a:lnTo>
                      <a:pt x="25" y="91"/>
                    </a:lnTo>
                    <a:lnTo>
                      <a:pt x="34" y="97"/>
                    </a:lnTo>
                    <a:lnTo>
                      <a:pt x="44" y="101"/>
                    </a:lnTo>
                    <a:lnTo>
                      <a:pt x="51" y="102"/>
                    </a:lnTo>
                    <a:lnTo>
                      <a:pt x="63" y="102"/>
                    </a:lnTo>
                    <a:lnTo>
                      <a:pt x="74" y="102"/>
                    </a:lnTo>
                    <a:lnTo>
                      <a:pt x="85" y="102"/>
                    </a:lnTo>
                    <a:lnTo>
                      <a:pt x="97" y="99"/>
                    </a:lnTo>
                    <a:lnTo>
                      <a:pt x="108" y="95"/>
                    </a:lnTo>
                    <a:lnTo>
                      <a:pt x="118" y="91"/>
                    </a:lnTo>
                    <a:lnTo>
                      <a:pt x="129" y="89"/>
                    </a:lnTo>
                    <a:lnTo>
                      <a:pt x="140" y="83"/>
                    </a:lnTo>
                    <a:lnTo>
                      <a:pt x="150" y="80"/>
                    </a:lnTo>
                    <a:lnTo>
                      <a:pt x="158" y="78"/>
                    </a:lnTo>
                    <a:lnTo>
                      <a:pt x="167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7" name="Freeform 72"/>
              <p:cNvSpPr>
                <a:spLocks/>
              </p:cNvSpPr>
              <p:nvPr/>
            </p:nvSpPr>
            <p:spPr bwMode="auto">
              <a:xfrm>
                <a:off x="929" y="2389"/>
                <a:ext cx="12" cy="107"/>
              </a:xfrm>
              <a:custGeom>
                <a:avLst/>
                <a:gdLst>
                  <a:gd name="T0" fmla="*/ 7 w 25"/>
                  <a:gd name="T1" fmla="*/ 0 h 215"/>
                  <a:gd name="T2" fmla="*/ 7 w 25"/>
                  <a:gd name="T3" fmla="*/ 3 h 215"/>
                  <a:gd name="T4" fmla="*/ 7 w 25"/>
                  <a:gd name="T5" fmla="*/ 6 h 215"/>
                  <a:gd name="T6" fmla="*/ 7 w 25"/>
                  <a:gd name="T7" fmla="*/ 9 h 215"/>
                  <a:gd name="T8" fmla="*/ 8 w 25"/>
                  <a:gd name="T9" fmla="*/ 13 h 215"/>
                  <a:gd name="T10" fmla="*/ 8 w 25"/>
                  <a:gd name="T11" fmla="*/ 16 h 215"/>
                  <a:gd name="T12" fmla="*/ 8 w 25"/>
                  <a:gd name="T13" fmla="*/ 20 h 215"/>
                  <a:gd name="T14" fmla="*/ 8 w 25"/>
                  <a:gd name="T15" fmla="*/ 23 h 215"/>
                  <a:gd name="T16" fmla="*/ 9 w 25"/>
                  <a:gd name="T17" fmla="*/ 26 h 215"/>
                  <a:gd name="T18" fmla="*/ 9 w 25"/>
                  <a:gd name="T19" fmla="*/ 29 h 215"/>
                  <a:gd name="T20" fmla="*/ 9 w 25"/>
                  <a:gd name="T21" fmla="*/ 33 h 215"/>
                  <a:gd name="T22" fmla="*/ 9 w 25"/>
                  <a:gd name="T23" fmla="*/ 37 h 215"/>
                  <a:gd name="T24" fmla="*/ 9 w 25"/>
                  <a:gd name="T25" fmla="*/ 41 h 215"/>
                  <a:gd name="T26" fmla="*/ 9 w 25"/>
                  <a:gd name="T27" fmla="*/ 44 h 215"/>
                  <a:gd name="T28" fmla="*/ 9 w 25"/>
                  <a:gd name="T29" fmla="*/ 48 h 215"/>
                  <a:gd name="T30" fmla="*/ 9 w 25"/>
                  <a:gd name="T31" fmla="*/ 53 h 215"/>
                  <a:gd name="T32" fmla="*/ 9 w 25"/>
                  <a:gd name="T33" fmla="*/ 58 h 215"/>
                  <a:gd name="T34" fmla="*/ 9 w 25"/>
                  <a:gd name="T35" fmla="*/ 62 h 215"/>
                  <a:gd name="T36" fmla="*/ 9 w 25"/>
                  <a:gd name="T37" fmla="*/ 65 h 215"/>
                  <a:gd name="T38" fmla="*/ 9 w 25"/>
                  <a:gd name="T39" fmla="*/ 69 h 215"/>
                  <a:gd name="T40" fmla="*/ 9 w 25"/>
                  <a:gd name="T41" fmla="*/ 73 h 215"/>
                  <a:gd name="T42" fmla="*/ 9 w 25"/>
                  <a:gd name="T43" fmla="*/ 76 h 215"/>
                  <a:gd name="T44" fmla="*/ 9 w 25"/>
                  <a:gd name="T45" fmla="*/ 79 h 215"/>
                  <a:gd name="T46" fmla="*/ 9 w 25"/>
                  <a:gd name="T47" fmla="*/ 82 h 215"/>
                  <a:gd name="T48" fmla="*/ 10 w 25"/>
                  <a:gd name="T49" fmla="*/ 85 h 215"/>
                  <a:gd name="T50" fmla="*/ 10 w 25"/>
                  <a:gd name="T51" fmla="*/ 90 h 215"/>
                  <a:gd name="T52" fmla="*/ 10 w 25"/>
                  <a:gd name="T53" fmla="*/ 96 h 215"/>
                  <a:gd name="T54" fmla="*/ 10 w 25"/>
                  <a:gd name="T55" fmla="*/ 99 h 215"/>
                  <a:gd name="T56" fmla="*/ 11 w 25"/>
                  <a:gd name="T57" fmla="*/ 101 h 215"/>
                  <a:gd name="T58" fmla="*/ 12 w 25"/>
                  <a:gd name="T59" fmla="*/ 103 h 215"/>
                  <a:gd name="T60" fmla="*/ 12 w 25"/>
                  <a:gd name="T61" fmla="*/ 107 h 215"/>
                  <a:gd name="T62" fmla="*/ 10 w 25"/>
                  <a:gd name="T63" fmla="*/ 106 h 215"/>
                  <a:gd name="T64" fmla="*/ 7 w 25"/>
                  <a:gd name="T65" fmla="*/ 104 h 215"/>
                  <a:gd name="T66" fmla="*/ 5 w 25"/>
                  <a:gd name="T67" fmla="*/ 102 h 215"/>
                  <a:gd name="T68" fmla="*/ 4 w 25"/>
                  <a:gd name="T69" fmla="*/ 102 h 215"/>
                  <a:gd name="T70" fmla="*/ 3 w 25"/>
                  <a:gd name="T71" fmla="*/ 96 h 215"/>
                  <a:gd name="T72" fmla="*/ 2 w 25"/>
                  <a:gd name="T73" fmla="*/ 91 h 215"/>
                  <a:gd name="T74" fmla="*/ 2 w 25"/>
                  <a:gd name="T75" fmla="*/ 85 h 215"/>
                  <a:gd name="T76" fmla="*/ 2 w 25"/>
                  <a:gd name="T77" fmla="*/ 81 h 215"/>
                  <a:gd name="T78" fmla="*/ 1 w 25"/>
                  <a:gd name="T79" fmla="*/ 75 h 215"/>
                  <a:gd name="T80" fmla="*/ 1 w 25"/>
                  <a:gd name="T81" fmla="*/ 69 h 215"/>
                  <a:gd name="T82" fmla="*/ 1 w 25"/>
                  <a:gd name="T83" fmla="*/ 63 h 215"/>
                  <a:gd name="T84" fmla="*/ 1 w 25"/>
                  <a:gd name="T85" fmla="*/ 59 h 215"/>
                  <a:gd name="T86" fmla="*/ 1 w 25"/>
                  <a:gd name="T87" fmla="*/ 52 h 215"/>
                  <a:gd name="T88" fmla="*/ 1 w 25"/>
                  <a:gd name="T89" fmla="*/ 46 h 215"/>
                  <a:gd name="T90" fmla="*/ 0 w 25"/>
                  <a:gd name="T91" fmla="*/ 40 h 215"/>
                  <a:gd name="T92" fmla="*/ 0 w 25"/>
                  <a:gd name="T93" fmla="*/ 33 h 215"/>
                  <a:gd name="T94" fmla="*/ 0 w 25"/>
                  <a:gd name="T95" fmla="*/ 26 h 215"/>
                  <a:gd name="T96" fmla="*/ 0 w 25"/>
                  <a:gd name="T97" fmla="*/ 20 h 215"/>
                  <a:gd name="T98" fmla="*/ 0 w 25"/>
                  <a:gd name="T99" fmla="*/ 12 h 215"/>
                  <a:gd name="T100" fmla="*/ 0 w 25"/>
                  <a:gd name="T101" fmla="*/ 5 h 215"/>
                  <a:gd name="T102" fmla="*/ 1 w 25"/>
                  <a:gd name="T103" fmla="*/ 3 h 215"/>
                  <a:gd name="T104" fmla="*/ 3 w 25"/>
                  <a:gd name="T105" fmla="*/ 2 h 215"/>
                  <a:gd name="T106" fmla="*/ 5 w 25"/>
                  <a:gd name="T107" fmla="*/ 0 h 215"/>
                  <a:gd name="T108" fmla="*/ 7 w 25"/>
                  <a:gd name="T109" fmla="*/ 0 h 215"/>
                  <a:gd name="T110" fmla="*/ 7 w 25"/>
                  <a:gd name="T111" fmla="*/ 0 h 21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5"/>
                  <a:gd name="T169" fmla="*/ 0 h 215"/>
                  <a:gd name="T170" fmla="*/ 25 w 25"/>
                  <a:gd name="T171" fmla="*/ 215 h 21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5" h="215">
                    <a:moveTo>
                      <a:pt x="14" y="0"/>
                    </a:moveTo>
                    <a:lnTo>
                      <a:pt x="14" y="6"/>
                    </a:lnTo>
                    <a:lnTo>
                      <a:pt x="15" y="13"/>
                    </a:lnTo>
                    <a:lnTo>
                      <a:pt x="15" y="19"/>
                    </a:lnTo>
                    <a:lnTo>
                      <a:pt x="17" y="27"/>
                    </a:lnTo>
                    <a:lnTo>
                      <a:pt x="17" y="32"/>
                    </a:lnTo>
                    <a:lnTo>
                      <a:pt x="17" y="40"/>
                    </a:lnTo>
                    <a:lnTo>
                      <a:pt x="17" y="46"/>
                    </a:lnTo>
                    <a:lnTo>
                      <a:pt x="19" y="53"/>
                    </a:lnTo>
                    <a:lnTo>
                      <a:pt x="19" y="59"/>
                    </a:lnTo>
                    <a:lnTo>
                      <a:pt x="19" y="67"/>
                    </a:lnTo>
                    <a:lnTo>
                      <a:pt x="19" y="74"/>
                    </a:lnTo>
                    <a:lnTo>
                      <a:pt x="19" y="82"/>
                    </a:lnTo>
                    <a:lnTo>
                      <a:pt x="19" y="89"/>
                    </a:lnTo>
                    <a:lnTo>
                      <a:pt x="19" y="97"/>
                    </a:lnTo>
                    <a:lnTo>
                      <a:pt x="19" y="107"/>
                    </a:lnTo>
                    <a:lnTo>
                      <a:pt x="19" y="116"/>
                    </a:lnTo>
                    <a:lnTo>
                      <a:pt x="19" y="124"/>
                    </a:lnTo>
                    <a:lnTo>
                      <a:pt x="19" y="131"/>
                    </a:lnTo>
                    <a:lnTo>
                      <a:pt x="19" y="139"/>
                    </a:lnTo>
                    <a:lnTo>
                      <a:pt x="19" y="146"/>
                    </a:lnTo>
                    <a:lnTo>
                      <a:pt x="19" y="152"/>
                    </a:lnTo>
                    <a:lnTo>
                      <a:pt x="19" y="158"/>
                    </a:lnTo>
                    <a:lnTo>
                      <a:pt x="19" y="164"/>
                    </a:lnTo>
                    <a:lnTo>
                      <a:pt x="21" y="171"/>
                    </a:lnTo>
                    <a:lnTo>
                      <a:pt x="21" y="181"/>
                    </a:lnTo>
                    <a:lnTo>
                      <a:pt x="21" y="192"/>
                    </a:lnTo>
                    <a:lnTo>
                      <a:pt x="21" y="198"/>
                    </a:lnTo>
                    <a:lnTo>
                      <a:pt x="23" y="202"/>
                    </a:lnTo>
                    <a:lnTo>
                      <a:pt x="25" y="207"/>
                    </a:lnTo>
                    <a:lnTo>
                      <a:pt x="25" y="215"/>
                    </a:lnTo>
                    <a:lnTo>
                      <a:pt x="21" y="213"/>
                    </a:lnTo>
                    <a:lnTo>
                      <a:pt x="15" y="209"/>
                    </a:lnTo>
                    <a:lnTo>
                      <a:pt x="10" y="205"/>
                    </a:lnTo>
                    <a:lnTo>
                      <a:pt x="8" y="204"/>
                    </a:lnTo>
                    <a:lnTo>
                      <a:pt x="6" y="192"/>
                    </a:lnTo>
                    <a:lnTo>
                      <a:pt x="4" y="183"/>
                    </a:lnTo>
                    <a:lnTo>
                      <a:pt x="4" y="171"/>
                    </a:lnTo>
                    <a:lnTo>
                      <a:pt x="4" y="162"/>
                    </a:lnTo>
                    <a:lnTo>
                      <a:pt x="2" y="150"/>
                    </a:lnTo>
                    <a:lnTo>
                      <a:pt x="2" y="139"/>
                    </a:lnTo>
                    <a:lnTo>
                      <a:pt x="2" y="127"/>
                    </a:lnTo>
                    <a:lnTo>
                      <a:pt x="2" y="118"/>
                    </a:lnTo>
                    <a:lnTo>
                      <a:pt x="2" y="105"/>
                    </a:lnTo>
                    <a:lnTo>
                      <a:pt x="2" y="93"/>
                    </a:lnTo>
                    <a:lnTo>
                      <a:pt x="0" y="80"/>
                    </a:lnTo>
                    <a:lnTo>
                      <a:pt x="0" y="67"/>
                    </a:lnTo>
                    <a:lnTo>
                      <a:pt x="0" y="53"/>
                    </a:lnTo>
                    <a:lnTo>
                      <a:pt x="0" y="40"/>
                    </a:lnTo>
                    <a:lnTo>
                      <a:pt x="0" y="25"/>
                    </a:lnTo>
                    <a:lnTo>
                      <a:pt x="0" y="10"/>
                    </a:lnTo>
                    <a:lnTo>
                      <a:pt x="2" y="6"/>
                    </a:lnTo>
                    <a:lnTo>
                      <a:pt x="6" y="4"/>
                    </a:lnTo>
                    <a:lnTo>
                      <a:pt x="1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8" name="Freeform 73"/>
              <p:cNvSpPr>
                <a:spLocks/>
              </p:cNvSpPr>
              <p:nvPr/>
            </p:nvSpPr>
            <p:spPr bwMode="auto">
              <a:xfrm>
                <a:off x="782" y="1987"/>
                <a:ext cx="61" cy="51"/>
              </a:xfrm>
              <a:custGeom>
                <a:avLst/>
                <a:gdLst>
                  <a:gd name="T0" fmla="*/ 54 w 121"/>
                  <a:gd name="T1" fmla="*/ 0 h 100"/>
                  <a:gd name="T2" fmla="*/ 55 w 121"/>
                  <a:gd name="T3" fmla="*/ 1 h 100"/>
                  <a:gd name="T4" fmla="*/ 57 w 121"/>
                  <a:gd name="T5" fmla="*/ 2 h 100"/>
                  <a:gd name="T6" fmla="*/ 59 w 121"/>
                  <a:gd name="T7" fmla="*/ 5 h 100"/>
                  <a:gd name="T8" fmla="*/ 61 w 121"/>
                  <a:gd name="T9" fmla="*/ 7 h 100"/>
                  <a:gd name="T10" fmla="*/ 57 w 121"/>
                  <a:gd name="T11" fmla="*/ 9 h 100"/>
                  <a:gd name="T12" fmla="*/ 54 w 121"/>
                  <a:gd name="T13" fmla="*/ 12 h 100"/>
                  <a:gd name="T14" fmla="*/ 50 w 121"/>
                  <a:gd name="T15" fmla="*/ 14 h 100"/>
                  <a:gd name="T16" fmla="*/ 48 w 121"/>
                  <a:gd name="T17" fmla="*/ 18 h 100"/>
                  <a:gd name="T18" fmla="*/ 44 w 121"/>
                  <a:gd name="T19" fmla="*/ 20 h 100"/>
                  <a:gd name="T20" fmla="*/ 41 w 121"/>
                  <a:gd name="T21" fmla="*/ 23 h 100"/>
                  <a:gd name="T22" fmla="*/ 37 w 121"/>
                  <a:gd name="T23" fmla="*/ 26 h 100"/>
                  <a:gd name="T24" fmla="*/ 34 w 121"/>
                  <a:gd name="T25" fmla="*/ 29 h 100"/>
                  <a:gd name="T26" fmla="*/ 30 w 121"/>
                  <a:gd name="T27" fmla="*/ 32 h 100"/>
                  <a:gd name="T28" fmla="*/ 27 w 121"/>
                  <a:gd name="T29" fmla="*/ 35 h 100"/>
                  <a:gd name="T30" fmla="*/ 24 w 121"/>
                  <a:gd name="T31" fmla="*/ 37 h 100"/>
                  <a:gd name="T32" fmla="*/ 20 w 121"/>
                  <a:gd name="T33" fmla="*/ 40 h 100"/>
                  <a:gd name="T34" fmla="*/ 16 w 121"/>
                  <a:gd name="T35" fmla="*/ 42 h 100"/>
                  <a:gd name="T36" fmla="*/ 13 w 121"/>
                  <a:gd name="T37" fmla="*/ 45 h 100"/>
                  <a:gd name="T38" fmla="*/ 10 w 121"/>
                  <a:gd name="T39" fmla="*/ 48 h 100"/>
                  <a:gd name="T40" fmla="*/ 7 w 121"/>
                  <a:gd name="T41" fmla="*/ 51 h 100"/>
                  <a:gd name="T42" fmla="*/ 3 w 121"/>
                  <a:gd name="T43" fmla="*/ 50 h 100"/>
                  <a:gd name="T44" fmla="*/ 0 w 121"/>
                  <a:gd name="T45" fmla="*/ 50 h 100"/>
                  <a:gd name="T46" fmla="*/ 2 w 121"/>
                  <a:gd name="T47" fmla="*/ 46 h 100"/>
                  <a:gd name="T48" fmla="*/ 4 w 121"/>
                  <a:gd name="T49" fmla="*/ 42 h 100"/>
                  <a:gd name="T50" fmla="*/ 6 w 121"/>
                  <a:gd name="T51" fmla="*/ 40 h 100"/>
                  <a:gd name="T52" fmla="*/ 9 w 121"/>
                  <a:gd name="T53" fmla="*/ 36 h 100"/>
                  <a:gd name="T54" fmla="*/ 12 w 121"/>
                  <a:gd name="T55" fmla="*/ 33 h 100"/>
                  <a:gd name="T56" fmla="*/ 15 w 121"/>
                  <a:gd name="T57" fmla="*/ 30 h 100"/>
                  <a:gd name="T58" fmla="*/ 19 w 121"/>
                  <a:gd name="T59" fmla="*/ 27 h 100"/>
                  <a:gd name="T60" fmla="*/ 23 w 121"/>
                  <a:gd name="T61" fmla="*/ 23 h 100"/>
                  <a:gd name="T62" fmla="*/ 26 w 121"/>
                  <a:gd name="T63" fmla="*/ 20 h 100"/>
                  <a:gd name="T64" fmla="*/ 29 w 121"/>
                  <a:gd name="T65" fmla="*/ 17 h 100"/>
                  <a:gd name="T66" fmla="*/ 33 w 121"/>
                  <a:gd name="T67" fmla="*/ 14 h 100"/>
                  <a:gd name="T68" fmla="*/ 38 w 121"/>
                  <a:gd name="T69" fmla="*/ 12 h 100"/>
                  <a:gd name="T70" fmla="*/ 41 w 121"/>
                  <a:gd name="T71" fmla="*/ 10 h 100"/>
                  <a:gd name="T72" fmla="*/ 45 w 121"/>
                  <a:gd name="T73" fmla="*/ 7 h 100"/>
                  <a:gd name="T74" fmla="*/ 49 w 121"/>
                  <a:gd name="T75" fmla="*/ 5 h 100"/>
                  <a:gd name="T76" fmla="*/ 52 w 121"/>
                  <a:gd name="T77" fmla="*/ 2 h 100"/>
                  <a:gd name="T78" fmla="*/ 53 w 121"/>
                  <a:gd name="T79" fmla="*/ 1 h 100"/>
                  <a:gd name="T80" fmla="*/ 54 w 121"/>
                  <a:gd name="T81" fmla="*/ 0 h 100"/>
                  <a:gd name="T82" fmla="*/ 54 w 121"/>
                  <a:gd name="T83" fmla="*/ 0 h 10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21"/>
                  <a:gd name="T127" fmla="*/ 0 h 100"/>
                  <a:gd name="T128" fmla="*/ 121 w 121"/>
                  <a:gd name="T129" fmla="*/ 100 h 10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21" h="100">
                    <a:moveTo>
                      <a:pt x="108" y="0"/>
                    </a:moveTo>
                    <a:lnTo>
                      <a:pt x="110" y="1"/>
                    </a:lnTo>
                    <a:lnTo>
                      <a:pt x="114" y="3"/>
                    </a:lnTo>
                    <a:lnTo>
                      <a:pt x="117" y="9"/>
                    </a:lnTo>
                    <a:lnTo>
                      <a:pt x="121" y="13"/>
                    </a:lnTo>
                    <a:lnTo>
                      <a:pt x="114" y="17"/>
                    </a:lnTo>
                    <a:lnTo>
                      <a:pt x="108" y="24"/>
                    </a:lnTo>
                    <a:lnTo>
                      <a:pt x="100" y="28"/>
                    </a:lnTo>
                    <a:lnTo>
                      <a:pt x="95" y="36"/>
                    </a:lnTo>
                    <a:lnTo>
                      <a:pt x="87" y="40"/>
                    </a:lnTo>
                    <a:lnTo>
                      <a:pt x="81" y="45"/>
                    </a:lnTo>
                    <a:lnTo>
                      <a:pt x="74" y="51"/>
                    </a:lnTo>
                    <a:lnTo>
                      <a:pt x="68" y="57"/>
                    </a:lnTo>
                    <a:lnTo>
                      <a:pt x="60" y="62"/>
                    </a:lnTo>
                    <a:lnTo>
                      <a:pt x="53" y="68"/>
                    </a:lnTo>
                    <a:lnTo>
                      <a:pt x="47" y="72"/>
                    </a:lnTo>
                    <a:lnTo>
                      <a:pt x="39" y="79"/>
                    </a:lnTo>
                    <a:lnTo>
                      <a:pt x="32" y="83"/>
                    </a:lnTo>
                    <a:lnTo>
                      <a:pt x="26" y="89"/>
                    </a:lnTo>
                    <a:lnTo>
                      <a:pt x="20" y="95"/>
                    </a:lnTo>
                    <a:lnTo>
                      <a:pt x="13" y="100"/>
                    </a:lnTo>
                    <a:lnTo>
                      <a:pt x="5" y="98"/>
                    </a:lnTo>
                    <a:lnTo>
                      <a:pt x="0" y="98"/>
                    </a:lnTo>
                    <a:lnTo>
                      <a:pt x="3" y="91"/>
                    </a:lnTo>
                    <a:lnTo>
                      <a:pt x="7" y="83"/>
                    </a:lnTo>
                    <a:lnTo>
                      <a:pt x="11" y="78"/>
                    </a:lnTo>
                    <a:lnTo>
                      <a:pt x="17" y="70"/>
                    </a:lnTo>
                    <a:lnTo>
                      <a:pt x="24" y="64"/>
                    </a:lnTo>
                    <a:lnTo>
                      <a:pt x="30" y="59"/>
                    </a:lnTo>
                    <a:lnTo>
                      <a:pt x="38" y="53"/>
                    </a:lnTo>
                    <a:lnTo>
                      <a:pt x="45" y="45"/>
                    </a:lnTo>
                    <a:lnTo>
                      <a:pt x="51" y="40"/>
                    </a:lnTo>
                    <a:lnTo>
                      <a:pt x="58" y="34"/>
                    </a:lnTo>
                    <a:lnTo>
                      <a:pt x="66" y="28"/>
                    </a:lnTo>
                    <a:lnTo>
                      <a:pt x="76" y="24"/>
                    </a:lnTo>
                    <a:lnTo>
                      <a:pt x="81" y="19"/>
                    </a:lnTo>
                    <a:lnTo>
                      <a:pt x="89" y="13"/>
                    </a:lnTo>
                    <a:lnTo>
                      <a:pt x="97" y="9"/>
                    </a:lnTo>
                    <a:lnTo>
                      <a:pt x="104" y="3"/>
                    </a:lnTo>
                    <a:lnTo>
                      <a:pt x="106" y="1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09" name="Freeform 74"/>
              <p:cNvSpPr>
                <a:spLocks/>
              </p:cNvSpPr>
              <p:nvPr/>
            </p:nvSpPr>
            <p:spPr bwMode="auto">
              <a:xfrm>
                <a:off x="811" y="2007"/>
                <a:ext cx="43" cy="45"/>
              </a:xfrm>
              <a:custGeom>
                <a:avLst/>
                <a:gdLst>
                  <a:gd name="T0" fmla="*/ 39 w 86"/>
                  <a:gd name="T1" fmla="*/ 0 h 89"/>
                  <a:gd name="T2" fmla="*/ 43 w 86"/>
                  <a:gd name="T3" fmla="*/ 10 h 89"/>
                  <a:gd name="T4" fmla="*/ 40 w 86"/>
                  <a:gd name="T5" fmla="*/ 12 h 89"/>
                  <a:gd name="T6" fmla="*/ 37 w 86"/>
                  <a:gd name="T7" fmla="*/ 16 h 89"/>
                  <a:gd name="T8" fmla="*/ 34 w 86"/>
                  <a:gd name="T9" fmla="*/ 19 h 89"/>
                  <a:gd name="T10" fmla="*/ 30 w 86"/>
                  <a:gd name="T11" fmla="*/ 22 h 89"/>
                  <a:gd name="T12" fmla="*/ 27 w 86"/>
                  <a:gd name="T13" fmla="*/ 25 h 89"/>
                  <a:gd name="T14" fmla="*/ 24 w 86"/>
                  <a:gd name="T15" fmla="*/ 28 h 89"/>
                  <a:gd name="T16" fmla="*/ 20 w 86"/>
                  <a:gd name="T17" fmla="*/ 30 h 89"/>
                  <a:gd name="T18" fmla="*/ 18 w 86"/>
                  <a:gd name="T19" fmla="*/ 33 h 89"/>
                  <a:gd name="T20" fmla="*/ 13 w 86"/>
                  <a:gd name="T21" fmla="*/ 36 h 89"/>
                  <a:gd name="T22" fmla="*/ 11 w 86"/>
                  <a:gd name="T23" fmla="*/ 39 h 89"/>
                  <a:gd name="T24" fmla="*/ 7 w 86"/>
                  <a:gd name="T25" fmla="*/ 42 h 89"/>
                  <a:gd name="T26" fmla="*/ 6 w 86"/>
                  <a:gd name="T27" fmla="*/ 45 h 89"/>
                  <a:gd name="T28" fmla="*/ 3 w 86"/>
                  <a:gd name="T29" fmla="*/ 42 h 89"/>
                  <a:gd name="T30" fmla="*/ 0 w 86"/>
                  <a:gd name="T31" fmla="*/ 40 h 89"/>
                  <a:gd name="T32" fmla="*/ 2 w 86"/>
                  <a:gd name="T33" fmla="*/ 36 h 89"/>
                  <a:gd name="T34" fmla="*/ 3 w 86"/>
                  <a:gd name="T35" fmla="*/ 33 h 89"/>
                  <a:gd name="T36" fmla="*/ 5 w 86"/>
                  <a:gd name="T37" fmla="*/ 30 h 89"/>
                  <a:gd name="T38" fmla="*/ 8 w 86"/>
                  <a:gd name="T39" fmla="*/ 28 h 89"/>
                  <a:gd name="T40" fmla="*/ 12 w 86"/>
                  <a:gd name="T41" fmla="*/ 23 h 89"/>
                  <a:gd name="T42" fmla="*/ 18 w 86"/>
                  <a:gd name="T43" fmla="*/ 19 h 89"/>
                  <a:gd name="T44" fmla="*/ 23 w 86"/>
                  <a:gd name="T45" fmla="*/ 14 h 89"/>
                  <a:gd name="T46" fmla="*/ 29 w 86"/>
                  <a:gd name="T47" fmla="*/ 10 h 89"/>
                  <a:gd name="T48" fmla="*/ 34 w 86"/>
                  <a:gd name="T49" fmla="*/ 5 h 89"/>
                  <a:gd name="T50" fmla="*/ 39 w 86"/>
                  <a:gd name="T51" fmla="*/ 0 h 89"/>
                  <a:gd name="T52" fmla="*/ 39 w 86"/>
                  <a:gd name="T53" fmla="*/ 0 h 8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6"/>
                  <a:gd name="T82" fmla="*/ 0 h 89"/>
                  <a:gd name="T83" fmla="*/ 86 w 86"/>
                  <a:gd name="T84" fmla="*/ 89 h 8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6" h="89">
                    <a:moveTo>
                      <a:pt x="78" y="0"/>
                    </a:moveTo>
                    <a:lnTo>
                      <a:pt x="86" y="20"/>
                    </a:lnTo>
                    <a:lnTo>
                      <a:pt x="80" y="24"/>
                    </a:lnTo>
                    <a:lnTo>
                      <a:pt x="73" y="32"/>
                    </a:lnTo>
                    <a:lnTo>
                      <a:pt x="67" y="38"/>
                    </a:lnTo>
                    <a:lnTo>
                      <a:pt x="61" y="43"/>
                    </a:lnTo>
                    <a:lnTo>
                      <a:pt x="54" y="49"/>
                    </a:lnTo>
                    <a:lnTo>
                      <a:pt x="48" y="55"/>
                    </a:lnTo>
                    <a:lnTo>
                      <a:pt x="40" y="60"/>
                    </a:lnTo>
                    <a:lnTo>
                      <a:pt x="35" y="66"/>
                    </a:lnTo>
                    <a:lnTo>
                      <a:pt x="27" y="72"/>
                    </a:lnTo>
                    <a:lnTo>
                      <a:pt x="23" y="77"/>
                    </a:lnTo>
                    <a:lnTo>
                      <a:pt x="14" y="83"/>
                    </a:lnTo>
                    <a:lnTo>
                      <a:pt x="12" y="89"/>
                    </a:lnTo>
                    <a:lnTo>
                      <a:pt x="6" y="83"/>
                    </a:lnTo>
                    <a:lnTo>
                      <a:pt x="0" y="79"/>
                    </a:lnTo>
                    <a:lnTo>
                      <a:pt x="4" y="72"/>
                    </a:lnTo>
                    <a:lnTo>
                      <a:pt x="6" y="66"/>
                    </a:lnTo>
                    <a:lnTo>
                      <a:pt x="10" y="60"/>
                    </a:lnTo>
                    <a:lnTo>
                      <a:pt x="16" y="55"/>
                    </a:lnTo>
                    <a:lnTo>
                      <a:pt x="25" y="45"/>
                    </a:lnTo>
                    <a:lnTo>
                      <a:pt x="35" y="38"/>
                    </a:lnTo>
                    <a:lnTo>
                      <a:pt x="46" y="28"/>
                    </a:lnTo>
                    <a:lnTo>
                      <a:pt x="58" y="19"/>
                    </a:lnTo>
                    <a:lnTo>
                      <a:pt x="67" y="9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0" name="Freeform 75"/>
              <p:cNvSpPr>
                <a:spLocks/>
              </p:cNvSpPr>
              <p:nvPr/>
            </p:nvSpPr>
            <p:spPr bwMode="auto">
              <a:xfrm>
                <a:off x="817" y="1950"/>
                <a:ext cx="84" cy="92"/>
              </a:xfrm>
              <a:custGeom>
                <a:avLst/>
                <a:gdLst>
                  <a:gd name="T0" fmla="*/ 74 w 167"/>
                  <a:gd name="T1" fmla="*/ 55 h 185"/>
                  <a:gd name="T2" fmla="*/ 71 w 167"/>
                  <a:gd name="T3" fmla="*/ 50 h 185"/>
                  <a:gd name="T4" fmla="*/ 68 w 167"/>
                  <a:gd name="T5" fmla="*/ 47 h 185"/>
                  <a:gd name="T6" fmla="*/ 64 w 167"/>
                  <a:gd name="T7" fmla="*/ 43 h 185"/>
                  <a:gd name="T8" fmla="*/ 61 w 167"/>
                  <a:gd name="T9" fmla="*/ 39 h 185"/>
                  <a:gd name="T10" fmla="*/ 57 w 167"/>
                  <a:gd name="T11" fmla="*/ 34 h 185"/>
                  <a:gd name="T12" fmla="*/ 54 w 167"/>
                  <a:gd name="T13" fmla="*/ 30 h 185"/>
                  <a:gd name="T14" fmla="*/ 52 w 167"/>
                  <a:gd name="T15" fmla="*/ 26 h 185"/>
                  <a:gd name="T16" fmla="*/ 48 w 167"/>
                  <a:gd name="T17" fmla="*/ 22 h 185"/>
                  <a:gd name="T18" fmla="*/ 45 w 167"/>
                  <a:gd name="T19" fmla="*/ 17 h 185"/>
                  <a:gd name="T20" fmla="*/ 41 w 167"/>
                  <a:gd name="T21" fmla="*/ 13 h 185"/>
                  <a:gd name="T22" fmla="*/ 37 w 167"/>
                  <a:gd name="T23" fmla="*/ 10 h 185"/>
                  <a:gd name="T24" fmla="*/ 33 w 167"/>
                  <a:gd name="T25" fmla="*/ 7 h 185"/>
                  <a:gd name="T26" fmla="*/ 30 w 167"/>
                  <a:gd name="T27" fmla="*/ 4 h 185"/>
                  <a:gd name="T28" fmla="*/ 26 w 167"/>
                  <a:gd name="T29" fmla="*/ 2 h 185"/>
                  <a:gd name="T30" fmla="*/ 21 w 167"/>
                  <a:gd name="T31" fmla="*/ 0 h 185"/>
                  <a:gd name="T32" fmla="*/ 16 w 167"/>
                  <a:gd name="T33" fmla="*/ 0 h 185"/>
                  <a:gd name="T34" fmla="*/ 14 w 167"/>
                  <a:gd name="T35" fmla="*/ 3 h 185"/>
                  <a:gd name="T36" fmla="*/ 11 w 167"/>
                  <a:gd name="T37" fmla="*/ 5 h 185"/>
                  <a:gd name="T38" fmla="*/ 7 w 167"/>
                  <a:gd name="T39" fmla="*/ 8 h 185"/>
                  <a:gd name="T40" fmla="*/ 5 w 167"/>
                  <a:gd name="T41" fmla="*/ 11 h 185"/>
                  <a:gd name="T42" fmla="*/ 2 w 167"/>
                  <a:gd name="T43" fmla="*/ 14 h 185"/>
                  <a:gd name="T44" fmla="*/ 1 w 167"/>
                  <a:gd name="T45" fmla="*/ 18 h 185"/>
                  <a:gd name="T46" fmla="*/ 0 w 167"/>
                  <a:gd name="T47" fmla="*/ 21 h 185"/>
                  <a:gd name="T48" fmla="*/ 0 w 167"/>
                  <a:gd name="T49" fmla="*/ 26 h 185"/>
                  <a:gd name="T50" fmla="*/ 4 w 167"/>
                  <a:gd name="T51" fmla="*/ 29 h 185"/>
                  <a:gd name="T52" fmla="*/ 8 w 167"/>
                  <a:gd name="T53" fmla="*/ 33 h 185"/>
                  <a:gd name="T54" fmla="*/ 12 w 167"/>
                  <a:gd name="T55" fmla="*/ 38 h 185"/>
                  <a:gd name="T56" fmla="*/ 14 w 167"/>
                  <a:gd name="T57" fmla="*/ 43 h 185"/>
                  <a:gd name="T58" fmla="*/ 18 w 167"/>
                  <a:gd name="T59" fmla="*/ 47 h 185"/>
                  <a:gd name="T60" fmla="*/ 21 w 167"/>
                  <a:gd name="T61" fmla="*/ 51 h 185"/>
                  <a:gd name="T62" fmla="*/ 25 w 167"/>
                  <a:gd name="T63" fmla="*/ 56 h 185"/>
                  <a:gd name="T64" fmla="*/ 29 w 167"/>
                  <a:gd name="T65" fmla="*/ 62 h 185"/>
                  <a:gd name="T66" fmla="*/ 32 w 167"/>
                  <a:gd name="T67" fmla="*/ 66 h 185"/>
                  <a:gd name="T68" fmla="*/ 34 w 167"/>
                  <a:gd name="T69" fmla="*/ 70 h 185"/>
                  <a:gd name="T70" fmla="*/ 38 w 167"/>
                  <a:gd name="T71" fmla="*/ 75 h 185"/>
                  <a:gd name="T72" fmla="*/ 42 w 167"/>
                  <a:gd name="T73" fmla="*/ 79 h 185"/>
                  <a:gd name="T74" fmla="*/ 46 w 167"/>
                  <a:gd name="T75" fmla="*/ 83 h 185"/>
                  <a:gd name="T76" fmla="*/ 51 w 167"/>
                  <a:gd name="T77" fmla="*/ 86 h 185"/>
                  <a:gd name="T78" fmla="*/ 54 w 167"/>
                  <a:gd name="T79" fmla="*/ 89 h 185"/>
                  <a:gd name="T80" fmla="*/ 60 w 167"/>
                  <a:gd name="T81" fmla="*/ 92 h 185"/>
                  <a:gd name="T82" fmla="*/ 61 w 167"/>
                  <a:gd name="T83" fmla="*/ 89 h 185"/>
                  <a:gd name="T84" fmla="*/ 63 w 167"/>
                  <a:gd name="T85" fmla="*/ 86 h 185"/>
                  <a:gd name="T86" fmla="*/ 65 w 167"/>
                  <a:gd name="T87" fmla="*/ 85 h 185"/>
                  <a:gd name="T88" fmla="*/ 68 w 167"/>
                  <a:gd name="T89" fmla="*/ 83 h 185"/>
                  <a:gd name="T90" fmla="*/ 71 w 167"/>
                  <a:gd name="T91" fmla="*/ 80 h 185"/>
                  <a:gd name="T92" fmla="*/ 73 w 167"/>
                  <a:gd name="T93" fmla="*/ 78 h 185"/>
                  <a:gd name="T94" fmla="*/ 76 w 167"/>
                  <a:gd name="T95" fmla="*/ 76 h 185"/>
                  <a:gd name="T96" fmla="*/ 79 w 167"/>
                  <a:gd name="T97" fmla="*/ 75 h 185"/>
                  <a:gd name="T98" fmla="*/ 83 w 167"/>
                  <a:gd name="T99" fmla="*/ 70 h 185"/>
                  <a:gd name="T100" fmla="*/ 84 w 167"/>
                  <a:gd name="T101" fmla="*/ 66 h 185"/>
                  <a:gd name="T102" fmla="*/ 83 w 167"/>
                  <a:gd name="T103" fmla="*/ 64 h 185"/>
                  <a:gd name="T104" fmla="*/ 81 w 167"/>
                  <a:gd name="T105" fmla="*/ 61 h 185"/>
                  <a:gd name="T106" fmla="*/ 78 w 167"/>
                  <a:gd name="T107" fmla="*/ 58 h 185"/>
                  <a:gd name="T108" fmla="*/ 74 w 167"/>
                  <a:gd name="T109" fmla="*/ 55 h 185"/>
                  <a:gd name="T110" fmla="*/ 74 w 167"/>
                  <a:gd name="T111" fmla="*/ 55 h 18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67"/>
                  <a:gd name="T169" fmla="*/ 0 h 185"/>
                  <a:gd name="T170" fmla="*/ 167 w 167"/>
                  <a:gd name="T171" fmla="*/ 185 h 18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67" h="185">
                    <a:moveTo>
                      <a:pt x="148" y="111"/>
                    </a:moveTo>
                    <a:lnTo>
                      <a:pt x="141" y="101"/>
                    </a:lnTo>
                    <a:lnTo>
                      <a:pt x="135" y="94"/>
                    </a:lnTo>
                    <a:lnTo>
                      <a:pt x="127" y="86"/>
                    </a:lnTo>
                    <a:lnTo>
                      <a:pt x="122" y="78"/>
                    </a:lnTo>
                    <a:lnTo>
                      <a:pt x="114" y="69"/>
                    </a:lnTo>
                    <a:lnTo>
                      <a:pt x="108" y="61"/>
                    </a:lnTo>
                    <a:lnTo>
                      <a:pt x="103" y="52"/>
                    </a:lnTo>
                    <a:lnTo>
                      <a:pt x="95" y="44"/>
                    </a:lnTo>
                    <a:lnTo>
                      <a:pt x="89" y="35"/>
                    </a:lnTo>
                    <a:lnTo>
                      <a:pt x="82" y="27"/>
                    </a:lnTo>
                    <a:lnTo>
                      <a:pt x="74" y="21"/>
                    </a:lnTo>
                    <a:lnTo>
                      <a:pt x="66" y="14"/>
                    </a:lnTo>
                    <a:lnTo>
                      <a:pt x="59" y="8"/>
                    </a:lnTo>
                    <a:lnTo>
                      <a:pt x="51" y="4"/>
                    </a:lnTo>
                    <a:lnTo>
                      <a:pt x="42" y="0"/>
                    </a:lnTo>
                    <a:lnTo>
                      <a:pt x="32" y="0"/>
                    </a:lnTo>
                    <a:lnTo>
                      <a:pt x="27" y="6"/>
                    </a:lnTo>
                    <a:lnTo>
                      <a:pt x="21" y="10"/>
                    </a:lnTo>
                    <a:lnTo>
                      <a:pt x="13" y="16"/>
                    </a:lnTo>
                    <a:lnTo>
                      <a:pt x="9" y="23"/>
                    </a:lnTo>
                    <a:lnTo>
                      <a:pt x="4" y="29"/>
                    </a:lnTo>
                    <a:lnTo>
                      <a:pt x="2" y="37"/>
                    </a:lnTo>
                    <a:lnTo>
                      <a:pt x="0" y="42"/>
                    </a:lnTo>
                    <a:lnTo>
                      <a:pt x="0" y="52"/>
                    </a:lnTo>
                    <a:lnTo>
                      <a:pt x="8" y="59"/>
                    </a:lnTo>
                    <a:lnTo>
                      <a:pt x="15" y="67"/>
                    </a:lnTo>
                    <a:lnTo>
                      <a:pt x="23" y="76"/>
                    </a:lnTo>
                    <a:lnTo>
                      <a:pt x="28" y="86"/>
                    </a:lnTo>
                    <a:lnTo>
                      <a:pt x="36" y="94"/>
                    </a:lnTo>
                    <a:lnTo>
                      <a:pt x="42" y="103"/>
                    </a:lnTo>
                    <a:lnTo>
                      <a:pt x="49" y="113"/>
                    </a:lnTo>
                    <a:lnTo>
                      <a:pt x="57" y="124"/>
                    </a:lnTo>
                    <a:lnTo>
                      <a:pt x="63" y="132"/>
                    </a:lnTo>
                    <a:lnTo>
                      <a:pt x="68" y="141"/>
                    </a:lnTo>
                    <a:lnTo>
                      <a:pt x="76" y="151"/>
                    </a:lnTo>
                    <a:lnTo>
                      <a:pt x="84" y="158"/>
                    </a:lnTo>
                    <a:lnTo>
                      <a:pt x="91" y="166"/>
                    </a:lnTo>
                    <a:lnTo>
                      <a:pt x="101" y="173"/>
                    </a:lnTo>
                    <a:lnTo>
                      <a:pt x="108" y="179"/>
                    </a:lnTo>
                    <a:lnTo>
                      <a:pt x="120" y="185"/>
                    </a:lnTo>
                    <a:lnTo>
                      <a:pt x="122" y="179"/>
                    </a:lnTo>
                    <a:lnTo>
                      <a:pt x="125" y="173"/>
                    </a:lnTo>
                    <a:lnTo>
                      <a:pt x="129" y="170"/>
                    </a:lnTo>
                    <a:lnTo>
                      <a:pt x="135" y="166"/>
                    </a:lnTo>
                    <a:lnTo>
                      <a:pt x="141" y="160"/>
                    </a:lnTo>
                    <a:lnTo>
                      <a:pt x="146" y="156"/>
                    </a:lnTo>
                    <a:lnTo>
                      <a:pt x="152" y="153"/>
                    </a:lnTo>
                    <a:lnTo>
                      <a:pt x="158" y="151"/>
                    </a:lnTo>
                    <a:lnTo>
                      <a:pt x="165" y="141"/>
                    </a:lnTo>
                    <a:lnTo>
                      <a:pt x="167" y="132"/>
                    </a:lnTo>
                    <a:lnTo>
                      <a:pt x="165" y="128"/>
                    </a:lnTo>
                    <a:lnTo>
                      <a:pt x="161" y="122"/>
                    </a:lnTo>
                    <a:lnTo>
                      <a:pt x="156" y="116"/>
                    </a:lnTo>
                    <a:lnTo>
                      <a:pt x="148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1" name="Freeform 76"/>
              <p:cNvSpPr>
                <a:spLocks/>
              </p:cNvSpPr>
              <p:nvPr/>
            </p:nvSpPr>
            <p:spPr bwMode="auto">
              <a:xfrm>
                <a:off x="878" y="2027"/>
                <a:ext cx="30" cy="81"/>
              </a:xfrm>
              <a:custGeom>
                <a:avLst/>
                <a:gdLst>
                  <a:gd name="T0" fmla="*/ 2 w 60"/>
                  <a:gd name="T1" fmla="*/ 0 h 162"/>
                  <a:gd name="T2" fmla="*/ 4 w 60"/>
                  <a:gd name="T3" fmla="*/ 3 h 162"/>
                  <a:gd name="T4" fmla="*/ 7 w 60"/>
                  <a:gd name="T5" fmla="*/ 7 h 162"/>
                  <a:gd name="T6" fmla="*/ 10 w 60"/>
                  <a:gd name="T7" fmla="*/ 10 h 162"/>
                  <a:gd name="T8" fmla="*/ 13 w 60"/>
                  <a:gd name="T9" fmla="*/ 15 h 162"/>
                  <a:gd name="T10" fmla="*/ 16 w 60"/>
                  <a:gd name="T11" fmla="*/ 19 h 162"/>
                  <a:gd name="T12" fmla="*/ 19 w 60"/>
                  <a:gd name="T13" fmla="*/ 25 h 162"/>
                  <a:gd name="T14" fmla="*/ 22 w 60"/>
                  <a:gd name="T15" fmla="*/ 29 h 162"/>
                  <a:gd name="T16" fmla="*/ 26 w 60"/>
                  <a:gd name="T17" fmla="*/ 36 h 162"/>
                  <a:gd name="T18" fmla="*/ 27 w 60"/>
                  <a:gd name="T19" fmla="*/ 40 h 162"/>
                  <a:gd name="T20" fmla="*/ 29 w 60"/>
                  <a:gd name="T21" fmla="*/ 46 h 162"/>
                  <a:gd name="T22" fmla="*/ 29 w 60"/>
                  <a:gd name="T23" fmla="*/ 51 h 162"/>
                  <a:gd name="T24" fmla="*/ 30 w 60"/>
                  <a:gd name="T25" fmla="*/ 57 h 162"/>
                  <a:gd name="T26" fmla="*/ 29 w 60"/>
                  <a:gd name="T27" fmla="*/ 63 h 162"/>
                  <a:gd name="T28" fmla="*/ 28 w 60"/>
                  <a:gd name="T29" fmla="*/ 70 h 162"/>
                  <a:gd name="T30" fmla="*/ 25 w 60"/>
                  <a:gd name="T31" fmla="*/ 76 h 162"/>
                  <a:gd name="T32" fmla="*/ 21 w 60"/>
                  <a:gd name="T33" fmla="*/ 81 h 162"/>
                  <a:gd name="T34" fmla="*/ 19 w 60"/>
                  <a:gd name="T35" fmla="*/ 79 h 162"/>
                  <a:gd name="T36" fmla="*/ 15 w 60"/>
                  <a:gd name="T37" fmla="*/ 76 h 162"/>
                  <a:gd name="T38" fmla="*/ 12 w 60"/>
                  <a:gd name="T39" fmla="*/ 73 h 162"/>
                  <a:gd name="T40" fmla="*/ 11 w 60"/>
                  <a:gd name="T41" fmla="*/ 71 h 162"/>
                  <a:gd name="T42" fmla="*/ 14 w 60"/>
                  <a:gd name="T43" fmla="*/ 67 h 162"/>
                  <a:gd name="T44" fmla="*/ 17 w 60"/>
                  <a:gd name="T45" fmla="*/ 62 h 162"/>
                  <a:gd name="T46" fmla="*/ 18 w 60"/>
                  <a:gd name="T47" fmla="*/ 57 h 162"/>
                  <a:gd name="T48" fmla="*/ 18 w 60"/>
                  <a:gd name="T49" fmla="*/ 53 h 162"/>
                  <a:gd name="T50" fmla="*/ 17 w 60"/>
                  <a:gd name="T51" fmla="*/ 48 h 162"/>
                  <a:gd name="T52" fmla="*/ 16 w 60"/>
                  <a:gd name="T53" fmla="*/ 44 h 162"/>
                  <a:gd name="T54" fmla="*/ 14 w 60"/>
                  <a:gd name="T55" fmla="*/ 40 h 162"/>
                  <a:gd name="T56" fmla="*/ 12 w 60"/>
                  <a:gd name="T57" fmla="*/ 36 h 162"/>
                  <a:gd name="T58" fmla="*/ 9 w 60"/>
                  <a:gd name="T59" fmla="*/ 29 h 162"/>
                  <a:gd name="T60" fmla="*/ 7 w 60"/>
                  <a:gd name="T61" fmla="*/ 26 h 162"/>
                  <a:gd name="T62" fmla="*/ 4 w 60"/>
                  <a:gd name="T63" fmla="*/ 21 h 162"/>
                  <a:gd name="T64" fmla="*/ 3 w 60"/>
                  <a:gd name="T65" fmla="*/ 17 h 162"/>
                  <a:gd name="T66" fmla="*/ 0 w 60"/>
                  <a:gd name="T67" fmla="*/ 11 h 162"/>
                  <a:gd name="T68" fmla="*/ 0 w 60"/>
                  <a:gd name="T69" fmla="*/ 7 h 162"/>
                  <a:gd name="T70" fmla="*/ 0 w 60"/>
                  <a:gd name="T71" fmla="*/ 3 h 162"/>
                  <a:gd name="T72" fmla="*/ 2 w 60"/>
                  <a:gd name="T73" fmla="*/ 0 h 162"/>
                  <a:gd name="T74" fmla="*/ 2 w 60"/>
                  <a:gd name="T75" fmla="*/ 0 h 16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0"/>
                  <a:gd name="T115" fmla="*/ 0 h 162"/>
                  <a:gd name="T116" fmla="*/ 60 w 60"/>
                  <a:gd name="T117" fmla="*/ 162 h 16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0" h="162">
                    <a:moveTo>
                      <a:pt x="3" y="0"/>
                    </a:moveTo>
                    <a:lnTo>
                      <a:pt x="7" y="6"/>
                    </a:lnTo>
                    <a:lnTo>
                      <a:pt x="13" y="14"/>
                    </a:lnTo>
                    <a:lnTo>
                      <a:pt x="20" y="21"/>
                    </a:lnTo>
                    <a:lnTo>
                      <a:pt x="26" y="31"/>
                    </a:lnTo>
                    <a:lnTo>
                      <a:pt x="32" y="38"/>
                    </a:lnTo>
                    <a:lnTo>
                      <a:pt x="38" y="50"/>
                    </a:lnTo>
                    <a:lnTo>
                      <a:pt x="43" y="59"/>
                    </a:lnTo>
                    <a:lnTo>
                      <a:pt x="51" y="71"/>
                    </a:lnTo>
                    <a:lnTo>
                      <a:pt x="53" y="80"/>
                    </a:lnTo>
                    <a:lnTo>
                      <a:pt x="57" y="92"/>
                    </a:lnTo>
                    <a:lnTo>
                      <a:pt x="58" y="103"/>
                    </a:lnTo>
                    <a:lnTo>
                      <a:pt x="60" y="115"/>
                    </a:lnTo>
                    <a:lnTo>
                      <a:pt x="57" y="126"/>
                    </a:lnTo>
                    <a:lnTo>
                      <a:pt x="55" y="139"/>
                    </a:lnTo>
                    <a:lnTo>
                      <a:pt x="49" y="151"/>
                    </a:lnTo>
                    <a:lnTo>
                      <a:pt x="41" y="162"/>
                    </a:lnTo>
                    <a:lnTo>
                      <a:pt x="38" y="158"/>
                    </a:lnTo>
                    <a:lnTo>
                      <a:pt x="30" y="151"/>
                    </a:lnTo>
                    <a:lnTo>
                      <a:pt x="24" y="145"/>
                    </a:lnTo>
                    <a:lnTo>
                      <a:pt x="22" y="141"/>
                    </a:lnTo>
                    <a:lnTo>
                      <a:pt x="28" y="134"/>
                    </a:lnTo>
                    <a:lnTo>
                      <a:pt x="34" y="124"/>
                    </a:lnTo>
                    <a:lnTo>
                      <a:pt x="36" y="115"/>
                    </a:lnTo>
                    <a:lnTo>
                      <a:pt x="36" y="107"/>
                    </a:lnTo>
                    <a:lnTo>
                      <a:pt x="34" y="97"/>
                    </a:lnTo>
                    <a:lnTo>
                      <a:pt x="32" y="88"/>
                    </a:lnTo>
                    <a:lnTo>
                      <a:pt x="28" y="80"/>
                    </a:lnTo>
                    <a:lnTo>
                      <a:pt x="24" y="71"/>
                    </a:lnTo>
                    <a:lnTo>
                      <a:pt x="17" y="59"/>
                    </a:lnTo>
                    <a:lnTo>
                      <a:pt x="13" y="52"/>
                    </a:lnTo>
                    <a:lnTo>
                      <a:pt x="7" y="42"/>
                    </a:lnTo>
                    <a:lnTo>
                      <a:pt x="5" y="33"/>
                    </a:lnTo>
                    <a:lnTo>
                      <a:pt x="0" y="23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2" name="Freeform 77"/>
              <p:cNvSpPr>
                <a:spLocks/>
              </p:cNvSpPr>
              <p:nvPr/>
            </p:nvSpPr>
            <p:spPr bwMode="auto">
              <a:xfrm>
                <a:off x="885" y="2018"/>
                <a:ext cx="49" cy="102"/>
              </a:xfrm>
              <a:custGeom>
                <a:avLst/>
                <a:gdLst>
                  <a:gd name="T0" fmla="*/ 3 w 97"/>
                  <a:gd name="T1" fmla="*/ 0 h 206"/>
                  <a:gd name="T2" fmla="*/ 8 w 97"/>
                  <a:gd name="T3" fmla="*/ 3 h 206"/>
                  <a:gd name="T4" fmla="*/ 14 w 97"/>
                  <a:gd name="T5" fmla="*/ 6 h 206"/>
                  <a:gd name="T6" fmla="*/ 20 w 97"/>
                  <a:gd name="T7" fmla="*/ 10 h 206"/>
                  <a:gd name="T8" fmla="*/ 26 w 97"/>
                  <a:gd name="T9" fmla="*/ 15 h 206"/>
                  <a:gd name="T10" fmla="*/ 31 w 97"/>
                  <a:gd name="T11" fmla="*/ 21 h 206"/>
                  <a:gd name="T12" fmla="*/ 35 w 97"/>
                  <a:gd name="T13" fmla="*/ 27 h 206"/>
                  <a:gd name="T14" fmla="*/ 39 w 97"/>
                  <a:gd name="T15" fmla="*/ 32 h 206"/>
                  <a:gd name="T16" fmla="*/ 44 w 97"/>
                  <a:gd name="T17" fmla="*/ 40 h 206"/>
                  <a:gd name="T18" fmla="*/ 46 w 97"/>
                  <a:gd name="T19" fmla="*/ 48 h 206"/>
                  <a:gd name="T20" fmla="*/ 48 w 97"/>
                  <a:gd name="T21" fmla="*/ 55 h 206"/>
                  <a:gd name="T22" fmla="*/ 49 w 97"/>
                  <a:gd name="T23" fmla="*/ 62 h 206"/>
                  <a:gd name="T24" fmla="*/ 49 w 97"/>
                  <a:gd name="T25" fmla="*/ 71 h 206"/>
                  <a:gd name="T26" fmla="*/ 47 w 97"/>
                  <a:gd name="T27" fmla="*/ 78 h 206"/>
                  <a:gd name="T28" fmla="*/ 44 w 97"/>
                  <a:gd name="T29" fmla="*/ 86 h 206"/>
                  <a:gd name="T30" fmla="*/ 39 w 97"/>
                  <a:gd name="T31" fmla="*/ 95 h 206"/>
                  <a:gd name="T32" fmla="*/ 33 w 97"/>
                  <a:gd name="T33" fmla="*/ 102 h 206"/>
                  <a:gd name="T34" fmla="*/ 30 w 97"/>
                  <a:gd name="T35" fmla="*/ 99 h 206"/>
                  <a:gd name="T36" fmla="*/ 27 w 97"/>
                  <a:gd name="T37" fmla="*/ 96 h 206"/>
                  <a:gd name="T38" fmla="*/ 31 w 97"/>
                  <a:gd name="T39" fmla="*/ 89 h 206"/>
                  <a:gd name="T40" fmla="*/ 35 w 97"/>
                  <a:gd name="T41" fmla="*/ 82 h 206"/>
                  <a:gd name="T42" fmla="*/ 37 w 97"/>
                  <a:gd name="T43" fmla="*/ 75 h 206"/>
                  <a:gd name="T44" fmla="*/ 39 w 97"/>
                  <a:gd name="T45" fmla="*/ 69 h 206"/>
                  <a:gd name="T46" fmla="*/ 39 w 97"/>
                  <a:gd name="T47" fmla="*/ 61 h 206"/>
                  <a:gd name="T48" fmla="*/ 38 w 97"/>
                  <a:gd name="T49" fmla="*/ 56 h 206"/>
                  <a:gd name="T50" fmla="*/ 36 w 97"/>
                  <a:gd name="T51" fmla="*/ 49 h 206"/>
                  <a:gd name="T52" fmla="*/ 34 w 97"/>
                  <a:gd name="T53" fmla="*/ 44 h 206"/>
                  <a:gd name="T54" fmla="*/ 31 w 97"/>
                  <a:gd name="T55" fmla="*/ 38 h 206"/>
                  <a:gd name="T56" fmla="*/ 27 w 97"/>
                  <a:gd name="T57" fmla="*/ 32 h 206"/>
                  <a:gd name="T58" fmla="*/ 23 w 97"/>
                  <a:gd name="T59" fmla="*/ 28 h 206"/>
                  <a:gd name="T60" fmla="*/ 19 w 97"/>
                  <a:gd name="T61" fmla="*/ 24 h 206"/>
                  <a:gd name="T62" fmla="*/ 13 w 97"/>
                  <a:gd name="T63" fmla="*/ 19 h 206"/>
                  <a:gd name="T64" fmla="*/ 10 w 97"/>
                  <a:gd name="T65" fmla="*/ 16 h 206"/>
                  <a:gd name="T66" fmla="*/ 5 w 97"/>
                  <a:gd name="T67" fmla="*/ 12 h 206"/>
                  <a:gd name="T68" fmla="*/ 0 w 97"/>
                  <a:gd name="T69" fmla="*/ 9 h 206"/>
                  <a:gd name="T70" fmla="*/ 0 w 97"/>
                  <a:gd name="T71" fmla="*/ 7 h 206"/>
                  <a:gd name="T72" fmla="*/ 1 w 97"/>
                  <a:gd name="T73" fmla="*/ 4 h 206"/>
                  <a:gd name="T74" fmla="*/ 2 w 97"/>
                  <a:gd name="T75" fmla="*/ 1 h 206"/>
                  <a:gd name="T76" fmla="*/ 3 w 97"/>
                  <a:gd name="T77" fmla="*/ 0 h 206"/>
                  <a:gd name="T78" fmla="*/ 3 w 97"/>
                  <a:gd name="T79" fmla="*/ 0 h 20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97"/>
                  <a:gd name="T121" fmla="*/ 0 h 206"/>
                  <a:gd name="T122" fmla="*/ 97 w 97"/>
                  <a:gd name="T123" fmla="*/ 206 h 20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97" h="206">
                    <a:moveTo>
                      <a:pt x="5" y="0"/>
                    </a:moveTo>
                    <a:lnTo>
                      <a:pt x="15" y="6"/>
                    </a:lnTo>
                    <a:lnTo>
                      <a:pt x="28" y="12"/>
                    </a:lnTo>
                    <a:lnTo>
                      <a:pt x="40" y="21"/>
                    </a:lnTo>
                    <a:lnTo>
                      <a:pt x="51" y="31"/>
                    </a:lnTo>
                    <a:lnTo>
                      <a:pt x="61" y="42"/>
                    </a:lnTo>
                    <a:lnTo>
                      <a:pt x="70" y="54"/>
                    </a:lnTo>
                    <a:lnTo>
                      <a:pt x="78" y="65"/>
                    </a:lnTo>
                    <a:lnTo>
                      <a:pt x="87" y="80"/>
                    </a:lnTo>
                    <a:lnTo>
                      <a:pt x="91" y="96"/>
                    </a:lnTo>
                    <a:lnTo>
                      <a:pt x="95" y="111"/>
                    </a:lnTo>
                    <a:lnTo>
                      <a:pt x="97" y="126"/>
                    </a:lnTo>
                    <a:lnTo>
                      <a:pt x="97" y="143"/>
                    </a:lnTo>
                    <a:lnTo>
                      <a:pt x="93" y="158"/>
                    </a:lnTo>
                    <a:lnTo>
                      <a:pt x="87" y="173"/>
                    </a:lnTo>
                    <a:lnTo>
                      <a:pt x="78" y="191"/>
                    </a:lnTo>
                    <a:lnTo>
                      <a:pt x="66" y="206"/>
                    </a:lnTo>
                    <a:lnTo>
                      <a:pt x="59" y="200"/>
                    </a:lnTo>
                    <a:lnTo>
                      <a:pt x="53" y="194"/>
                    </a:lnTo>
                    <a:lnTo>
                      <a:pt x="62" y="179"/>
                    </a:lnTo>
                    <a:lnTo>
                      <a:pt x="70" y="166"/>
                    </a:lnTo>
                    <a:lnTo>
                      <a:pt x="74" y="151"/>
                    </a:lnTo>
                    <a:lnTo>
                      <a:pt x="78" y="139"/>
                    </a:lnTo>
                    <a:lnTo>
                      <a:pt x="78" y="124"/>
                    </a:lnTo>
                    <a:lnTo>
                      <a:pt x="76" y="113"/>
                    </a:lnTo>
                    <a:lnTo>
                      <a:pt x="72" y="99"/>
                    </a:lnTo>
                    <a:lnTo>
                      <a:pt x="68" y="88"/>
                    </a:lnTo>
                    <a:lnTo>
                      <a:pt x="61" y="77"/>
                    </a:lnTo>
                    <a:lnTo>
                      <a:pt x="53" y="65"/>
                    </a:lnTo>
                    <a:lnTo>
                      <a:pt x="45" y="57"/>
                    </a:lnTo>
                    <a:lnTo>
                      <a:pt x="38" y="48"/>
                    </a:lnTo>
                    <a:lnTo>
                      <a:pt x="26" y="38"/>
                    </a:lnTo>
                    <a:lnTo>
                      <a:pt x="19" y="33"/>
                    </a:lnTo>
                    <a:lnTo>
                      <a:pt x="9" y="25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3" name="Freeform 78"/>
              <p:cNvSpPr>
                <a:spLocks/>
              </p:cNvSpPr>
              <p:nvPr/>
            </p:nvSpPr>
            <p:spPr bwMode="auto">
              <a:xfrm>
                <a:off x="754" y="1931"/>
                <a:ext cx="86" cy="97"/>
              </a:xfrm>
              <a:custGeom>
                <a:avLst/>
                <a:gdLst>
                  <a:gd name="T0" fmla="*/ 53 w 172"/>
                  <a:gd name="T1" fmla="*/ 0 h 194"/>
                  <a:gd name="T2" fmla="*/ 64 w 172"/>
                  <a:gd name="T3" fmla="*/ 3 h 194"/>
                  <a:gd name="T4" fmla="*/ 75 w 172"/>
                  <a:gd name="T5" fmla="*/ 10 h 194"/>
                  <a:gd name="T6" fmla="*/ 82 w 172"/>
                  <a:gd name="T7" fmla="*/ 18 h 194"/>
                  <a:gd name="T8" fmla="*/ 82 w 172"/>
                  <a:gd name="T9" fmla="*/ 25 h 194"/>
                  <a:gd name="T10" fmla="*/ 77 w 172"/>
                  <a:gd name="T11" fmla="*/ 23 h 194"/>
                  <a:gd name="T12" fmla="*/ 69 w 172"/>
                  <a:gd name="T13" fmla="*/ 17 h 194"/>
                  <a:gd name="T14" fmla="*/ 60 w 172"/>
                  <a:gd name="T15" fmla="*/ 12 h 194"/>
                  <a:gd name="T16" fmla="*/ 51 w 172"/>
                  <a:gd name="T17" fmla="*/ 12 h 194"/>
                  <a:gd name="T18" fmla="*/ 43 w 172"/>
                  <a:gd name="T19" fmla="*/ 12 h 194"/>
                  <a:gd name="T20" fmla="*/ 35 w 172"/>
                  <a:gd name="T21" fmla="*/ 17 h 194"/>
                  <a:gd name="T22" fmla="*/ 27 w 172"/>
                  <a:gd name="T23" fmla="*/ 23 h 194"/>
                  <a:gd name="T24" fmla="*/ 20 w 172"/>
                  <a:gd name="T25" fmla="*/ 34 h 194"/>
                  <a:gd name="T26" fmla="*/ 15 w 172"/>
                  <a:gd name="T27" fmla="*/ 43 h 194"/>
                  <a:gd name="T28" fmla="*/ 12 w 172"/>
                  <a:gd name="T29" fmla="*/ 49 h 194"/>
                  <a:gd name="T30" fmla="*/ 11 w 172"/>
                  <a:gd name="T31" fmla="*/ 55 h 194"/>
                  <a:gd name="T32" fmla="*/ 10 w 172"/>
                  <a:gd name="T33" fmla="*/ 62 h 194"/>
                  <a:gd name="T34" fmla="*/ 9 w 172"/>
                  <a:gd name="T35" fmla="*/ 69 h 194"/>
                  <a:gd name="T36" fmla="*/ 9 w 172"/>
                  <a:gd name="T37" fmla="*/ 76 h 194"/>
                  <a:gd name="T38" fmla="*/ 10 w 172"/>
                  <a:gd name="T39" fmla="*/ 82 h 194"/>
                  <a:gd name="T40" fmla="*/ 11 w 172"/>
                  <a:gd name="T41" fmla="*/ 89 h 194"/>
                  <a:gd name="T42" fmla="*/ 11 w 172"/>
                  <a:gd name="T43" fmla="*/ 96 h 194"/>
                  <a:gd name="T44" fmla="*/ 7 w 172"/>
                  <a:gd name="T45" fmla="*/ 96 h 194"/>
                  <a:gd name="T46" fmla="*/ 1 w 172"/>
                  <a:gd name="T47" fmla="*/ 87 h 194"/>
                  <a:gd name="T48" fmla="*/ 0 w 172"/>
                  <a:gd name="T49" fmla="*/ 73 h 194"/>
                  <a:gd name="T50" fmla="*/ 1 w 172"/>
                  <a:gd name="T51" fmla="*/ 57 h 194"/>
                  <a:gd name="T52" fmla="*/ 5 w 172"/>
                  <a:gd name="T53" fmla="*/ 43 h 194"/>
                  <a:gd name="T54" fmla="*/ 10 w 172"/>
                  <a:gd name="T55" fmla="*/ 30 h 194"/>
                  <a:gd name="T56" fmla="*/ 18 w 172"/>
                  <a:gd name="T57" fmla="*/ 19 h 194"/>
                  <a:gd name="T58" fmla="*/ 28 w 172"/>
                  <a:gd name="T59" fmla="*/ 9 h 194"/>
                  <a:gd name="T60" fmla="*/ 41 w 172"/>
                  <a:gd name="T61" fmla="*/ 2 h 194"/>
                  <a:gd name="T62" fmla="*/ 48 w 172"/>
                  <a:gd name="T63" fmla="*/ 0 h 1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2"/>
                  <a:gd name="T97" fmla="*/ 0 h 194"/>
                  <a:gd name="T98" fmla="*/ 172 w 172"/>
                  <a:gd name="T99" fmla="*/ 194 h 1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2" h="194">
                    <a:moveTo>
                      <a:pt x="97" y="0"/>
                    </a:moveTo>
                    <a:lnTo>
                      <a:pt x="107" y="0"/>
                    </a:lnTo>
                    <a:lnTo>
                      <a:pt x="118" y="4"/>
                    </a:lnTo>
                    <a:lnTo>
                      <a:pt x="128" y="6"/>
                    </a:lnTo>
                    <a:lnTo>
                      <a:pt x="139" y="12"/>
                    </a:lnTo>
                    <a:lnTo>
                      <a:pt x="149" y="19"/>
                    </a:lnTo>
                    <a:lnTo>
                      <a:pt x="158" y="27"/>
                    </a:lnTo>
                    <a:lnTo>
                      <a:pt x="164" y="35"/>
                    </a:lnTo>
                    <a:lnTo>
                      <a:pt x="172" y="46"/>
                    </a:lnTo>
                    <a:lnTo>
                      <a:pt x="164" y="50"/>
                    </a:lnTo>
                    <a:lnTo>
                      <a:pt x="160" y="54"/>
                    </a:lnTo>
                    <a:lnTo>
                      <a:pt x="153" y="46"/>
                    </a:lnTo>
                    <a:lnTo>
                      <a:pt x="145" y="38"/>
                    </a:lnTo>
                    <a:lnTo>
                      <a:pt x="137" y="33"/>
                    </a:lnTo>
                    <a:lnTo>
                      <a:pt x="128" y="31"/>
                    </a:lnTo>
                    <a:lnTo>
                      <a:pt x="120" y="25"/>
                    </a:lnTo>
                    <a:lnTo>
                      <a:pt x="111" y="23"/>
                    </a:lnTo>
                    <a:lnTo>
                      <a:pt x="103" y="23"/>
                    </a:lnTo>
                    <a:lnTo>
                      <a:pt x="95" y="25"/>
                    </a:lnTo>
                    <a:lnTo>
                      <a:pt x="86" y="25"/>
                    </a:lnTo>
                    <a:lnTo>
                      <a:pt x="78" y="29"/>
                    </a:lnTo>
                    <a:lnTo>
                      <a:pt x="69" y="33"/>
                    </a:lnTo>
                    <a:lnTo>
                      <a:pt x="61" y="38"/>
                    </a:lnTo>
                    <a:lnTo>
                      <a:pt x="54" y="46"/>
                    </a:lnTo>
                    <a:lnTo>
                      <a:pt x="46" y="56"/>
                    </a:lnTo>
                    <a:lnTo>
                      <a:pt x="40" y="67"/>
                    </a:lnTo>
                    <a:lnTo>
                      <a:pt x="33" y="80"/>
                    </a:lnTo>
                    <a:lnTo>
                      <a:pt x="31" y="86"/>
                    </a:lnTo>
                    <a:lnTo>
                      <a:pt x="27" y="92"/>
                    </a:lnTo>
                    <a:lnTo>
                      <a:pt x="25" y="97"/>
                    </a:lnTo>
                    <a:lnTo>
                      <a:pt x="23" y="103"/>
                    </a:lnTo>
                    <a:lnTo>
                      <a:pt x="21" y="111"/>
                    </a:lnTo>
                    <a:lnTo>
                      <a:pt x="19" y="116"/>
                    </a:lnTo>
                    <a:lnTo>
                      <a:pt x="19" y="124"/>
                    </a:lnTo>
                    <a:lnTo>
                      <a:pt x="19" y="130"/>
                    </a:lnTo>
                    <a:lnTo>
                      <a:pt x="18" y="137"/>
                    </a:lnTo>
                    <a:lnTo>
                      <a:pt x="18" y="143"/>
                    </a:lnTo>
                    <a:lnTo>
                      <a:pt x="18" y="151"/>
                    </a:lnTo>
                    <a:lnTo>
                      <a:pt x="19" y="156"/>
                    </a:lnTo>
                    <a:lnTo>
                      <a:pt x="19" y="164"/>
                    </a:lnTo>
                    <a:lnTo>
                      <a:pt x="21" y="170"/>
                    </a:lnTo>
                    <a:lnTo>
                      <a:pt x="23" y="177"/>
                    </a:lnTo>
                    <a:lnTo>
                      <a:pt x="25" y="185"/>
                    </a:lnTo>
                    <a:lnTo>
                      <a:pt x="23" y="191"/>
                    </a:lnTo>
                    <a:lnTo>
                      <a:pt x="19" y="194"/>
                    </a:lnTo>
                    <a:lnTo>
                      <a:pt x="14" y="191"/>
                    </a:lnTo>
                    <a:lnTo>
                      <a:pt x="6" y="189"/>
                    </a:lnTo>
                    <a:lnTo>
                      <a:pt x="2" y="173"/>
                    </a:lnTo>
                    <a:lnTo>
                      <a:pt x="2" y="160"/>
                    </a:lnTo>
                    <a:lnTo>
                      <a:pt x="0" y="145"/>
                    </a:lnTo>
                    <a:lnTo>
                      <a:pt x="2" y="130"/>
                    </a:lnTo>
                    <a:lnTo>
                      <a:pt x="2" y="114"/>
                    </a:lnTo>
                    <a:lnTo>
                      <a:pt x="6" y="101"/>
                    </a:lnTo>
                    <a:lnTo>
                      <a:pt x="10" y="86"/>
                    </a:lnTo>
                    <a:lnTo>
                      <a:pt x="16" y="75"/>
                    </a:lnTo>
                    <a:lnTo>
                      <a:pt x="19" y="61"/>
                    </a:lnTo>
                    <a:lnTo>
                      <a:pt x="27" y="48"/>
                    </a:lnTo>
                    <a:lnTo>
                      <a:pt x="35" y="37"/>
                    </a:lnTo>
                    <a:lnTo>
                      <a:pt x="46" y="27"/>
                    </a:lnTo>
                    <a:lnTo>
                      <a:pt x="56" y="18"/>
                    </a:lnTo>
                    <a:lnTo>
                      <a:pt x="69" y="10"/>
                    </a:lnTo>
                    <a:lnTo>
                      <a:pt x="82" y="4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4" name="Freeform 79"/>
              <p:cNvSpPr>
                <a:spLocks/>
              </p:cNvSpPr>
              <p:nvPr/>
            </p:nvSpPr>
            <p:spPr bwMode="auto">
              <a:xfrm>
                <a:off x="772" y="1959"/>
                <a:ext cx="58" cy="75"/>
              </a:xfrm>
              <a:custGeom>
                <a:avLst/>
                <a:gdLst>
                  <a:gd name="T0" fmla="*/ 38 w 116"/>
                  <a:gd name="T1" fmla="*/ 1 h 150"/>
                  <a:gd name="T2" fmla="*/ 43 w 116"/>
                  <a:gd name="T3" fmla="*/ 1 h 150"/>
                  <a:gd name="T4" fmla="*/ 48 w 116"/>
                  <a:gd name="T5" fmla="*/ 2 h 150"/>
                  <a:gd name="T6" fmla="*/ 52 w 116"/>
                  <a:gd name="T7" fmla="*/ 6 h 150"/>
                  <a:gd name="T8" fmla="*/ 58 w 116"/>
                  <a:gd name="T9" fmla="*/ 10 h 150"/>
                  <a:gd name="T10" fmla="*/ 54 w 116"/>
                  <a:gd name="T11" fmla="*/ 12 h 150"/>
                  <a:gd name="T12" fmla="*/ 52 w 116"/>
                  <a:gd name="T13" fmla="*/ 15 h 150"/>
                  <a:gd name="T14" fmla="*/ 49 w 116"/>
                  <a:gd name="T15" fmla="*/ 12 h 150"/>
                  <a:gd name="T16" fmla="*/ 46 w 116"/>
                  <a:gd name="T17" fmla="*/ 11 h 150"/>
                  <a:gd name="T18" fmla="*/ 43 w 116"/>
                  <a:gd name="T19" fmla="*/ 10 h 150"/>
                  <a:gd name="T20" fmla="*/ 39 w 116"/>
                  <a:gd name="T21" fmla="*/ 9 h 150"/>
                  <a:gd name="T22" fmla="*/ 36 w 116"/>
                  <a:gd name="T23" fmla="*/ 9 h 150"/>
                  <a:gd name="T24" fmla="*/ 33 w 116"/>
                  <a:gd name="T25" fmla="*/ 9 h 150"/>
                  <a:gd name="T26" fmla="*/ 30 w 116"/>
                  <a:gd name="T27" fmla="*/ 9 h 150"/>
                  <a:gd name="T28" fmla="*/ 28 w 116"/>
                  <a:gd name="T29" fmla="*/ 11 h 150"/>
                  <a:gd name="T30" fmla="*/ 22 w 116"/>
                  <a:gd name="T31" fmla="*/ 14 h 150"/>
                  <a:gd name="T32" fmla="*/ 18 w 116"/>
                  <a:gd name="T33" fmla="*/ 18 h 150"/>
                  <a:gd name="T34" fmla="*/ 16 w 116"/>
                  <a:gd name="T35" fmla="*/ 20 h 150"/>
                  <a:gd name="T36" fmla="*/ 14 w 116"/>
                  <a:gd name="T37" fmla="*/ 23 h 150"/>
                  <a:gd name="T38" fmla="*/ 13 w 116"/>
                  <a:gd name="T39" fmla="*/ 27 h 150"/>
                  <a:gd name="T40" fmla="*/ 12 w 116"/>
                  <a:gd name="T41" fmla="*/ 31 h 150"/>
                  <a:gd name="T42" fmla="*/ 11 w 116"/>
                  <a:gd name="T43" fmla="*/ 36 h 150"/>
                  <a:gd name="T44" fmla="*/ 10 w 116"/>
                  <a:gd name="T45" fmla="*/ 40 h 150"/>
                  <a:gd name="T46" fmla="*/ 10 w 116"/>
                  <a:gd name="T47" fmla="*/ 46 h 150"/>
                  <a:gd name="T48" fmla="*/ 10 w 116"/>
                  <a:gd name="T49" fmla="*/ 51 h 150"/>
                  <a:gd name="T50" fmla="*/ 10 w 116"/>
                  <a:gd name="T51" fmla="*/ 57 h 150"/>
                  <a:gd name="T52" fmla="*/ 10 w 116"/>
                  <a:gd name="T53" fmla="*/ 62 h 150"/>
                  <a:gd name="T54" fmla="*/ 10 w 116"/>
                  <a:gd name="T55" fmla="*/ 66 h 150"/>
                  <a:gd name="T56" fmla="*/ 10 w 116"/>
                  <a:gd name="T57" fmla="*/ 68 h 150"/>
                  <a:gd name="T58" fmla="*/ 10 w 116"/>
                  <a:gd name="T59" fmla="*/ 71 h 150"/>
                  <a:gd name="T60" fmla="*/ 10 w 116"/>
                  <a:gd name="T61" fmla="*/ 75 h 150"/>
                  <a:gd name="T62" fmla="*/ 7 w 116"/>
                  <a:gd name="T63" fmla="*/ 74 h 150"/>
                  <a:gd name="T64" fmla="*/ 6 w 116"/>
                  <a:gd name="T65" fmla="*/ 73 h 150"/>
                  <a:gd name="T66" fmla="*/ 3 w 116"/>
                  <a:gd name="T67" fmla="*/ 72 h 150"/>
                  <a:gd name="T68" fmla="*/ 2 w 116"/>
                  <a:gd name="T69" fmla="*/ 72 h 150"/>
                  <a:gd name="T70" fmla="*/ 1 w 116"/>
                  <a:gd name="T71" fmla="*/ 67 h 150"/>
                  <a:gd name="T72" fmla="*/ 0 w 116"/>
                  <a:gd name="T73" fmla="*/ 60 h 150"/>
                  <a:gd name="T74" fmla="*/ 0 w 116"/>
                  <a:gd name="T75" fmla="*/ 55 h 150"/>
                  <a:gd name="T76" fmla="*/ 0 w 116"/>
                  <a:gd name="T77" fmla="*/ 49 h 150"/>
                  <a:gd name="T78" fmla="*/ 0 w 116"/>
                  <a:gd name="T79" fmla="*/ 42 h 150"/>
                  <a:gd name="T80" fmla="*/ 2 w 116"/>
                  <a:gd name="T81" fmla="*/ 37 h 150"/>
                  <a:gd name="T82" fmla="*/ 3 w 116"/>
                  <a:gd name="T83" fmla="*/ 30 h 150"/>
                  <a:gd name="T84" fmla="*/ 5 w 116"/>
                  <a:gd name="T85" fmla="*/ 25 h 150"/>
                  <a:gd name="T86" fmla="*/ 7 w 116"/>
                  <a:gd name="T87" fmla="*/ 19 h 150"/>
                  <a:gd name="T88" fmla="*/ 10 w 116"/>
                  <a:gd name="T89" fmla="*/ 15 h 150"/>
                  <a:gd name="T90" fmla="*/ 12 w 116"/>
                  <a:gd name="T91" fmla="*/ 10 h 150"/>
                  <a:gd name="T92" fmla="*/ 16 w 116"/>
                  <a:gd name="T93" fmla="*/ 6 h 150"/>
                  <a:gd name="T94" fmla="*/ 21 w 116"/>
                  <a:gd name="T95" fmla="*/ 3 h 150"/>
                  <a:gd name="T96" fmla="*/ 26 w 116"/>
                  <a:gd name="T97" fmla="*/ 1 h 150"/>
                  <a:gd name="T98" fmla="*/ 31 w 116"/>
                  <a:gd name="T99" fmla="*/ 0 h 150"/>
                  <a:gd name="T100" fmla="*/ 38 w 116"/>
                  <a:gd name="T101" fmla="*/ 1 h 150"/>
                  <a:gd name="T102" fmla="*/ 38 w 116"/>
                  <a:gd name="T103" fmla="*/ 1 h 15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16"/>
                  <a:gd name="T157" fmla="*/ 0 h 150"/>
                  <a:gd name="T158" fmla="*/ 116 w 116"/>
                  <a:gd name="T159" fmla="*/ 150 h 15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16" h="150">
                    <a:moveTo>
                      <a:pt x="76" y="1"/>
                    </a:moveTo>
                    <a:lnTo>
                      <a:pt x="85" y="1"/>
                    </a:lnTo>
                    <a:lnTo>
                      <a:pt x="95" y="5"/>
                    </a:lnTo>
                    <a:lnTo>
                      <a:pt x="104" y="13"/>
                    </a:lnTo>
                    <a:lnTo>
                      <a:pt x="116" y="20"/>
                    </a:lnTo>
                    <a:lnTo>
                      <a:pt x="108" y="24"/>
                    </a:lnTo>
                    <a:lnTo>
                      <a:pt x="104" y="30"/>
                    </a:lnTo>
                    <a:lnTo>
                      <a:pt x="98" y="24"/>
                    </a:lnTo>
                    <a:lnTo>
                      <a:pt x="91" y="22"/>
                    </a:lnTo>
                    <a:lnTo>
                      <a:pt x="85" y="20"/>
                    </a:lnTo>
                    <a:lnTo>
                      <a:pt x="77" y="19"/>
                    </a:lnTo>
                    <a:lnTo>
                      <a:pt x="72" y="19"/>
                    </a:lnTo>
                    <a:lnTo>
                      <a:pt x="66" y="19"/>
                    </a:lnTo>
                    <a:lnTo>
                      <a:pt x="60" y="19"/>
                    </a:lnTo>
                    <a:lnTo>
                      <a:pt x="55" y="22"/>
                    </a:lnTo>
                    <a:lnTo>
                      <a:pt x="43" y="28"/>
                    </a:lnTo>
                    <a:lnTo>
                      <a:pt x="36" y="36"/>
                    </a:lnTo>
                    <a:lnTo>
                      <a:pt x="32" y="41"/>
                    </a:lnTo>
                    <a:lnTo>
                      <a:pt x="28" y="47"/>
                    </a:lnTo>
                    <a:lnTo>
                      <a:pt x="26" y="55"/>
                    </a:lnTo>
                    <a:lnTo>
                      <a:pt x="24" y="62"/>
                    </a:lnTo>
                    <a:lnTo>
                      <a:pt x="22" y="72"/>
                    </a:lnTo>
                    <a:lnTo>
                      <a:pt x="20" y="81"/>
                    </a:lnTo>
                    <a:lnTo>
                      <a:pt x="19" y="93"/>
                    </a:lnTo>
                    <a:lnTo>
                      <a:pt x="19" y="102"/>
                    </a:lnTo>
                    <a:lnTo>
                      <a:pt x="19" y="114"/>
                    </a:lnTo>
                    <a:lnTo>
                      <a:pt x="19" y="125"/>
                    </a:lnTo>
                    <a:lnTo>
                      <a:pt x="19" y="131"/>
                    </a:lnTo>
                    <a:lnTo>
                      <a:pt x="19" y="136"/>
                    </a:lnTo>
                    <a:lnTo>
                      <a:pt x="19" y="142"/>
                    </a:lnTo>
                    <a:lnTo>
                      <a:pt x="20" y="150"/>
                    </a:lnTo>
                    <a:lnTo>
                      <a:pt x="15" y="148"/>
                    </a:lnTo>
                    <a:lnTo>
                      <a:pt x="11" y="146"/>
                    </a:lnTo>
                    <a:lnTo>
                      <a:pt x="5" y="144"/>
                    </a:lnTo>
                    <a:lnTo>
                      <a:pt x="3" y="144"/>
                    </a:lnTo>
                    <a:lnTo>
                      <a:pt x="1" y="133"/>
                    </a:lnTo>
                    <a:lnTo>
                      <a:pt x="0" y="121"/>
                    </a:lnTo>
                    <a:lnTo>
                      <a:pt x="0" y="110"/>
                    </a:lnTo>
                    <a:lnTo>
                      <a:pt x="0" y="98"/>
                    </a:lnTo>
                    <a:lnTo>
                      <a:pt x="0" y="85"/>
                    </a:lnTo>
                    <a:lnTo>
                      <a:pt x="3" y="74"/>
                    </a:lnTo>
                    <a:lnTo>
                      <a:pt x="5" y="60"/>
                    </a:lnTo>
                    <a:lnTo>
                      <a:pt x="9" y="51"/>
                    </a:lnTo>
                    <a:lnTo>
                      <a:pt x="13" y="39"/>
                    </a:lnTo>
                    <a:lnTo>
                      <a:pt x="19" y="30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1" y="7"/>
                    </a:lnTo>
                    <a:lnTo>
                      <a:pt x="51" y="3"/>
                    </a:lnTo>
                    <a:lnTo>
                      <a:pt x="62" y="0"/>
                    </a:lnTo>
                    <a:lnTo>
                      <a:pt x="7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5" name="Freeform 80"/>
              <p:cNvSpPr>
                <a:spLocks/>
              </p:cNvSpPr>
              <p:nvPr/>
            </p:nvSpPr>
            <p:spPr bwMode="auto">
              <a:xfrm>
                <a:off x="672" y="1891"/>
                <a:ext cx="72" cy="92"/>
              </a:xfrm>
              <a:custGeom>
                <a:avLst/>
                <a:gdLst>
                  <a:gd name="T0" fmla="*/ 23 w 145"/>
                  <a:gd name="T1" fmla="*/ 2 h 182"/>
                  <a:gd name="T2" fmla="*/ 32 w 145"/>
                  <a:gd name="T3" fmla="*/ 7 h 182"/>
                  <a:gd name="T4" fmla="*/ 40 w 145"/>
                  <a:gd name="T5" fmla="*/ 14 h 182"/>
                  <a:gd name="T6" fmla="*/ 47 w 145"/>
                  <a:gd name="T7" fmla="*/ 23 h 182"/>
                  <a:gd name="T8" fmla="*/ 54 w 145"/>
                  <a:gd name="T9" fmla="*/ 33 h 182"/>
                  <a:gd name="T10" fmla="*/ 60 w 145"/>
                  <a:gd name="T11" fmla="*/ 45 h 182"/>
                  <a:gd name="T12" fmla="*/ 64 w 145"/>
                  <a:gd name="T13" fmla="*/ 56 h 182"/>
                  <a:gd name="T14" fmla="*/ 69 w 145"/>
                  <a:gd name="T15" fmla="*/ 66 h 182"/>
                  <a:gd name="T16" fmla="*/ 70 w 145"/>
                  <a:gd name="T17" fmla="*/ 76 h 182"/>
                  <a:gd name="T18" fmla="*/ 68 w 145"/>
                  <a:gd name="T19" fmla="*/ 83 h 182"/>
                  <a:gd name="T20" fmla="*/ 63 w 145"/>
                  <a:gd name="T21" fmla="*/ 90 h 182"/>
                  <a:gd name="T22" fmla="*/ 53 w 145"/>
                  <a:gd name="T23" fmla="*/ 92 h 182"/>
                  <a:gd name="T24" fmla="*/ 45 w 145"/>
                  <a:gd name="T25" fmla="*/ 91 h 182"/>
                  <a:gd name="T26" fmla="*/ 40 w 145"/>
                  <a:gd name="T27" fmla="*/ 88 h 182"/>
                  <a:gd name="T28" fmla="*/ 31 w 145"/>
                  <a:gd name="T29" fmla="*/ 80 h 182"/>
                  <a:gd name="T30" fmla="*/ 22 w 145"/>
                  <a:gd name="T31" fmla="*/ 72 h 182"/>
                  <a:gd name="T32" fmla="*/ 17 w 145"/>
                  <a:gd name="T33" fmla="*/ 63 h 182"/>
                  <a:gd name="T34" fmla="*/ 21 w 145"/>
                  <a:gd name="T35" fmla="*/ 59 h 182"/>
                  <a:gd name="T36" fmla="*/ 28 w 145"/>
                  <a:gd name="T37" fmla="*/ 62 h 182"/>
                  <a:gd name="T38" fmla="*/ 37 w 145"/>
                  <a:gd name="T39" fmla="*/ 73 h 182"/>
                  <a:gd name="T40" fmla="*/ 47 w 145"/>
                  <a:gd name="T41" fmla="*/ 80 h 182"/>
                  <a:gd name="T42" fmla="*/ 54 w 145"/>
                  <a:gd name="T43" fmla="*/ 80 h 182"/>
                  <a:gd name="T44" fmla="*/ 58 w 145"/>
                  <a:gd name="T45" fmla="*/ 77 h 182"/>
                  <a:gd name="T46" fmla="*/ 58 w 145"/>
                  <a:gd name="T47" fmla="*/ 67 h 182"/>
                  <a:gd name="T48" fmla="*/ 53 w 145"/>
                  <a:gd name="T49" fmla="*/ 57 h 182"/>
                  <a:gd name="T50" fmla="*/ 46 w 145"/>
                  <a:gd name="T51" fmla="*/ 44 h 182"/>
                  <a:gd name="T52" fmla="*/ 41 w 145"/>
                  <a:gd name="T53" fmla="*/ 32 h 182"/>
                  <a:gd name="T54" fmla="*/ 33 w 145"/>
                  <a:gd name="T55" fmla="*/ 23 h 182"/>
                  <a:gd name="T56" fmla="*/ 24 w 145"/>
                  <a:gd name="T57" fmla="*/ 15 h 182"/>
                  <a:gd name="T58" fmla="*/ 15 w 145"/>
                  <a:gd name="T59" fmla="*/ 12 h 182"/>
                  <a:gd name="T60" fmla="*/ 5 w 145"/>
                  <a:gd name="T61" fmla="*/ 15 h 182"/>
                  <a:gd name="T62" fmla="*/ 1 w 145"/>
                  <a:gd name="T63" fmla="*/ 5 h 182"/>
                  <a:gd name="T64" fmla="*/ 8 w 145"/>
                  <a:gd name="T65" fmla="*/ 1 h 182"/>
                  <a:gd name="T66" fmla="*/ 17 w 145"/>
                  <a:gd name="T67" fmla="*/ 1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5"/>
                  <a:gd name="T103" fmla="*/ 0 h 182"/>
                  <a:gd name="T104" fmla="*/ 145 w 145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5" h="182">
                    <a:moveTo>
                      <a:pt x="34" y="1"/>
                    </a:moveTo>
                    <a:lnTo>
                      <a:pt x="46" y="3"/>
                    </a:lnTo>
                    <a:lnTo>
                      <a:pt x="55" y="7"/>
                    </a:lnTo>
                    <a:lnTo>
                      <a:pt x="65" y="13"/>
                    </a:lnTo>
                    <a:lnTo>
                      <a:pt x="72" y="20"/>
                    </a:lnTo>
                    <a:lnTo>
                      <a:pt x="80" y="28"/>
                    </a:lnTo>
                    <a:lnTo>
                      <a:pt x="87" y="36"/>
                    </a:lnTo>
                    <a:lnTo>
                      <a:pt x="95" y="45"/>
                    </a:lnTo>
                    <a:lnTo>
                      <a:pt x="103" y="57"/>
                    </a:lnTo>
                    <a:lnTo>
                      <a:pt x="108" y="66"/>
                    </a:lnTo>
                    <a:lnTo>
                      <a:pt x="114" y="77"/>
                    </a:lnTo>
                    <a:lnTo>
                      <a:pt x="120" y="89"/>
                    </a:lnTo>
                    <a:lnTo>
                      <a:pt x="126" y="100"/>
                    </a:lnTo>
                    <a:lnTo>
                      <a:pt x="129" y="110"/>
                    </a:lnTo>
                    <a:lnTo>
                      <a:pt x="135" y="121"/>
                    </a:lnTo>
                    <a:lnTo>
                      <a:pt x="139" y="131"/>
                    </a:lnTo>
                    <a:lnTo>
                      <a:pt x="145" y="140"/>
                    </a:lnTo>
                    <a:lnTo>
                      <a:pt x="141" y="150"/>
                    </a:lnTo>
                    <a:lnTo>
                      <a:pt x="139" y="157"/>
                    </a:lnTo>
                    <a:lnTo>
                      <a:pt x="137" y="165"/>
                    </a:lnTo>
                    <a:lnTo>
                      <a:pt x="133" y="171"/>
                    </a:lnTo>
                    <a:lnTo>
                      <a:pt x="126" y="178"/>
                    </a:lnTo>
                    <a:lnTo>
                      <a:pt x="116" y="182"/>
                    </a:lnTo>
                    <a:lnTo>
                      <a:pt x="107" y="182"/>
                    </a:lnTo>
                    <a:lnTo>
                      <a:pt x="99" y="182"/>
                    </a:lnTo>
                    <a:lnTo>
                      <a:pt x="91" y="180"/>
                    </a:lnTo>
                    <a:lnTo>
                      <a:pt x="86" y="178"/>
                    </a:lnTo>
                    <a:lnTo>
                      <a:pt x="80" y="174"/>
                    </a:lnTo>
                    <a:lnTo>
                      <a:pt x="72" y="169"/>
                    </a:lnTo>
                    <a:lnTo>
                      <a:pt x="63" y="159"/>
                    </a:lnTo>
                    <a:lnTo>
                      <a:pt x="53" y="152"/>
                    </a:lnTo>
                    <a:lnTo>
                      <a:pt x="44" y="142"/>
                    </a:lnTo>
                    <a:lnTo>
                      <a:pt x="38" y="133"/>
                    </a:lnTo>
                    <a:lnTo>
                      <a:pt x="34" y="125"/>
                    </a:lnTo>
                    <a:lnTo>
                      <a:pt x="36" y="119"/>
                    </a:lnTo>
                    <a:lnTo>
                      <a:pt x="42" y="117"/>
                    </a:lnTo>
                    <a:lnTo>
                      <a:pt x="49" y="116"/>
                    </a:lnTo>
                    <a:lnTo>
                      <a:pt x="57" y="123"/>
                    </a:lnTo>
                    <a:lnTo>
                      <a:pt x="67" y="133"/>
                    </a:lnTo>
                    <a:lnTo>
                      <a:pt x="74" y="144"/>
                    </a:lnTo>
                    <a:lnTo>
                      <a:pt x="86" y="154"/>
                    </a:lnTo>
                    <a:lnTo>
                      <a:pt x="95" y="159"/>
                    </a:lnTo>
                    <a:lnTo>
                      <a:pt x="105" y="163"/>
                    </a:lnTo>
                    <a:lnTo>
                      <a:pt x="108" y="159"/>
                    </a:lnTo>
                    <a:lnTo>
                      <a:pt x="112" y="157"/>
                    </a:lnTo>
                    <a:lnTo>
                      <a:pt x="116" y="152"/>
                    </a:lnTo>
                    <a:lnTo>
                      <a:pt x="122" y="142"/>
                    </a:lnTo>
                    <a:lnTo>
                      <a:pt x="116" y="133"/>
                    </a:lnTo>
                    <a:lnTo>
                      <a:pt x="110" y="123"/>
                    </a:lnTo>
                    <a:lnTo>
                      <a:pt x="107" y="112"/>
                    </a:lnTo>
                    <a:lnTo>
                      <a:pt x="101" y="100"/>
                    </a:lnTo>
                    <a:lnTo>
                      <a:pt x="93" y="87"/>
                    </a:lnTo>
                    <a:lnTo>
                      <a:pt x="87" y="76"/>
                    </a:lnTo>
                    <a:lnTo>
                      <a:pt x="82" y="64"/>
                    </a:lnTo>
                    <a:lnTo>
                      <a:pt x="74" y="55"/>
                    </a:lnTo>
                    <a:lnTo>
                      <a:pt x="67" y="45"/>
                    </a:lnTo>
                    <a:lnTo>
                      <a:pt x="59" y="36"/>
                    </a:lnTo>
                    <a:lnTo>
                      <a:pt x="49" y="30"/>
                    </a:lnTo>
                    <a:lnTo>
                      <a:pt x="42" y="28"/>
                    </a:lnTo>
                    <a:lnTo>
                      <a:pt x="30" y="24"/>
                    </a:lnTo>
                    <a:lnTo>
                      <a:pt x="21" y="26"/>
                    </a:lnTo>
                    <a:lnTo>
                      <a:pt x="10" y="30"/>
                    </a:lnTo>
                    <a:lnTo>
                      <a:pt x="0" y="39"/>
                    </a:lnTo>
                    <a:lnTo>
                      <a:pt x="2" y="9"/>
                    </a:lnTo>
                    <a:lnTo>
                      <a:pt x="8" y="5"/>
                    </a:lnTo>
                    <a:lnTo>
                      <a:pt x="17" y="1"/>
                    </a:lnTo>
                    <a:lnTo>
                      <a:pt x="27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6" name="Freeform 81"/>
              <p:cNvSpPr>
                <a:spLocks/>
              </p:cNvSpPr>
              <p:nvPr/>
            </p:nvSpPr>
            <p:spPr bwMode="auto">
              <a:xfrm>
                <a:off x="667" y="1918"/>
                <a:ext cx="33" cy="56"/>
              </a:xfrm>
              <a:custGeom>
                <a:avLst/>
                <a:gdLst>
                  <a:gd name="T0" fmla="*/ 12 w 66"/>
                  <a:gd name="T1" fmla="*/ 0 h 112"/>
                  <a:gd name="T2" fmla="*/ 18 w 66"/>
                  <a:gd name="T3" fmla="*/ 1 h 112"/>
                  <a:gd name="T4" fmla="*/ 23 w 66"/>
                  <a:gd name="T5" fmla="*/ 3 h 112"/>
                  <a:gd name="T6" fmla="*/ 27 w 66"/>
                  <a:gd name="T7" fmla="*/ 5 h 112"/>
                  <a:gd name="T8" fmla="*/ 31 w 66"/>
                  <a:gd name="T9" fmla="*/ 10 h 112"/>
                  <a:gd name="T10" fmla="*/ 32 w 66"/>
                  <a:gd name="T11" fmla="*/ 12 h 112"/>
                  <a:gd name="T12" fmla="*/ 33 w 66"/>
                  <a:gd name="T13" fmla="*/ 17 h 112"/>
                  <a:gd name="T14" fmla="*/ 33 w 66"/>
                  <a:gd name="T15" fmla="*/ 22 h 112"/>
                  <a:gd name="T16" fmla="*/ 33 w 66"/>
                  <a:gd name="T17" fmla="*/ 27 h 112"/>
                  <a:gd name="T18" fmla="*/ 31 w 66"/>
                  <a:gd name="T19" fmla="*/ 31 h 112"/>
                  <a:gd name="T20" fmla="*/ 28 w 66"/>
                  <a:gd name="T21" fmla="*/ 37 h 112"/>
                  <a:gd name="T22" fmla="*/ 24 w 66"/>
                  <a:gd name="T23" fmla="*/ 41 h 112"/>
                  <a:gd name="T24" fmla="*/ 21 w 66"/>
                  <a:gd name="T25" fmla="*/ 46 h 112"/>
                  <a:gd name="T26" fmla="*/ 17 w 66"/>
                  <a:gd name="T27" fmla="*/ 49 h 112"/>
                  <a:gd name="T28" fmla="*/ 13 w 66"/>
                  <a:gd name="T29" fmla="*/ 52 h 112"/>
                  <a:gd name="T30" fmla="*/ 8 w 66"/>
                  <a:gd name="T31" fmla="*/ 54 h 112"/>
                  <a:gd name="T32" fmla="*/ 3 w 66"/>
                  <a:gd name="T33" fmla="*/ 56 h 112"/>
                  <a:gd name="T34" fmla="*/ 2 w 66"/>
                  <a:gd name="T35" fmla="*/ 53 h 112"/>
                  <a:gd name="T36" fmla="*/ 1 w 66"/>
                  <a:gd name="T37" fmla="*/ 51 h 112"/>
                  <a:gd name="T38" fmla="*/ 4 w 66"/>
                  <a:gd name="T39" fmla="*/ 46 h 112"/>
                  <a:gd name="T40" fmla="*/ 9 w 66"/>
                  <a:gd name="T41" fmla="*/ 41 h 112"/>
                  <a:gd name="T42" fmla="*/ 11 w 66"/>
                  <a:gd name="T43" fmla="*/ 38 h 112"/>
                  <a:gd name="T44" fmla="*/ 14 w 66"/>
                  <a:gd name="T45" fmla="*/ 35 h 112"/>
                  <a:gd name="T46" fmla="*/ 17 w 66"/>
                  <a:gd name="T47" fmla="*/ 32 h 112"/>
                  <a:gd name="T48" fmla="*/ 19 w 66"/>
                  <a:gd name="T49" fmla="*/ 30 h 112"/>
                  <a:gd name="T50" fmla="*/ 22 w 66"/>
                  <a:gd name="T51" fmla="*/ 25 h 112"/>
                  <a:gd name="T52" fmla="*/ 24 w 66"/>
                  <a:gd name="T53" fmla="*/ 20 h 112"/>
                  <a:gd name="T54" fmla="*/ 23 w 66"/>
                  <a:gd name="T55" fmla="*/ 17 h 112"/>
                  <a:gd name="T56" fmla="*/ 21 w 66"/>
                  <a:gd name="T57" fmla="*/ 15 h 112"/>
                  <a:gd name="T58" fmla="*/ 19 w 66"/>
                  <a:gd name="T59" fmla="*/ 13 h 112"/>
                  <a:gd name="T60" fmla="*/ 15 w 66"/>
                  <a:gd name="T61" fmla="*/ 12 h 112"/>
                  <a:gd name="T62" fmla="*/ 11 w 66"/>
                  <a:gd name="T63" fmla="*/ 12 h 112"/>
                  <a:gd name="T64" fmla="*/ 6 w 66"/>
                  <a:gd name="T65" fmla="*/ 14 h 112"/>
                  <a:gd name="T66" fmla="*/ 2 w 66"/>
                  <a:gd name="T67" fmla="*/ 16 h 112"/>
                  <a:gd name="T68" fmla="*/ 0 w 66"/>
                  <a:gd name="T69" fmla="*/ 19 h 112"/>
                  <a:gd name="T70" fmla="*/ 1 w 66"/>
                  <a:gd name="T71" fmla="*/ 6 h 112"/>
                  <a:gd name="T72" fmla="*/ 3 w 66"/>
                  <a:gd name="T73" fmla="*/ 4 h 112"/>
                  <a:gd name="T74" fmla="*/ 6 w 66"/>
                  <a:gd name="T75" fmla="*/ 3 h 112"/>
                  <a:gd name="T76" fmla="*/ 9 w 66"/>
                  <a:gd name="T77" fmla="*/ 2 h 112"/>
                  <a:gd name="T78" fmla="*/ 12 w 66"/>
                  <a:gd name="T79" fmla="*/ 0 h 112"/>
                  <a:gd name="T80" fmla="*/ 12 w 66"/>
                  <a:gd name="T81" fmla="*/ 0 h 11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6"/>
                  <a:gd name="T124" fmla="*/ 0 h 112"/>
                  <a:gd name="T125" fmla="*/ 66 w 66"/>
                  <a:gd name="T126" fmla="*/ 112 h 11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6" h="112">
                    <a:moveTo>
                      <a:pt x="24" y="0"/>
                    </a:moveTo>
                    <a:lnTo>
                      <a:pt x="36" y="2"/>
                    </a:lnTo>
                    <a:lnTo>
                      <a:pt x="47" y="5"/>
                    </a:lnTo>
                    <a:lnTo>
                      <a:pt x="55" y="9"/>
                    </a:lnTo>
                    <a:lnTo>
                      <a:pt x="62" y="19"/>
                    </a:lnTo>
                    <a:lnTo>
                      <a:pt x="64" y="24"/>
                    </a:lnTo>
                    <a:lnTo>
                      <a:pt x="66" y="34"/>
                    </a:lnTo>
                    <a:lnTo>
                      <a:pt x="66" y="44"/>
                    </a:lnTo>
                    <a:lnTo>
                      <a:pt x="66" y="53"/>
                    </a:lnTo>
                    <a:lnTo>
                      <a:pt x="62" y="63"/>
                    </a:lnTo>
                    <a:lnTo>
                      <a:pt x="57" y="74"/>
                    </a:lnTo>
                    <a:lnTo>
                      <a:pt x="49" y="82"/>
                    </a:lnTo>
                    <a:lnTo>
                      <a:pt x="43" y="91"/>
                    </a:lnTo>
                    <a:lnTo>
                      <a:pt x="34" y="97"/>
                    </a:lnTo>
                    <a:lnTo>
                      <a:pt x="26" y="104"/>
                    </a:lnTo>
                    <a:lnTo>
                      <a:pt x="17" y="108"/>
                    </a:lnTo>
                    <a:lnTo>
                      <a:pt x="7" y="112"/>
                    </a:lnTo>
                    <a:lnTo>
                      <a:pt x="5" y="106"/>
                    </a:lnTo>
                    <a:lnTo>
                      <a:pt x="3" y="102"/>
                    </a:lnTo>
                    <a:lnTo>
                      <a:pt x="9" y="91"/>
                    </a:lnTo>
                    <a:lnTo>
                      <a:pt x="19" y="82"/>
                    </a:lnTo>
                    <a:lnTo>
                      <a:pt x="22" y="76"/>
                    </a:lnTo>
                    <a:lnTo>
                      <a:pt x="28" y="70"/>
                    </a:lnTo>
                    <a:lnTo>
                      <a:pt x="34" y="64"/>
                    </a:lnTo>
                    <a:lnTo>
                      <a:pt x="39" y="61"/>
                    </a:lnTo>
                    <a:lnTo>
                      <a:pt x="45" y="49"/>
                    </a:lnTo>
                    <a:lnTo>
                      <a:pt x="49" y="40"/>
                    </a:lnTo>
                    <a:lnTo>
                      <a:pt x="47" y="34"/>
                    </a:lnTo>
                    <a:lnTo>
                      <a:pt x="43" y="30"/>
                    </a:lnTo>
                    <a:lnTo>
                      <a:pt x="38" y="26"/>
                    </a:lnTo>
                    <a:lnTo>
                      <a:pt x="30" y="23"/>
                    </a:lnTo>
                    <a:lnTo>
                      <a:pt x="22" y="24"/>
                    </a:lnTo>
                    <a:lnTo>
                      <a:pt x="13" y="28"/>
                    </a:lnTo>
                    <a:lnTo>
                      <a:pt x="5" y="32"/>
                    </a:lnTo>
                    <a:lnTo>
                      <a:pt x="0" y="38"/>
                    </a:lnTo>
                    <a:lnTo>
                      <a:pt x="1" y="11"/>
                    </a:lnTo>
                    <a:lnTo>
                      <a:pt x="7" y="7"/>
                    </a:lnTo>
                    <a:lnTo>
                      <a:pt x="13" y="5"/>
                    </a:lnTo>
                    <a:lnTo>
                      <a:pt x="19" y="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7" name="Freeform 82"/>
              <p:cNvSpPr>
                <a:spLocks/>
              </p:cNvSpPr>
              <p:nvPr/>
            </p:nvSpPr>
            <p:spPr bwMode="auto">
              <a:xfrm>
                <a:off x="666" y="1836"/>
                <a:ext cx="125" cy="112"/>
              </a:xfrm>
              <a:custGeom>
                <a:avLst/>
                <a:gdLst>
                  <a:gd name="T0" fmla="*/ 60 w 251"/>
                  <a:gd name="T1" fmla="*/ 1 h 225"/>
                  <a:gd name="T2" fmla="*/ 76 w 251"/>
                  <a:gd name="T3" fmla="*/ 7 h 225"/>
                  <a:gd name="T4" fmla="*/ 91 w 251"/>
                  <a:gd name="T5" fmla="*/ 15 h 225"/>
                  <a:gd name="T6" fmla="*/ 103 w 251"/>
                  <a:gd name="T7" fmla="*/ 26 h 225"/>
                  <a:gd name="T8" fmla="*/ 113 w 251"/>
                  <a:gd name="T9" fmla="*/ 42 h 225"/>
                  <a:gd name="T10" fmla="*/ 119 w 251"/>
                  <a:gd name="T11" fmla="*/ 59 h 225"/>
                  <a:gd name="T12" fmla="*/ 123 w 251"/>
                  <a:gd name="T13" fmla="*/ 78 h 225"/>
                  <a:gd name="T14" fmla="*/ 124 w 251"/>
                  <a:gd name="T15" fmla="*/ 98 h 225"/>
                  <a:gd name="T16" fmla="*/ 122 w 251"/>
                  <a:gd name="T17" fmla="*/ 108 h 225"/>
                  <a:gd name="T18" fmla="*/ 118 w 251"/>
                  <a:gd name="T19" fmla="*/ 111 h 225"/>
                  <a:gd name="T20" fmla="*/ 116 w 251"/>
                  <a:gd name="T21" fmla="*/ 108 h 225"/>
                  <a:gd name="T22" fmla="*/ 116 w 251"/>
                  <a:gd name="T23" fmla="*/ 102 h 225"/>
                  <a:gd name="T24" fmla="*/ 116 w 251"/>
                  <a:gd name="T25" fmla="*/ 94 h 225"/>
                  <a:gd name="T26" fmla="*/ 116 w 251"/>
                  <a:gd name="T27" fmla="*/ 87 h 225"/>
                  <a:gd name="T28" fmla="*/ 116 w 251"/>
                  <a:gd name="T29" fmla="*/ 80 h 225"/>
                  <a:gd name="T30" fmla="*/ 115 w 251"/>
                  <a:gd name="T31" fmla="*/ 73 h 225"/>
                  <a:gd name="T32" fmla="*/ 114 w 251"/>
                  <a:gd name="T33" fmla="*/ 65 h 225"/>
                  <a:gd name="T34" fmla="*/ 112 w 251"/>
                  <a:gd name="T35" fmla="*/ 60 h 225"/>
                  <a:gd name="T36" fmla="*/ 108 w 251"/>
                  <a:gd name="T37" fmla="*/ 49 h 225"/>
                  <a:gd name="T38" fmla="*/ 98 w 251"/>
                  <a:gd name="T39" fmla="*/ 36 h 225"/>
                  <a:gd name="T40" fmla="*/ 87 w 251"/>
                  <a:gd name="T41" fmla="*/ 24 h 225"/>
                  <a:gd name="T42" fmla="*/ 74 w 251"/>
                  <a:gd name="T43" fmla="*/ 16 h 225"/>
                  <a:gd name="T44" fmla="*/ 59 w 251"/>
                  <a:gd name="T45" fmla="*/ 10 h 225"/>
                  <a:gd name="T46" fmla="*/ 45 w 251"/>
                  <a:gd name="T47" fmla="*/ 10 h 225"/>
                  <a:gd name="T48" fmla="*/ 32 w 251"/>
                  <a:gd name="T49" fmla="*/ 14 h 225"/>
                  <a:gd name="T50" fmla="*/ 20 w 251"/>
                  <a:gd name="T51" fmla="*/ 26 h 225"/>
                  <a:gd name="T52" fmla="*/ 13 w 251"/>
                  <a:gd name="T53" fmla="*/ 37 h 225"/>
                  <a:gd name="T54" fmla="*/ 12 w 251"/>
                  <a:gd name="T55" fmla="*/ 46 h 225"/>
                  <a:gd name="T56" fmla="*/ 12 w 251"/>
                  <a:gd name="T57" fmla="*/ 54 h 225"/>
                  <a:gd name="T58" fmla="*/ 13 w 251"/>
                  <a:gd name="T59" fmla="*/ 63 h 225"/>
                  <a:gd name="T60" fmla="*/ 9 w 251"/>
                  <a:gd name="T61" fmla="*/ 69 h 225"/>
                  <a:gd name="T62" fmla="*/ 3 w 251"/>
                  <a:gd name="T63" fmla="*/ 65 h 225"/>
                  <a:gd name="T64" fmla="*/ 0 w 251"/>
                  <a:gd name="T65" fmla="*/ 53 h 225"/>
                  <a:gd name="T66" fmla="*/ 1 w 251"/>
                  <a:gd name="T67" fmla="*/ 41 h 225"/>
                  <a:gd name="T68" fmla="*/ 5 w 251"/>
                  <a:gd name="T69" fmla="*/ 29 h 225"/>
                  <a:gd name="T70" fmla="*/ 12 w 251"/>
                  <a:gd name="T71" fmla="*/ 19 h 225"/>
                  <a:gd name="T72" fmla="*/ 21 w 251"/>
                  <a:gd name="T73" fmla="*/ 9 h 225"/>
                  <a:gd name="T74" fmla="*/ 33 w 251"/>
                  <a:gd name="T75" fmla="*/ 4 h 225"/>
                  <a:gd name="T76" fmla="*/ 45 w 251"/>
                  <a:gd name="T77" fmla="*/ 0 h 225"/>
                  <a:gd name="T78" fmla="*/ 52 w 251"/>
                  <a:gd name="T79" fmla="*/ 1 h 22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51"/>
                  <a:gd name="T121" fmla="*/ 0 h 225"/>
                  <a:gd name="T122" fmla="*/ 251 w 251"/>
                  <a:gd name="T123" fmla="*/ 225 h 22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51" h="225">
                    <a:moveTo>
                      <a:pt x="104" y="2"/>
                    </a:moveTo>
                    <a:lnTo>
                      <a:pt x="121" y="2"/>
                    </a:lnTo>
                    <a:lnTo>
                      <a:pt x="137" y="8"/>
                    </a:lnTo>
                    <a:lnTo>
                      <a:pt x="152" y="14"/>
                    </a:lnTo>
                    <a:lnTo>
                      <a:pt x="169" y="21"/>
                    </a:lnTo>
                    <a:lnTo>
                      <a:pt x="182" y="31"/>
                    </a:lnTo>
                    <a:lnTo>
                      <a:pt x="195" y="42"/>
                    </a:lnTo>
                    <a:lnTo>
                      <a:pt x="207" y="53"/>
                    </a:lnTo>
                    <a:lnTo>
                      <a:pt x="218" y="69"/>
                    </a:lnTo>
                    <a:lnTo>
                      <a:pt x="226" y="84"/>
                    </a:lnTo>
                    <a:lnTo>
                      <a:pt x="233" y="101"/>
                    </a:lnTo>
                    <a:lnTo>
                      <a:pt x="239" y="118"/>
                    </a:lnTo>
                    <a:lnTo>
                      <a:pt x="245" y="137"/>
                    </a:lnTo>
                    <a:lnTo>
                      <a:pt x="247" y="156"/>
                    </a:lnTo>
                    <a:lnTo>
                      <a:pt x="251" y="175"/>
                    </a:lnTo>
                    <a:lnTo>
                      <a:pt x="249" y="196"/>
                    </a:lnTo>
                    <a:lnTo>
                      <a:pt x="249" y="217"/>
                    </a:lnTo>
                    <a:lnTo>
                      <a:pt x="245" y="217"/>
                    </a:lnTo>
                    <a:lnTo>
                      <a:pt x="243" y="221"/>
                    </a:lnTo>
                    <a:lnTo>
                      <a:pt x="237" y="223"/>
                    </a:lnTo>
                    <a:lnTo>
                      <a:pt x="235" y="225"/>
                    </a:lnTo>
                    <a:lnTo>
                      <a:pt x="233" y="217"/>
                    </a:lnTo>
                    <a:lnTo>
                      <a:pt x="233" y="211"/>
                    </a:lnTo>
                    <a:lnTo>
                      <a:pt x="233" y="204"/>
                    </a:lnTo>
                    <a:lnTo>
                      <a:pt x="233" y="198"/>
                    </a:lnTo>
                    <a:lnTo>
                      <a:pt x="233" y="188"/>
                    </a:lnTo>
                    <a:lnTo>
                      <a:pt x="233" y="183"/>
                    </a:lnTo>
                    <a:lnTo>
                      <a:pt x="233" y="175"/>
                    </a:lnTo>
                    <a:lnTo>
                      <a:pt x="233" y="169"/>
                    </a:lnTo>
                    <a:lnTo>
                      <a:pt x="232" y="160"/>
                    </a:lnTo>
                    <a:lnTo>
                      <a:pt x="232" y="154"/>
                    </a:lnTo>
                    <a:lnTo>
                      <a:pt x="230" y="147"/>
                    </a:lnTo>
                    <a:lnTo>
                      <a:pt x="230" y="139"/>
                    </a:lnTo>
                    <a:lnTo>
                      <a:pt x="228" y="131"/>
                    </a:lnTo>
                    <a:lnTo>
                      <a:pt x="226" y="126"/>
                    </a:lnTo>
                    <a:lnTo>
                      <a:pt x="224" y="120"/>
                    </a:lnTo>
                    <a:lnTo>
                      <a:pt x="222" y="114"/>
                    </a:lnTo>
                    <a:lnTo>
                      <a:pt x="216" y="99"/>
                    </a:lnTo>
                    <a:lnTo>
                      <a:pt x="207" y="86"/>
                    </a:lnTo>
                    <a:lnTo>
                      <a:pt x="197" y="72"/>
                    </a:lnTo>
                    <a:lnTo>
                      <a:pt x="188" y="61"/>
                    </a:lnTo>
                    <a:lnTo>
                      <a:pt x="175" y="48"/>
                    </a:lnTo>
                    <a:lnTo>
                      <a:pt x="161" y="40"/>
                    </a:lnTo>
                    <a:lnTo>
                      <a:pt x="148" y="33"/>
                    </a:lnTo>
                    <a:lnTo>
                      <a:pt x="135" y="27"/>
                    </a:lnTo>
                    <a:lnTo>
                      <a:pt x="119" y="21"/>
                    </a:lnTo>
                    <a:lnTo>
                      <a:pt x="106" y="21"/>
                    </a:lnTo>
                    <a:lnTo>
                      <a:pt x="91" y="21"/>
                    </a:lnTo>
                    <a:lnTo>
                      <a:pt x="78" y="23"/>
                    </a:lnTo>
                    <a:lnTo>
                      <a:pt x="64" y="29"/>
                    </a:lnTo>
                    <a:lnTo>
                      <a:pt x="51" y="38"/>
                    </a:lnTo>
                    <a:lnTo>
                      <a:pt x="40" y="52"/>
                    </a:lnTo>
                    <a:lnTo>
                      <a:pt x="30" y="67"/>
                    </a:lnTo>
                    <a:lnTo>
                      <a:pt x="26" y="74"/>
                    </a:lnTo>
                    <a:lnTo>
                      <a:pt x="26" y="82"/>
                    </a:lnTo>
                    <a:lnTo>
                      <a:pt x="24" y="92"/>
                    </a:lnTo>
                    <a:lnTo>
                      <a:pt x="24" y="101"/>
                    </a:lnTo>
                    <a:lnTo>
                      <a:pt x="24" y="109"/>
                    </a:lnTo>
                    <a:lnTo>
                      <a:pt x="26" y="118"/>
                    </a:lnTo>
                    <a:lnTo>
                      <a:pt x="26" y="126"/>
                    </a:lnTo>
                    <a:lnTo>
                      <a:pt x="26" y="135"/>
                    </a:lnTo>
                    <a:lnTo>
                      <a:pt x="19" y="139"/>
                    </a:lnTo>
                    <a:lnTo>
                      <a:pt x="15" y="143"/>
                    </a:lnTo>
                    <a:lnTo>
                      <a:pt x="7" y="131"/>
                    </a:lnTo>
                    <a:lnTo>
                      <a:pt x="3" y="118"/>
                    </a:lnTo>
                    <a:lnTo>
                      <a:pt x="0" y="107"/>
                    </a:lnTo>
                    <a:lnTo>
                      <a:pt x="0" y="95"/>
                    </a:lnTo>
                    <a:lnTo>
                      <a:pt x="2" y="82"/>
                    </a:lnTo>
                    <a:lnTo>
                      <a:pt x="5" y="71"/>
                    </a:lnTo>
                    <a:lnTo>
                      <a:pt x="11" y="59"/>
                    </a:lnTo>
                    <a:lnTo>
                      <a:pt x="17" y="50"/>
                    </a:lnTo>
                    <a:lnTo>
                      <a:pt x="24" y="38"/>
                    </a:lnTo>
                    <a:lnTo>
                      <a:pt x="34" y="29"/>
                    </a:lnTo>
                    <a:lnTo>
                      <a:pt x="43" y="19"/>
                    </a:lnTo>
                    <a:lnTo>
                      <a:pt x="55" y="14"/>
                    </a:lnTo>
                    <a:lnTo>
                      <a:pt x="66" y="8"/>
                    </a:lnTo>
                    <a:lnTo>
                      <a:pt x="79" y="4"/>
                    </a:lnTo>
                    <a:lnTo>
                      <a:pt x="91" y="0"/>
                    </a:lnTo>
                    <a:lnTo>
                      <a:pt x="10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8" name="Freeform 83"/>
              <p:cNvSpPr>
                <a:spLocks/>
              </p:cNvSpPr>
              <p:nvPr/>
            </p:nvSpPr>
            <p:spPr bwMode="auto">
              <a:xfrm>
                <a:off x="687" y="1858"/>
                <a:ext cx="83" cy="112"/>
              </a:xfrm>
              <a:custGeom>
                <a:avLst/>
                <a:gdLst>
                  <a:gd name="T0" fmla="*/ 40 w 168"/>
                  <a:gd name="T1" fmla="*/ 1 h 224"/>
                  <a:gd name="T2" fmla="*/ 54 w 168"/>
                  <a:gd name="T3" fmla="*/ 6 h 224"/>
                  <a:gd name="T4" fmla="*/ 65 w 168"/>
                  <a:gd name="T5" fmla="*/ 17 h 224"/>
                  <a:gd name="T6" fmla="*/ 74 w 168"/>
                  <a:gd name="T7" fmla="*/ 30 h 224"/>
                  <a:gd name="T8" fmla="*/ 79 w 168"/>
                  <a:gd name="T9" fmla="*/ 47 h 224"/>
                  <a:gd name="T10" fmla="*/ 82 w 168"/>
                  <a:gd name="T11" fmla="*/ 65 h 224"/>
                  <a:gd name="T12" fmla="*/ 83 w 168"/>
                  <a:gd name="T13" fmla="*/ 82 h 224"/>
                  <a:gd name="T14" fmla="*/ 82 w 168"/>
                  <a:gd name="T15" fmla="*/ 98 h 224"/>
                  <a:gd name="T16" fmla="*/ 80 w 168"/>
                  <a:gd name="T17" fmla="*/ 106 h 224"/>
                  <a:gd name="T18" fmla="*/ 77 w 168"/>
                  <a:gd name="T19" fmla="*/ 111 h 224"/>
                  <a:gd name="T20" fmla="*/ 76 w 168"/>
                  <a:gd name="T21" fmla="*/ 102 h 224"/>
                  <a:gd name="T22" fmla="*/ 75 w 168"/>
                  <a:gd name="T23" fmla="*/ 82 h 224"/>
                  <a:gd name="T24" fmla="*/ 73 w 168"/>
                  <a:gd name="T25" fmla="*/ 65 h 224"/>
                  <a:gd name="T26" fmla="*/ 70 w 168"/>
                  <a:gd name="T27" fmla="*/ 50 h 224"/>
                  <a:gd name="T28" fmla="*/ 66 w 168"/>
                  <a:gd name="T29" fmla="*/ 36 h 224"/>
                  <a:gd name="T30" fmla="*/ 60 w 168"/>
                  <a:gd name="T31" fmla="*/ 25 h 224"/>
                  <a:gd name="T32" fmla="*/ 53 w 168"/>
                  <a:gd name="T33" fmla="*/ 16 h 224"/>
                  <a:gd name="T34" fmla="*/ 42 w 168"/>
                  <a:gd name="T35" fmla="*/ 11 h 224"/>
                  <a:gd name="T36" fmla="*/ 33 w 168"/>
                  <a:gd name="T37" fmla="*/ 7 h 224"/>
                  <a:gd name="T38" fmla="*/ 27 w 168"/>
                  <a:gd name="T39" fmla="*/ 9 h 224"/>
                  <a:gd name="T40" fmla="*/ 21 w 168"/>
                  <a:gd name="T41" fmla="*/ 12 h 224"/>
                  <a:gd name="T42" fmla="*/ 18 w 168"/>
                  <a:gd name="T43" fmla="*/ 16 h 224"/>
                  <a:gd name="T44" fmla="*/ 14 w 168"/>
                  <a:gd name="T45" fmla="*/ 22 h 224"/>
                  <a:gd name="T46" fmla="*/ 12 w 168"/>
                  <a:gd name="T47" fmla="*/ 28 h 224"/>
                  <a:gd name="T48" fmla="*/ 10 w 168"/>
                  <a:gd name="T49" fmla="*/ 34 h 224"/>
                  <a:gd name="T50" fmla="*/ 9 w 168"/>
                  <a:gd name="T51" fmla="*/ 40 h 224"/>
                  <a:gd name="T52" fmla="*/ 5 w 168"/>
                  <a:gd name="T53" fmla="*/ 43 h 224"/>
                  <a:gd name="T54" fmla="*/ 1 w 168"/>
                  <a:gd name="T55" fmla="*/ 39 h 224"/>
                  <a:gd name="T56" fmla="*/ 0 w 168"/>
                  <a:gd name="T57" fmla="*/ 31 h 224"/>
                  <a:gd name="T58" fmla="*/ 1 w 168"/>
                  <a:gd name="T59" fmla="*/ 25 h 224"/>
                  <a:gd name="T60" fmla="*/ 5 w 168"/>
                  <a:gd name="T61" fmla="*/ 18 h 224"/>
                  <a:gd name="T62" fmla="*/ 9 w 168"/>
                  <a:gd name="T63" fmla="*/ 13 h 224"/>
                  <a:gd name="T64" fmla="*/ 14 w 168"/>
                  <a:gd name="T65" fmla="*/ 7 h 224"/>
                  <a:gd name="T66" fmla="*/ 21 w 168"/>
                  <a:gd name="T67" fmla="*/ 3 h 224"/>
                  <a:gd name="T68" fmla="*/ 28 w 168"/>
                  <a:gd name="T69" fmla="*/ 1 h 224"/>
                  <a:gd name="T70" fmla="*/ 32 w 168"/>
                  <a:gd name="T71" fmla="*/ 0 h 2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68"/>
                  <a:gd name="T109" fmla="*/ 0 h 224"/>
                  <a:gd name="T110" fmla="*/ 168 w 168"/>
                  <a:gd name="T111" fmla="*/ 224 h 2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68" h="224">
                    <a:moveTo>
                      <a:pt x="65" y="0"/>
                    </a:moveTo>
                    <a:lnTo>
                      <a:pt x="80" y="2"/>
                    </a:lnTo>
                    <a:lnTo>
                      <a:pt x="96" y="6"/>
                    </a:lnTo>
                    <a:lnTo>
                      <a:pt x="109" y="11"/>
                    </a:lnTo>
                    <a:lnTo>
                      <a:pt x="122" y="23"/>
                    </a:lnTo>
                    <a:lnTo>
                      <a:pt x="132" y="34"/>
                    </a:lnTo>
                    <a:lnTo>
                      <a:pt x="141" y="48"/>
                    </a:lnTo>
                    <a:lnTo>
                      <a:pt x="149" y="61"/>
                    </a:lnTo>
                    <a:lnTo>
                      <a:pt x="156" y="78"/>
                    </a:lnTo>
                    <a:lnTo>
                      <a:pt x="160" y="93"/>
                    </a:lnTo>
                    <a:lnTo>
                      <a:pt x="164" y="112"/>
                    </a:lnTo>
                    <a:lnTo>
                      <a:pt x="166" y="129"/>
                    </a:lnTo>
                    <a:lnTo>
                      <a:pt x="168" y="146"/>
                    </a:lnTo>
                    <a:lnTo>
                      <a:pt x="168" y="164"/>
                    </a:lnTo>
                    <a:lnTo>
                      <a:pt x="168" y="181"/>
                    </a:lnTo>
                    <a:lnTo>
                      <a:pt x="166" y="196"/>
                    </a:lnTo>
                    <a:lnTo>
                      <a:pt x="166" y="211"/>
                    </a:lnTo>
                    <a:lnTo>
                      <a:pt x="162" y="211"/>
                    </a:lnTo>
                    <a:lnTo>
                      <a:pt x="160" y="217"/>
                    </a:lnTo>
                    <a:lnTo>
                      <a:pt x="156" y="221"/>
                    </a:lnTo>
                    <a:lnTo>
                      <a:pt x="154" y="224"/>
                    </a:lnTo>
                    <a:lnTo>
                      <a:pt x="153" y="203"/>
                    </a:lnTo>
                    <a:lnTo>
                      <a:pt x="151" y="183"/>
                    </a:lnTo>
                    <a:lnTo>
                      <a:pt x="151" y="164"/>
                    </a:lnTo>
                    <a:lnTo>
                      <a:pt x="149" y="146"/>
                    </a:lnTo>
                    <a:lnTo>
                      <a:pt x="147" y="129"/>
                    </a:lnTo>
                    <a:lnTo>
                      <a:pt x="145" y="114"/>
                    </a:lnTo>
                    <a:lnTo>
                      <a:pt x="141" y="99"/>
                    </a:lnTo>
                    <a:lnTo>
                      <a:pt x="139" y="86"/>
                    </a:lnTo>
                    <a:lnTo>
                      <a:pt x="134" y="72"/>
                    </a:lnTo>
                    <a:lnTo>
                      <a:pt x="128" y="61"/>
                    </a:lnTo>
                    <a:lnTo>
                      <a:pt x="122" y="49"/>
                    </a:lnTo>
                    <a:lnTo>
                      <a:pt x="116" y="42"/>
                    </a:lnTo>
                    <a:lnTo>
                      <a:pt x="107" y="32"/>
                    </a:lnTo>
                    <a:lnTo>
                      <a:pt x="97" y="27"/>
                    </a:lnTo>
                    <a:lnTo>
                      <a:pt x="86" y="21"/>
                    </a:lnTo>
                    <a:lnTo>
                      <a:pt x="77" y="17"/>
                    </a:lnTo>
                    <a:lnTo>
                      <a:pt x="67" y="15"/>
                    </a:lnTo>
                    <a:lnTo>
                      <a:pt x="61" y="15"/>
                    </a:lnTo>
                    <a:lnTo>
                      <a:pt x="54" y="17"/>
                    </a:lnTo>
                    <a:lnTo>
                      <a:pt x="50" y="21"/>
                    </a:lnTo>
                    <a:lnTo>
                      <a:pt x="42" y="23"/>
                    </a:lnTo>
                    <a:lnTo>
                      <a:pt x="38" y="28"/>
                    </a:lnTo>
                    <a:lnTo>
                      <a:pt x="37" y="32"/>
                    </a:lnTo>
                    <a:lnTo>
                      <a:pt x="33" y="38"/>
                    </a:lnTo>
                    <a:lnTo>
                      <a:pt x="29" y="44"/>
                    </a:lnTo>
                    <a:lnTo>
                      <a:pt x="27" y="49"/>
                    </a:lnTo>
                    <a:lnTo>
                      <a:pt x="25" y="57"/>
                    </a:lnTo>
                    <a:lnTo>
                      <a:pt x="23" y="63"/>
                    </a:lnTo>
                    <a:lnTo>
                      <a:pt x="21" y="68"/>
                    </a:lnTo>
                    <a:lnTo>
                      <a:pt x="19" y="74"/>
                    </a:lnTo>
                    <a:lnTo>
                      <a:pt x="18" y="80"/>
                    </a:lnTo>
                    <a:lnTo>
                      <a:pt x="18" y="86"/>
                    </a:lnTo>
                    <a:lnTo>
                      <a:pt x="10" y="86"/>
                    </a:lnTo>
                    <a:lnTo>
                      <a:pt x="4" y="86"/>
                    </a:lnTo>
                    <a:lnTo>
                      <a:pt x="2" y="78"/>
                    </a:lnTo>
                    <a:lnTo>
                      <a:pt x="0" y="70"/>
                    </a:lnTo>
                    <a:lnTo>
                      <a:pt x="0" y="63"/>
                    </a:lnTo>
                    <a:lnTo>
                      <a:pt x="2" y="57"/>
                    </a:lnTo>
                    <a:lnTo>
                      <a:pt x="2" y="49"/>
                    </a:lnTo>
                    <a:lnTo>
                      <a:pt x="6" y="44"/>
                    </a:lnTo>
                    <a:lnTo>
                      <a:pt x="10" y="36"/>
                    </a:lnTo>
                    <a:lnTo>
                      <a:pt x="14" y="32"/>
                    </a:lnTo>
                    <a:lnTo>
                      <a:pt x="18" y="25"/>
                    </a:lnTo>
                    <a:lnTo>
                      <a:pt x="23" y="19"/>
                    </a:lnTo>
                    <a:lnTo>
                      <a:pt x="29" y="15"/>
                    </a:lnTo>
                    <a:lnTo>
                      <a:pt x="37" y="11"/>
                    </a:lnTo>
                    <a:lnTo>
                      <a:pt x="42" y="6"/>
                    </a:lnTo>
                    <a:lnTo>
                      <a:pt x="50" y="4"/>
                    </a:lnTo>
                    <a:lnTo>
                      <a:pt x="56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19" name="Freeform 84"/>
              <p:cNvSpPr>
                <a:spLocks/>
              </p:cNvSpPr>
              <p:nvPr/>
            </p:nvSpPr>
            <p:spPr bwMode="auto">
              <a:xfrm>
                <a:off x="559" y="1125"/>
                <a:ext cx="526" cy="295"/>
              </a:xfrm>
              <a:custGeom>
                <a:avLst/>
                <a:gdLst>
                  <a:gd name="T0" fmla="*/ 492 w 1051"/>
                  <a:gd name="T1" fmla="*/ 3 h 589"/>
                  <a:gd name="T2" fmla="*/ 500 w 1051"/>
                  <a:gd name="T3" fmla="*/ 2 h 589"/>
                  <a:gd name="T4" fmla="*/ 511 w 1051"/>
                  <a:gd name="T5" fmla="*/ 1 h 589"/>
                  <a:gd name="T6" fmla="*/ 521 w 1051"/>
                  <a:gd name="T7" fmla="*/ 0 h 589"/>
                  <a:gd name="T8" fmla="*/ 524 w 1051"/>
                  <a:gd name="T9" fmla="*/ 2 h 589"/>
                  <a:gd name="T10" fmla="*/ 517 w 1051"/>
                  <a:gd name="T11" fmla="*/ 8 h 589"/>
                  <a:gd name="T12" fmla="*/ 496 w 1051"/>
                  <a:gd name="T13" fmla="*/ 14 h 589"/>
                  <a:gd name="T14" fmla="*/ 459 w 1051"/>
                  <a:gd name="T15" fmla="*/ 20 h 589"/>
                  <a:gd name="T16" fmla="*/ 421 w 1051"/>
                  <a:gd name="T17" fmla="*/ 27 h 589"/>
                  <a:gd name="T18" fmla="*/ 385 w 1051"/>
                  <a:gd name="T19" fmla="*/ 35 h 589"/>
                  <a:gd name="T20" fmla="*/ 348 w 1051"/>
                  <a:gd name="T21" fmla="*/ 44 h 589"/>
                  <a:gd name="T22" fmla="*/ 312 w 1051"/>
                  <a:gd name="T23" fmla="*/ 55 h 589"/>
                  <a:gd name="T24" fmla="*/ 277 w 1051"/>
                  <a:gd name="T25" fmla="*/ 68 h 589"/>
                  <a:gd name="T26" fmla="*/ 242 w 1051"/>
                  <a:gd name="T27" fmla="*/ 84 h 589"/>
                  <a:gd name="T28" fmla="*/ 209 w 1051"/>
                  <a:gd name="T29" fmla="*/ 102 h 589"/>
                  <a:gd name="T30" fmla="*/ 177 w 1051"/>
                  <a:gd name="T31" fmla="*/ 121 h 589"/>
                  <a:gd name="T32" fmla="*/ 146 w 1051"/>
                  <a:gd name="T33" fmla="*/ 142 h 589"/>
                  <a:gd name="T34" fmla="*/ 116 w 1051"/>
                  <a:gd name="T35" fmla="*/ 166 h 589"/>
                  <a:gd name="T36" fmla="*/ 88 w 1051"/>
                  <a:gd name="T37" fmla="*/ 190 h 589"/>
                  <a:gd name="T38" fmla="*/ 61 w 1051"/>
                  <a:gd name="T39" fmla="*/ 218 h 589"/>
                  <a:gd name="T40" fmla="*/ 37 w 1051"/>
                  <a:gd name="T41" fmla="*/ 247 h 589"/>
                  <a:gd name="T42" fmla="*/ 16 w 1051"/>
                  <a:gd name="T43" fmla="*/ 278 h 589"/>
                  <a:gd name="T44" fmla="*/ 4 w 1051"/>
                  <a:gd name="T45" fmla="*/ 295 h 589"/>
                  <a:gd name="T46" fmla="*/ 0 w 1051"/>
                  <a:gd name="T47" fmla="*/ 290 h 589"/>
                  <a:gd name="T48" fmla="*/ 1 w 1051"/>
                  <a:gd name="T49" fmla="*/ 282 h 589"/>
                  <a:gd name="T50" fmla="*/ 5 w 1051"/>
                  <a:gd name="T51" fmla="*/ 274 h 589"/>
                  <a:gd name="T52" fmla="*/ 11 w 1051"/>
                  <a:gd name="T53" fmla="*/ 266 h 589"/>
                  <a:gd name="T54" fmla="*/ 16 w 1051"/>
                  <a:gd name="T55" fmla="*/ 259 h 589"/>
                  <a:gd name="T56" fmla="*/ 22 w 1051"/>
                  <a:gd name="T57" fmla="*/ 251 h 589"/>
                  <a:gd name="T58" fmla="*/ 28 w 1051"/>
                  <a:gd name="T59" fmla="*/ 244 h 589"/>
                  <a:gd name="T60" fmla="*/ 33 w 1051"/>
                  <a:gd name="T61" fmla="*/ 237 h 589"/>
                  <a:gd name="T62" fmla="*/ 54 w 1051"/>
                  <a:gd name="T63" fmla="*/ 210 h 589"/>
                  <a:gd name="T64" fmla="*/ 95 w 1051"/>
                  <a:gd name="T65" fmla="*/ 169 h 589"/>
                  <a:gd name="T66" fmla="*/ 139 w 1051"/>
                  <a:gd name="T67" fmla="*/ 134 h 589"/>
                  <a:gd name="T68" fmla="*/ 184 w 1051"/>
                  <a:gd name="T69" fmla="*/ 104 h 589"/>
                  <a:gd name="T70" fmla="*/ 231 w 1051"/>
                  <a:gd name="T71" fmla="*/ 78 h 589"/>
                  <a:gd name="T72" fmla="*/ 281 w 1051"/>
                  <a:gd name="T73" fmla="*/ 56 h 589"/>
                  <a:gd name="T74" fmla="*/ 333 w 1051"/>
                  <a:gd name="T75" fmla="*/ 38 h 589"/>
                  <a:gd name="T76" fmla="*/ 387 w 1051"/>
                  <a:gd name="T77" fmla="*/ 24 h 589"/>
                  <a:gd name="T78" fmla="*/ 420 w 1051"/>
                  <a:gd name="T79" fmla="*/ 17 h 589"/>
                  <a:gd name="T80" fmla="*/ 430 w 1051"/>
                  <a:gd name="T81" fmla="*/ 15 h 589"/>
                  <a:gd name="T82" fmla="*/ 437 w 1051"/>
                  <a:gd name="T83" fmla="*/ 13 h 589"/>
                  <a:gd name="T84" fmla="*/ 445 w 1051"/>
                  <a:gd name="T85" fmla="*/ 13 h 589"/>
                  <a:gd name="T86" fmla="*/ 453 w 1051"/>
                  <a:gd name="T87" fmla="*/ 11 h 589"/>
                  <a:gd name="T88" fmla="*/ 460 w 1051"/>
                  <a:gd name="T89" fmla="*/ 9 h 589"/>
                  <a:gd name="T90" fmla="*/ 471 w 1051"/>
                  <a:gd name="T91" fmla="*/ 7 h 589"/>
                  <a:gd name="T92" fmla="*/ 482 w 1051"/>
                  <a:gd name="T93" fmla="*/ 5 h 589"/>
                  <a:gd name="T94" fmla="*/ 489 w 1051"/>
                  <a:gd name="T95" fmla="*/ 4 h 58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051"/>
                  <a:gd name="T145" fmla="*/ 0 h 589"/>
                  <a:gd name="T146" fmla="*/ 1051 w 1051"/>
                  <a:gd name="T147" fmla="*/ 589 h 58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051" h="589">
                    <a:moveTo>
                      <a:pt x="977" y="7"/>
                    </a:moveTo>
                    <a:lnTo>
                      <a:pt x="983" y="6"/>
                    </a:lnTo>
                    <a:lnTo>
                      <a:pt x="990" y="6"/>
                    </a:lnTo>
                    <a:lnTo>
                      <a:pt x="1000" y="4"/>
                    </a:lnTo>
                    <a:lnTo>
                      <a:pt x="1011" y="2"/>
                    </a:lnTo>
                    <a:lnTo>
                      <a:pt x="1021" y="2"/>
                    </a:lnTo>
                    <a:lnTo>
                      <a:pt x="1032" y="0"/>
                    </a:lnTo>
                    <a:lnTo>
                      <a:pt x="1041" y="0"/>
                    </a:lnTo>
                    <a:lnTo>
                      <a:pt x="1051" y="0"/>
                    </a:lnTo>
                    <a:lnTo>
                      <a:pt x="1047" y="4"/>
                    </a:lnTo>
                    <a:lnTo>
                      <a:pt x="1041" y="11"/>
                    </a:lnTo>
                    <a:lnTo>
                      <a:pt x="1034" y="15"/>
                    </a:lnTo>
                    <a:lnTo>
                      <a:pt x="1030" y="21"/>
                    </a:lnTo>
                    <a:lnTo>
                      <a:pt x="992" y="28"/>
                    </a:lnTo>
                    <a:lnTo>
                      <a:pt x="956" y="34"/>
                    </a:lnTo>
                    <a:lnTo>
                      <a:pt x="918" y="40"/>
                    </a:lnTo>
                    <a:lnTo>
                      <a:pt x="880" y="47"/>
                    </a:lnTo>
                    <a:lnTo>
                      <a:pt x="842" y="53"/>
                    </a:lnTo>
                    <a:lnTo>
                      <a:pt x="806" y="61"/>
                    </a:lnTo>
                    <a:lnTo>
                      <a:pt x="770" y="70"/>
                    </a:lnTo>
                    <a:lnTo>
                      <a:pt x="732" y="80"/>
                    </a:lnTo>
                    <a:lnTo>
                      <a:pt x="695" y="87"/>
                    </a:lnTo>
                    <a:lnTo>
                      <a:pt x="659" y="99"/>
                    </a:lnTo>
                    <a:lnTo>
                      <a:pt x="623" y="110"/>
                    </a:lnTo>
                    <a:lnTo>
                      <a:pt x="589" y="123"/>
                    </a:lnTo>
                    <a:lnTo>
                      <a:pt x="553" y="135"/>
                    </a:lnTo>
                    <a:lnTo>
                      <a:pt x="517" y="152"/>
                    </a:lnTo>
                    <a:lnTo>
                      <a:pt x="483" y="167"/>
                    </a:lnTo>
                    <a:lnTo>
                      <a:pt x="448" y="186"/>
                    </a:lnTo>
                    <a:lnTo>
                      <a:pt x="418" y="203"/>
                    </a:lnTo>
                    <a:lnTo>
                      <a:pt x="386" y="222"/>
                    </a:lnTo>
                    <a:lnTo>
                      <a:pt x="353" y="241"/>
                    </a:lnTo>
                    <a:lnTo>
                      <a:pt x="323" y="262"/>
                    </a:lnTo>
                    <a:lnTo>
                      <a:pt x="292" y="283"/>
                    </a:lnTo>
                    <a:lnTo>
                      <a:pt x="262" y="308"/>
                    </a:lnTo>
                    <a:lnTo>
                      <a:pt x="232" y="331"/>
                    </a:lnTo>
                    <a:lnTo>
                      <a:pt x="205" y="355"/>
                    </a:lnTo>
                    <a:lnTo>
                      <a:pt x="175" y="380"/>
                    </a:lnTo>
                    <a:lnTo>
                      <a:pt x="148" y="409"/>
                    </a:lnTo>
                    <a:lnTo>
                      <a:pt x="121" y="435"/>
                    </a:lnTo>
                    <a:lnTo>
                      <a:pt x="99" y="466"/>
                    </a:lnTo>
                    <a:lnTo>
                      <a:pt x="74" y="494"/>
                    </a:lnTo>
                    <a:lnTo>
                      <a:pt x="53" y="525"/>
                    </a:lnTo>
                    <a:lnTo>
                      <a:pt x="32" y="555"/>
                    </a:lnTo>
                    <a:lnTo>
                      <a:pt x="15" y="589"/>
                    </a:lnTo>
                    <a:lnTo>
                      <a:pt x="7" y="589"/>
                    </a:lnTo>
                    <a:lnTo>
                      <a:pt x="2" y="589"/>
                    </a:lnTo>
                    <a:lnTo>
                      <a:pt x="0" y="580"/>
                    </a:lnTo>
                    <a:lnTo>
                      <a:pt x="0" y="572"/>
                    </a:lnTo>
                    <a:lnTo>
                      <a:pt x="2" y="563"/>
                    </a:lnTo>
                    <a:lnTo>
                      <a:pt x="7" y="555"/>
                    </a:lnTo>
                    <a:lnTo>
                      <a:pt x="9" y="547"/>
                    </a:lnTo>
                    <a:lnTo>
                      <a:pt x="15" y="540"/>
                    </a:lnTo>
                    <a:lnTo>
                      <a:pt x="21" y="532"/>
                    </a:lnTo>
                    <a:lnTo>
                      <a:pt x="26" y="527"/>
                    </a:lnTo>
                    <a:lnTo>
                      <a:pt x="32" y="517"/>
                    </a:lnTo>
                    <a:lnTo>
                      <a:pt x="38" y="511"/>
                    </a:lnTo>
                    <a:lnTo>
                      <a:pt x="43" y="502"/>
                    </a:lnTo>
                    <a:lnTo>
                      <a:pt x="49" y="496"/>
                    </a:lnTo>
                    <a:lnTo>
                      <a:pt x="55" y="487"/>
                    </a:lnTo>
                    <a:lnTo>
                      <a:pt x="61" y="481"/>
                    </a:lnTo>
                    <a:lnTo>
                      <a:pt x="66" y="473"/>
                    </a:lnTo>
                    <a:lnTo>
                      <a:pt x="72" y="466"/>
                    </a:lnTo>
                    <a:lnTo>
                      <a:pt x="108" y="420"/>
                    </a:lnTo>
                    <a:lnTo>
                      <a:pt x="150" y="378"/>
                    </a:lnTo>
                    <a:lnTo>
                      <a:pt x="190" y="338"/>
                    </a:lnTo>
                    <a:lnTo>
                      <a:pt x="234" y="302"/>
                    </a:lnTo>
                    <a:lnTo>
                      <a:pt x="277" y="268"/>
                    </a:lnTo>
                    <a:lnTo>
                      <a:pt x="323" y="236"/>
                    </a:lnTo>
                    <a:lnTo>
                      <a:pt x="367" y="207"/>
                    </a:lnTo>
                    <a:lnTo>
                      <a:pt x="416" y="180"/>
                    </a:lnTo>
                    <a:lnTo>
                      <a:pt x="462" y="156"/>
                    </a:lnTo>
                    <a:lnTo>
                      <a:pt x="511" y="133"/>
                    </a:lnTo>
                    <a:lnTo>
                      <a:pt x="562" y="112"/>
                    </a:lnTo>
                    <a:lnTo>
                      <a:pt x="614" y="93"/>
                    </a:lnTo>
                    <a:lnTo>
                      <a:pt x="665" y="76"/>
                    </a:lnTo>
                    <a:lnTo>
                      <a:pt x="720" y="61"/>
                    </a:lnTo>
                    <a:lnTo>
                      <a:pt x="773" y="47"/>
                    </a:lnTo>
                    <a:lnTo>
                      <a:pt x="832" y="38"/>
                    </a:lnTo>
                    <a:lnTo>
                      <a:pt x="840" y="34"/>
                    </a:lnTo>
                    <a:lnTo>
                      <a:pt x="849" y="32"/>
                    </a:lnTo>
                    <a:lnTo>
                      <a:pt x="859" y="30"/>
                    </a:lnTo>
                    <a:lnTo>
                      <a:pt x="867" y="28"/>
                    </a:lnTo>
                    <a:lnTo>
                      <a:pt x="874" y="26"/>
                    </a:lnTo>
                    <a:lnTo>
                      <a:pt x="882" y="26"/>
                    </a:lnTo>
                    <a:lnTo>
                      <a:pt x="889" y="25"/>
                    </a:lnTo>
                    <a:lnTo>
                      <a:pt x="897" y="23"/>
                    </a:lnTo>
                    <a:lnTo>
                      <a:pt x="905" y="21"/>
                    </a:lnTo>
                    <a:lnTo>
                      <a:pt x="912" y="19"/>
                    </a:lnTo>
                    <a:lnTo>
                      <a:pt x="920" y="17"/>
                    </a:lnTo>
                    <a:lnTo>
                      <a:pt x="931" y="15"/>
                    </a:lnTo>
                    <a:lnTo>
                      <a:pt x="941" y="13"/>
                    </a:lnTo>
                    <a:lnTo>
                      <a:pt x="950" y="11"/>
                    </a:lnTo>
                    <a:lnTo>
                      <a:pt x="964" y="9"/>
                    </a:lnTo>
                    <a:lnTo>
                      <a:pt x="977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0" name="Freeform 85"/>
              <p:cNvSpPr>
                <a:spLocks/>
              </p:cNvSpPr>
              <p:nvPr/>
            </p:nvSpPr>
            <p:spPr bwMode="auto">
              <a:xfrm>
                <a:off x="1023" y="1137"/>
                <a:ext cx="23" cy="142"/>
              </a:xfrm>
              <a:custGeom>
                <a:avLst/>
                <a:gdLst>
                  <a:gd name="T0" fmla="*/ 15 w 46"/>
                  <a:gd name="T1" fmla="*/ 1 h 283"/>
                  <a:gd name="T2" fmla="*/ 14 w 46"/>
                  <a:gd name="T3" fmla="*/ 3 h 283"/>
                  <a:gd name="T4" fmla="*/ 14 w 46"/>
                  <a:gd name="T5" fmla="*/ 7 h 283"/>
                  <a:gd name="T6" fmla="*/ 13 w 46"/>
                  <a:gd name="T7" fmla="*/ 9 h 283"/>
                  <a:gd name="T8" fmla="*/ 13 w 46"/>
                  <a:gd name="T9" fmla="*/ 11 h 283"/>
                  <a:gd name="T10" fmla="*/ 12 w 46"/>
                  <a:gd name="T11" fmla="*/ 14 h 283"/>
                  <a:gd name="T12" fmla="*/ 12 w 46"/>
                  <a:gd name="T13" fmla="*/ 17 h 283"/>
                  <a:gd name="T14" fmla="*/ 12 w 46"/>
                  <a:gd name="T15" fmla="*/ 20 h 283"/>
                  <a:gd name="T16" fmla="*/ 12 w 46"/>
                  <a:gd name="T17" fmla="*/ 23 h 283"/>
                  <a:gd name="T18" fmla="*/ 12 w 46"/>
                  <a:gd name="T19" fmla="*/ 26 h 283"/>
                  <a:gd name="T20" fmla="*/ 12 w 46"/>
                  <a:gd name="T21" fmla="*/ 29 h 283"/>
                  <a:gd name="T22" fmla="*/ 12 w 46"/>
                  <a:gd name="T23" fmla="*/ 31 h 283"/>
                  <a:gd name="T24" fmla="*/ 12 w 46"/>
                  <a:gd name="T25" fmla="*/ 35 h 283"/>
                  <a:gd name="T26" fmla="*/ 12 w 46"/>
                  <a:gd name="T27" fmla="*/ 38 h 283"/>
                  <a:gd name="T28" fmla="*/ 12 w 46"/>
                  <a:gd name="T29" fmla="*/ 42 h 283"/>
                  <a:gd name="T30" fmla="*/ 12 w 46"/>
                  <a:gd name="T31" fmla="*/ 45 h 283"/>
                  <a:gd name="T32" fmla="*/ 12 w 46"/>
                  <a:gd name="T33" fmla="*/ 49 h 283"/>
                  <a:gd name="T34" fmla="*/ 12 w 46"/>
                  <a:gd name="T35" fmla="*/ 57 h 283"/>
                  <a:gd name="T36" fmla="*/ 12 w 46"/>
                  <a:gd name="T37" fmla="*/ 65 h 283"/>
                  <a:gd name="T38" fmla="*/ 12 w 46"/>
                  <a:gd name="T39" fmla="*/ 71 h 283"/>
                  <a:gd name="T40" fmla="*/ 13 w 46"/>
                  <a:gd name="T41" fmla="*/ 78 h 283"/>
                  <a:gd name="T42" fmla="*/ 14 w 46"/>
                  <a:gd name="T43" fmla="*/ 84 h 283"/>
                  <a:gd name="T44" fmla="*/ 15 w 46"/>
                  <a:gd name="T45" fmla="*/ 89 h 283"/>
                  <a:gd name="T46" fmla="*/ 15 w 46"/>
                  <a:gd name="T47" fmla="*/ 95 h 283"/>
                  <a:gd name="T48" fmla="*/ 17 w 46"/>
                  <a:gd name="T49" fmla="*/ 101 h 283"/>
                  <a:gd name="T50" fmla="*/ 18 w 46"/>
                  <a:gd name="T51" fmla="*/ 105 h 283"/>
                  <a:gd name="T52" fmla="*/ 19 w 46"/>
                  <a:gd name="T53" fmla="*/ 109 h 283"/>
                  <a:gd name="T54" fmla="*/ 19 w 46"/>
                  <a:gd name="T55" fmla="*/ 114 h 283"/>
                  <a:gd name="T56" fmla="*/ 19 w 46"/>
                  <a:gd name="T57" fmla="*/ 119 h 283"/>
                  <a:gd name="T58" fmla="*/ 20 w 46"/>
                  <a:gd name="T59" fmla="*/ 124 h 283"/>
                  <a:gd name="T60" fmla="*/ 21 w 46"/>
                  <a:gd name="T61" fmla="*/ 128 h 283"/>
                  <a:gd name="T62" fmla="*/ 22 w 46"/>
                  <a:gd name="T63" fmla="*/ 134 h 283"/>
                  <a:gd name="T64" fmla="*/ 23 w 46"/>
                  <a:gd name="T65" fmla="*/ 141 h 283"/>
                  <a:gd name="T66" fmla="*/ 19 w 46"/>
                  <a:gd name="T67" fmla="*/ 141 h 283"/>
                  <a:gd name="T68" fmla="*/ 18 w 46"/>
                  <a:gd name="T69" fmla="*/ 142 h 283"/>
                  <a:gd name="T70" fmla="*/ 13 w 46"/>
                  <a:gd name="T71" fmla="*/ 134 h 283"/>
                  <a:gd name="T72" fmla="*/ 11 w 46"/>
                  <a:gd name="T73" fmla="*/ 126 h 283"/>
                  <a:gd name="T74" fmla="*/ 9 w 46"/>
                  <a:gd name="T75" fmla="*/ 117 h 283"/>
                  <a:gd name="T76" fmla="*/ 7 w 46"/>
                  <a:gd name="T77" fmla="*/ 109 h 283"/>
                  <a:gd name="T78" fmla="*/ 5 w 46"/>
                  <a:gd name="T79" fmla="*/ 101 h 283"/>
                  <a:gd name="T80" fmla="*/ 3 w 46"/>
                  <a:gd name="T81" fmla="*/ 91 h 283"/>
                  <a:gd name="T82" fmla="*/ 2 w 46"/>
                  <a:gd name="T83" fmla="*/ 83 h 283"/>
                  <a:gd name="T84" fmla="*/ 2 w 46"/>
                  <a:gd name="T85" fmla="*/ 74 h 283"/>
                  <a:gd name="T86" fmla="*/ 1 w 46"/>
                  <a:gd name="T87" fmla="*/ 65 h 283"/>
                  <a:gd name="T88" fmla="*/ 0 w 46"/>
                  <a:gd name="T89" fmla="*/ 55 h 283"/>
                  <a:gd name="T90" fmla="*/ 0 w 46"/>
                  <a:gd name="T91" fmla="*/ 47 h 283"/>
                  <a:gd name="T92" fmla="*/ 1 w 46"/>
                  <a:gd name="T93" fmla="*/ 37 h 283"/>
                  <a:gd name="T94" fmla="*/ 1 w 46"/>
                  <a:gd name="T95" fmla="*/ 29 h 283"/>
                  <a:gd name="T96" fmla="*/ 1 w 46"/>
                  <a:gd name="T97" fmla="*/ 20 h 283"/>
                  <a:gd name="T98" fmla="*/ 2 w 46"/>
                  <a:gd name="T99" fmla="*/ 10 h 283"/>
                  <a:gd name="T100" fmla="*/ 3 w 46"/>
                  <a:gd name="T101" fmla="*/ 3 h 283"/>
                  <a:gd name="T102" fmla="*/ 4 w 46"/>
                  <a:gd name="T103" fmla="*/ 0 h 283"/>
                  <a:gd name="T104" fmla="*/ 8 w 46"/>
                  <a:gd name="T105" fmla="*/ 1 h 283"/>
                  <a:gd name="T106" fmla="*/ 11 w 46"/>
                  <a:gd name="T107" fmla="*/ 2 h 283"/>
                  <a:gd name="T108" fmla="*/ 15 w 46"/>
                  <a:gd name="T109" fmla="*/ 1 h 283"/>
                  <a:gd name="T110" fmla="*/ 15 w 46"/>
                  <a:gd name="T111" fmla="*/ 1 h 28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6"/>
                  <a:gd name="T169" fmla="*/ 0 h 283"/>
                  <a:gd name="T170" fmla="*/ 46 w 46"/>
                  <a:gd name="T171" fmla="*/ 283 h 28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6" h="283">
                    <a:moveTo>
                      <a:pt x="31" y="1"/>
                    </a:moveTo>
                    <a:lnTo>
                      <a:pt x="29" y="5"/>
                    </a:lnTo>
                    <a:lnTo>
                      <a:pt x="29" y="13"/>
                    </a:lnTo>
                    <a:lnTo>
                      <a:pt x="27" y="17"/>
                    </a:lnTo>
                    <a:lnTo>
                      <a:pt x="27" y="22"/>
                    </a:lnTo>
                    <a:lnTo>
                      <a:pt x="25" y="28"/>
                    </a:lnTo>
                    <a:lnTo>
                      <a:pt x="25" y="34"/>
                    </a:lnTo>
                    <a:lnTo>
                      <a:pt x="25" y="39"/>
                    </a:lnTo>
                    <a:lnTo>
                      <a:pt x="25" y="45"/>
                    </a:lnTo>
                    <a:lnTo>
                      <a:pt x="23" y="51"/>
                    </a:lnTo>
                    <a:lnTo>
                      <a:pt x="23" y="57"/>
                    </a:lnTo>
                    <a:lnTo>
                      <a:pt x="23" y="62"/>
                    </a:lnTo>
                    <a:lnTo>
                      <a:pt x="23" y="70"/>
                    </a:lnTo>
                    <a:lnTo>
                      <a:pt x="23" y="76"/>
                    </a:lnTo>
                    <a:lnTo>
                      <a:pt x="23" y="83"/>
                    </a:lnTo>
                    <a:lnTo>
                      <a:pt x="23" y="89"/>
                    </a:lnTo>
                    <a:lnTo>
                      <a:pt x="23" y="98"/>
                    </a:lnTo>
                    <a:lnTo>
                      <a:pt x="23" y="114"/>
                    </a:lnTo>
                    <a:lnTo>
                      <a:pt x="23" y="129"/>
                    </a:lnTo>
                    <a:lnTo>
                      <a:pt x="25" y="142"/>
                    </a:lnTo>
                    <a:lnTo>
                      <a:pt x="27" y="155"/>
                    </a:lnTo>
                    <a:lnTo>
                      <a:pt x="29" y="167"/>
                    </a:lnTo>
                    <a:lnTo>
                      <a:pt x="31" y="178"/>
                    </a:lnTo>
                    <a:lnTo>
                      <a:pt x="31" y="190"/>
                    </a:lnTo>
                    <a:lnTo>
                      <a:pt x="33" y="201"/>
                    </a:lnTo>
                    <a:lnTo>
                      <a:pt x="35" y="209"/>
                    </a:lnTo>
                    <a:lnTo>
                      <a:pt x="37" y="218"/>
                    </a:lnTo>
                    <a:lnTo>
                      <a:pt x="37" y="228"/>
                    </a:lnTo>
                    <a:lnTo>
                      <a:pt x="38" y="237"/>
                    </a:lnTo>
                    <a:lnTo>
                      <a:pt x="40" y="247"/>
                    </a:lnTo>
                    <a:lnTo>
                      <a:pt x="42" y="256"/>
                    </a:lnTo>
                    <a:lnTo>
                      <a:pt x="44" y="268"/>
                    </a:lnTo>
                    <a:lnTo>
                      <a:pt x="46" y="281"/>
                    </a:lnTo>
                    <a:lnTo>
                      <a:pt x="38" y="281"/>
                    </a:lnTo>
                    <a:lnTo>
                      <a:pt x="35" y="283"/>
                    </a:lnTo>
                    <a:lnTo>
                      <a:pt x="27" y="268"/>
                    </a:lnTo>
                    <a:lnTo>
                      <a:pt x="21" y="252"/>
                    </a:lnTo>
                    <a:lnTo>
                      <a:pt x="18" y="233"/>
                    </a:lnTo>
                    <a:lnTo>
                      <a:pt x="14" y="218"/>
                    </a:lnTo>
                    <a:lnTo>
                      <a:pt x="10" y="201"/>
                    </a:lnTo>
                    <a:lnTo>
                      <a:pt x="6" y="182"/>
                    </a:lnTo>
                    <a:lnTo>
                      <a:pt x="4" y="165"/>
                    </a:lnTo>
                    <a:lnTo>
                      <a:pt x="4" y="148"/>
                    </a:lnTo>
                    <a:lnTo>
                      <a:pt x="2" y="129"/>
                    </a:lnTo>
                    <a:lnTo>
                      <a:pt x="0" y="110"/>
                    </a:lnTo>
                    <a:lnTo>
                      <a:pt x="0" y="93"/>
                    </a:lnTo>
                    <a:lnTo>
                      <a:pt x="2" y="74"/>
                    </a:lnTo>
                    <a:lnTo>
                      <a:pt x="2" y="57"/>
                    </a:lnTo>
                    <a:lnTo>
                      <a:pt x="2" y="39"/>
                    </a:lnTo>
                    <a:lnTo>
                      <a:pt x="4" y="20"/>
                    </a:lnTo>
                    <a:lnTo>
                      <a:pt x="6" y="5"/>
                    </a:lnTo>
                    <a:lnTo>
                      <a:pt x="8" y="0"/>
                    </a:lnTo>
                    <a:lnTo>
                      <a:pt x="16" y="1"/>
                    </a:lnTo>
                    <a:lnTo>
                      <a:pt x="21" y="3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1" name="Freeform 86"/>
              <p:cNvSpPr>
                <a:spLocks/>
              </p:cNvSpPr>
              <p:nvPr/>
            </p:nvSpPr>
            <p:spPr bwMode="auto">
              <a:xfrm>
                <a:off x="1739" y="1383"/>
                <a:ext cx="94" cy="105"/>
              </a:xfrm>
              <a:custGeom>
                <a:avLst/>
                <a:gdLst>
                  <a:gd name="T0" fmla="*/ 87 w 188"/>
                  <a:gd name="T1" fmla="*/ 0 h 211"/>
                  <a:gd name="T2" fmla="*/ 90 w 188"/>
                  <a:gd name="T3" fmla="*/ 2 h 211"/>
                  <a:gd name="T4" fmla="*/ 92 w 188"/>
                  <a:gd name="T5" fmla="*/ 4 h 211"/>
                  <a:gd name="T6" fmla="*/ 93 w 188"/>
                  <a:gd name="T7" fmla="*/ 5 h 211"/>
                  <a:gd name="T8" fmla="*/ 94 w 188"/>
                  <a:gd name="T9" fmla="*/ 6 h 211"/>
                  <a:gd name="T10" fmla="*/ 94 w 188"/>
                  <a:gd name="T11" fmla="*/ 9 h 211"/>
                  <a:gd name="T12" fmla="*/ 92 w 188"/>
                  <a:gd name="T13" fmla="*/ 11 h 211"/>
                  <a:gd name="T14" fmla="*/ 89 w 188"/>
                  <a:gd name="T15" fmla="*/ 13 h 211"/>
                  <a:gd name="T16" fmla="*/ 85 w 188"/>
                  <a:gd name="T17" fmla="*/ 17 h 211"/>
                  <a:gd name="T18" fmla="*/ 79 w 188"/>
                  <a:gd name="T19" fmla="*/ 20 h 211"/>
                  <a:gd name="T20" fmla="*/ 75 w 188"/>
                  <a:gd name="T21" fmla="*/ 26 h 211"/>
                  <a:gd name="T22" fmla="*/ 71 w 188"/>
                  <a:gd name="T23" fmla="*/ 30 h 211"/>
                  <a:gd name="T24" fmla="*/ 67 w 188"/>
                  <a:gd name="T25" fmla="*/ 35 h 211"/>
                  <a:gd name="T26" fmla="*/ 61 w 188"/>
                  <a:gd name="T27" fmla="*/ 39 h 211"/>
                  <a:gd name="T28" fmla="*/ 58 w 188"/>
                  <a:gd name="T29" fmla="*/ 44 h 211"/>
                  <a:gd name="T30" fmla="*/ 53 w 188"/>
                  <a:gd name="T31" fmla="*/ 48 h 211"/>
                  <a:gd name="T32" fmla="*/ 48 w 188"/>
                  <a:gd name="T33" fmla="*/ 53 h 211"/>
                  <a:gd name="T34" fmla="*/ 45 w 188"/>
                  <a:gd name="T35" fmla="*/ 58 h 211"/>
                  <a:gd name="T36" fmla="*/ 41 w 188"/>
                  <a:gd name="T37" fmla="*/ 64 h 211"/>
                  <a:gd name="T38" fmla="*/ 36 w 188"/>
                  <a:gd name="T39" fmla="*/ 68 h 211"/>
                  <a:gd name="T40" fmla="*/ 31 w 188"/>
                  <a:gd name="T41" fmla="*/ 73 h 211"/>
                  <a:gd name="T42" fmla="*/ 27 w 188"/>
                  <a:gd name="T43" fmla="*/ 78 h 211"/>
                  <a:gd name="T44" fmla="*/ 24 w 188"/>
                  <a:gd name="T45" fmla="*/ 84 h 211"/>
                  <a:gd name="T46" fmla="*/ 19 w 188"/>
                  <a:gd name="T47" fmla="*/ 87 h 211"/>
                  <a:gd name="T48" fmla="*/ 15 w 188"/>
                  <a:gd name="T49" fmla="*/ 93 h 211"/>
                  <a:gd name="T50" fmla="*/ 12 w 188"/>
                  <a:gd name="T51" fmla="*/ 99 h 211"/>
                  <a:gd name="T52" fmla="*/ 9 w 188"/>
                  <a:gd name="T53" fmla="*/ 104 h 211"/>
                  <a:gd name="T54" fmla="*/ 5 w 188"/>
                  <a:gd name="T55" fmla="*/ 104 h 211"/>
                  <a:gd name="T56" fmla="*/ 2 w 188"/>
                  <a:gd name="T57" fmla="*/ 105 h 211"/>
                  <a:gd name="T58" fmla="*/ 0 w 188"/>
                  <a:gd name="T59" fmla="*/ 103 h 211"/>
                  <a:gd name="T60" fmla="*/ 0 w 188"/>
                  <a:gd name="T61" fmla="*/ 99 h 211"/>
                  <a:gd name="T62" fmla="*/ 3 w 188"/>
                  <a:gd name="T63" fmla="*/ 91 h 211"/>
                  <a:gd name="T64" fmla="*/ 9 w 188"/>
                  <a:gd name="T65" fmla="*/ 84 h 211"/>
                  <a:gd name="T66" fmla="*/ 13 w 188"/>
                  <a:gd name="T67" fmla="*/ 77 h 211"/>
                  <a:gd name="T68" fmla="*/ 18 w 188"/>
                  <a:gd name="T69" fmla="*/ 70 h 211"/>
                  <a:gd name="T70" fmla="*/ 23 w 188"/>
                  <a:gd name="T71" fmla="*/ 64 h 211"/>
                  <a:gd name="T72" fmla="*/ 27 w 188"/>
                  <a:gd name="T73" fmla="*/ 58 h 211"/>
                  <a:gd name="T74" fmla="*/ 33 w 188"/>
                  <a:gd name="T75" fmla="*/ 51 h 211"/>
                  <a:gd name="T76" fmla="*/ 39 w 188"/>
                  <a:gd name="T77" fmla="*/ 45 h 211"/>
                  <a:gd name="T78" fmla="*/ 43 w 188"/>
                  <a:gd name="T79" fmla="*/ 40 h 211"/>
                  <a:gd name="T80" fmla="*/ 48 w 188"/>
                  <a:gd name="T81" fmla="*/ 34 h 211"/>
                  <a:gd name="T82" fmla="*/ 54 w 188"/>
                  <a:gd name="T83" fmla="*/ 28 h 211"/>
                  <a:gd name="T84" fmla="*/ 61 w 188"/>
                  <a:gd name="T85" fmla="*/ 23 h 211"/>
                  <a:gd name="T86" fmla="*/ 67 w 188"/>
                  <a:gd name="T87" fmla="*/ 17 h 211"/>
                  <a:gd name="T88" fmla="*/ 73 w 188"/>
                  <a:gd name="T89" fmla="*/ 11 h 211"/>
                  <a:gd name="T90" fmla="*/ 80 w 188"/>
                  <a:gd name="T91" fmla="*/ 6 h 211"/>
                  <a:gd name="T92" fmla="*/ 87 w 188"/>
                  <a:gd name="T93" fmla="*/ 0 h 211"/>
                  <a:gd name="T94" fmla="*/ 87 w 188"/>
                  <a:gd name="T95" fmla="*/ 0 h 21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88"/>
                  <a:gd name="T145" fmla="*/ 0 h 211"/>
                  <a:gd name="T146" fmla="*/ 188 w 188"/>
                  <a:gd name="T147" fmla="*/ 211 h 21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88" h="211">
                    <a:moveTo>
                      <a:pt x="173" y="0"/>
                    </a:moveTo>
                    <a:lnTo>
                      <a:pt x="179" y="4"/>
                    </a:lnTo>
                    <a:lnTo>
                      <a:pt x="184" y="8"/>
                    </a:lnTo>
                    <a:lnTo>
                      <a:pt x="186" y="10"/>
                    </a:lnTo>
                    <a:lnTo>
                      <a:pt x="188" y="13"/>
                    </a:lnTo>
                    <a:lnTo>
                      <a:pt x="188" y="19"/>
                    </a:lnTo>
                    <a:lnTo>
                      <a:pt x="184" y="23"/>
                    </a:lnTo>
                    <a:lnTo>
                      <a:pt x="177" y="27"/>
                    </a:lnTo>
                    <a:lnTo>
                      <a:pt x="169" y="34"/>
                    </a:lnTo>
                    <a:lnTo>
                      <a:pt x="158" y="40"/>
                    </a:lnTo>
                    <a:lnTo>
                      <a:pt x="150" y="52"/>
                    </a:lnTo>
                    <a:lnTo>
                      <a:pt x="141" y="61"/>
                    </a:lnTo>
                    <a:lnTo>
                      <a:pt x="133" y="71"/>
                    </a:lnTo>
                    <a:lnTo>
                      <a:pt x="123" y="78"/>
                    </a:lnTo>
                    <a:lnTo>
                      <a:pt x="116" y="88"/>
                    </a:lnTo>
                    <a:lnTo>
                      <a:pt x="106" y="97"/>
                    </a:lnTo>
                    <a:lnTo>
                      <a:pt x="97" y="107"/>
                    </a:lnTo>
                    <a:lnTo>
                      <a:pt x="89" y="116"/>
                    </a:lnTo>
                    <a:lnTo>
                      <a:pt x="82" y="128"/>
                    </a:lnTo>
                    <a:lnTo>
                      <a:pt x="72" y="137"/>
                    </a:lnTo>
                    <a:lnTo>
                      <a:pt x="63" y="147"/>
                    </a:lnTo>
                    <a:lnTo>
                      <a:pt x="55" y="156"/>
                    </a:lnTo>
                    <a:lnTo>
                      <a:pt x="47" y="168"/>
                    </a:lnTo>
                    <a:lnTo>
                      <a:pt x="38" y="175"/>
                    </a:lnTo>
                    <a:lnTo>
                      <a:pt x="30" y="187"/>
                    </a:lnTo>
                    <a:lnTo>
                      <a:pt x="23" y="198"/>
                    </a:lnTo>
                    <a:lnTo>
                      <a:pt x="17" y="209"/>
                    </a:lnTo>
                    <a:lnTo>
                      <a:pt x="9" y="209"/>
                    </a:lnTo>
                    <a:lnTo>
                      <a:pt x="4" y="211"/>
                    </a:lnTo>
                    <a:lnTo>
                      <a:pt x="0" y="206"/>
                    </a:lnTo>
                    <a:lnTo>
                      <a:pt x="0" y="198"/>
                    </a:lnTo>
                    <a:lnTo>
                      <a:pt x="7" y="183"/>
                    </a:lnTo>
                    <a:lnTo>
                      <a:pt x="17" y="168"/>
                    </a:lnTo>
                    <a:lnTo>
                      <a:pt x="26" y="154"/>
                    </a:lnTo>
                    <a:lnTo>
                      <a:pt x="36" y="141"/>
                    </a:lnTo>
                    <a:lnTo>
                      <a:pt x="45" y="128"/>
                    </a:lnTo>
                    <a:lnTo>
                      <a:pt x="55" y="116"/>
                    </a:lnTo>
                    <a:lnTo>
                      <a:pt x="66" y="103"/>
                    </a:lnTo>
                    <a:lnTo>
                      <a:pt x="78" y="91"/>
                    </a:lnTo>
                    <a:lnTo>
                      <a:pt x="85" y="80"/>
                    </a:lnTo>
                    <a:lnTo>
                      <a:pt x="97" y="69"/>
                    </a:lnTo>
                    <a:lnTo>
                      <a:pt x="108" y="57"/>
                    </a:lnTo>
                    <a:lnTo>
                      <a:pt x="122" y="46"/>
                    </a:lnTo>
                    <a:lnTo>
                      <a:pt x="133" y="34"/>
                    </a:lnTo>
                    <a:lnTo>
                      <a:pt x="146" y="23"/>
                    </a:lnTo>
                    <a:lnTo>
                      <a:pt x="160" y="12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2" name="Freeform 87"/>
              <p:cNvSpPr>
                <a:spLocks/>
              </p:cNvSpPr>
              <p:nvPr/>
            </p:nvSpPr>
            <p:spPr bwMode="auto">
              <a:xfrm>
                <a:off x="1805" y="1529"/>
                <a:ext cx="112" cy="78"/>
              </a:xfrm>
              <a:custGeom>
                <a:avLst/>
                <a:gdLst>
                  <a:gd name="T0" fmla="*/ 109 w 224"/>
                  <a:gd name="T1" fmla="*/ 0 h 156"/>
                  <a:gd name="T2" fmla="*/ 109 w 224"/>
                  <a:gd name="T3" fmla="*/ 1 h 156"/>
                  <a:gd name="T4" fmla="*/ 110 w 224"/>
                  <a:gd name="T5" fmla="*/ 3 h 156"/>
                  <a:gd name="T6" fmla="*/ 111 w 224"/>
                  <a:gd name="T7" fmla="*/ 5 h 156"/>
                  <a:gd name="T8" fmla="*/ 112 w 224"/>
                  <a:gd name="T9" fmla="*/ 7 h 156"/>
                  <a:gd name="T10" fmla="*/ 110 w 224"/>
                  <a:gd name="T11" fmla="*/ 10 h 156"/>
                  <a:gd name="T12" fmla="*/ 107 w 224"/>
                  <a:gd name="T13" fmla="*/ 10 h 156"/>
                  <a:gd name="T14" fmla="*/ 103 w 224"/>
                  <a:gd name="T15" fmla="*/ 11 h 156"/>
                  <a:gd name="T16" fmla="*/ 99 w 224"/>
                  <a:gd name="T17" fmla="*/ 12 h 156"/>
                  <a:gd name="T18" fmla="*/ 95 w 224"/>
                  <a:gd name="T19" fmla="*/ 13 h 156"/>
                  <a:gd name="T20" fmla="*/ 91 w 224"/>
                  <a:gd name="T21" fmla="*/ 15 h 156"/>
                  <a:gd name="T22" fmla="*/ 85 w 224"/>
                  <a:gd name="T23" fmla="*/ 17 h 156"/>
                  <a:gd name="T24" fmla="*/ 79 w 224"/>
                  <a:gd name="T25" fmla="*/ 20 h 156"/>
                  <a:gd name="T26" fmla="*/ 73 w 224"/>
                  <a:gd name="T27" fmla="*/ 22 h 156"/>
                  <a:gd name="T28" fmla="*/ 68 w 224"/>
                  <a:gd name="T29" fmla="*/ 24 h 156"/>
                  <a:gd name="T30" fmla="*/ 61 w 224"/>
                  <a:gd name="T31" fmla="*/ 28 h 156"/>
                  <a:gd name="T32" fmla="*/ 54 w 224"/>
                  <a:gd name="T33" fmla="*/ 34 h 156"/>
                  <a:gd name="T34" fmla="*/ 47 w 224"/>
                  <a:gd name="T35" fmla="*/ 38 h 156"/>
                  <a:gd name="T36" fmla="*/ 40 w 224"/>
                  <a:gd name="T37" fmla="*/ 44 h 156"/>
                  <a:gd name="T38" fmla="*/ 34 w 224"/>
                  <a:gd name="T39" fmla="*/ 51 h 156"/>
                  <a:gd name="T40" fmla="*/ 27 w 224"/>
                  <a:gd name="T41" fmla="*/ 59 h 156"/>
                  <a:gd name="T42" fmla="*/ 23 w 224"/>
                  <a:gd name="T43" fmla="*/ 61 h 156"/>
                  <a:gd name="T44" fmla="*/ 21 w 224"/>
                  <a:gd name="T45" fmla="*/ 65 h 156"/>
                  <a:gd name="T46" fmla="*/ 17 w 224"/>
                  <a:gd name="T47" fmla="*/ 67 h 156"/>
                  <a:gd name="T48" fmla="*/ 14 w 224"/>
                  <a:gd name="T49" fmla="*/ 71 h 156"/>
                  <a:gd name="T50" fmla="*/ 11 w 224"/>
                  <a:gd name="T51" fmla="*/ 73 h 156"/>
                  <a:gd name="T52" fmla="*/ 7 w 224"/>
                  <a:gd name="T53" fmla="*/ 75 h 156"/>
                  <a:gd name="T54" fmla="*/ 4 w 224"/>
                  <a:gd name="T55" fmla="*/ 76 h 156"/>
                  <a:gd name="T56" fmla="*/ 2 w 224"/>
                  <a:gd name="T57" fmla="*/ 78 h 156"/>
                  <a:gd name="T58" fmla="*/ 1 w 224"/>
                  <a:gd name="T59" fmla="*/ 74 h 156"/>
                  <a:gd name="T60" fmla="*/ 0 w 224"/>
                  <a:gd name="T61" fmla="*/ 73 h 156"/>
                  <a:gd name="T62" fmla="*/ 7 w 224"/>
                  <a:gd name="T63" fmla="*/ 62 h 156"/>
                  <a:gd name="T64" fmla="*/ 14 w 224"/>
                  <a:gd name="T65" fmla="*/ 53 h 156"/>
                  <a:gd name="T66" fmla="*/ 21 w 224"/>
                  <a:gd name="T67" fmla="*/ 45 h 156"/>
                  <a:gd name="T68" fmla="*/ 28 w 224"/>
                  <a:gd name="T69" fmla="*/ 39 h 156"/>
                  <a:gd name="T70" fmla="*/ 34 w 224"/>
                  <a:gd name="T71" fmla="*/ 33 h 156"/>
                  <a:gd name="T72" fmla="*/ 41 w 224"/>
                  <a:gd name="T73" fmla="*/ 27 h 156"/>
                  <a:gd name="T74" fmla="*/ 48 w 224"/>
                  <a:gd name="T75" fmla="*/ 23 h 156"/>
                  <a:gd name="T76" fmla="*/ 54 w 224"/>
                  <a:gd name="T77" fmla="*/ 20 h 156"/>
                  <a:gd name="T78" fmla="*/ 61 w 224"/>
                  <a:gd name="T79" fmla="*/ 16 h 156"/>
                  <a:gd name="T80" fmla="*/ 68 w 224"/>
                  <a:gd name="T81" fmla="*/ 13 h 156"/>
                  <a:gd name="T82" fmla="*/ 74 w 224"/>
                  <a:gd name="T83" fmla="*/ 10 h 156"/>
                  <a:gd name="T84" fmla="*/ 81 w 224"/>
                  <a:gd name="T85" fmla="*/ 7 h 156"/>
                  <a:gd name="T86" fmla="*/ 87 w 224"/>
                  <a:gd name="T87" fmla="*/ 5 h 156"/>
                  <a:gd name="T88" fmla="*/ 94 w 224"/>
                  <a:gd name="T89" fmla="*/ 4 h 156"/>
                  <a:gd name="T90" fmla="*/ 101 w 224"/>
                  <a:gd name="T91" fmla="*/ 2 h 156"/>
                  <a:gd name="T92" fmla="*/ 109 w 224"/>
                  <a:gd name="T93" fmla="*/ 0 h 156"/>
                  <a:gd name="T94" fmla="*/ 109 w 224"/>
                  <a:gd name="T95" fmla="*/ 0 h 15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4"/>
                  <a:gd name="T145" fmla="*/ 0 h 156"/>
                  <a:gd name="T146" fmla="*/ 224 w 224"/>
                  <a:gd name="T147" fmla="*/ 156 h 15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4" h="156">
                    <a:moveTo>
                      <a:pt x="217" y="0"/>
                    </a:moveTo>
                    <a:lnTo>
                      <a:pt x="217" y="2"/>
                    </a:lnTo>
                    <a:lnTo>
                      <a:pt x="219" y="6"/>
                    </a:lnTo>
                    <a:lnTo>
                      <a:pt x="221" y="11"/>
                    </a:lnTo>
                    <a:lnTo>
                      <a:pt x="224" y="15"/>
                    </a:lnTo>
                    <a:lnTo>
                      <a:pt x="219" y="19"/>
                    </a:lnTo>
                    <a:lnTo>
                      <a:pt x="213" y="21"/>
                    </a:lnTo>
                    <a:lnTo>
                      <a:pt x="205" y="23"/>
                    </a:lnTo>
                    <a:lnTo>
                      <a:pt x="198" y="25"/>
                    </a:lnTo>
                    <a:lnTo>
                      <a:pt x="190" y="27"/>
                    </a:lnTo>
                    <a:lnTo>
                      <a:pt x="181" y="30"/>
                    </a:lnTo>
                    <a:lnTo>
                      <a:pt x="169" y="34"/>
                    </a:lnTo>
                    <a:lnTo>
                      <a:pt x="158" y="40"/>
                    </a:lnTo>
                    <a:lnTo>
                      <a:pt x="146" y="44"/>
                    </a:lnTo>
                    <a:lnTo>
                      <a:pt x="135" y="49"/>
                    </a:lnTo>
                    <a:lnTo>
                      <a:pt x="122" y="57"/>
                    </a:lnTo>
                    <a:lnTo>
                      <a:pt x="108" y="67"/>
                    </a:lnTo>
                    <a:lnTo>
                      <a:pt x="93" y="76"/>
                    </a:lnTo>
                    <a:lnTo>
                      <a:pt x="80" y="89"/>
                    </a:lnTo>
                    <a:lnTo>
                      <a:pt x="67" y="103"/>
                    </a:lnTo>
                    <a:lnTo>
                      <a:pt x="53" y="118"/>
                    </a:lnTo>
                    <a:lnTo>
                      <a:pt x="46" y="122"/>
                    </a:lnTo>
                    <a:lnTo>
                      <a:pt x="42" y="129"/>
                    </a:lnTo>
                    <a:lnTo>
                      <a:pt x="34" y="133"/>
                    </a:lnTo>
                    <a:lnTo>
                      <a:pt x="29" y="141"/>
                    </a:lnTo>
                    <a:lnTo>
                      <a:pt x="21" y="145"/>
                    </a:lnTo>
                    <a:lnTo>
                      <a:pt x="15" y="150"/>
                    </a:lnTo>
                    <a:lnTo>
                      <a:pt x="8" y="152"/>
                    </a:lnTo>
                    <a:lnTo>
                      <a:pt x="4" y="156"/>
                    </a:lnTo>
                    <a:lnTo>
                      <a:pt x="2" y="148"/>
                    </a:lnTo>
                    <a:lnTo>
                      <a:pt x="0" y="145"/>
                    </a:lnTo>
                    <a:lnTo>
                      <a:pt x="13" y="124"/>
                    </a:lnTo>
                    <a:lnTo>
                      <a:pt x="27" y="107"/>
                    </a:lnTo>
                    <a:lnTo>
                      <a:pt x="42" y="91"/>
                    </a:lnTo>
                    <a:lnTo>
                      <a:pt x="55" y="78"/>
                    </a:lnTo>
                    <a:lnTo>
                      <a:pt x="68" y="65"/>
                    </a:lnTo>
                    <a:lnTo>
                      <a:pt x="82" y="55"/>
                    </a:lnTo>
                    <a:lnTo>
                      <a:pt x="95" y="46"/>
                    </a:lnTo>
                    <a:lnTo>
                      <a:pt x="108" y="40"/>
                    </a:lnTo>
                    <a:lnTo>
                      <a:pt x="122" y="32"/>
                    </a:lnTo>
                    <a:lnTo>
                      <a:pt x="135" y="27"/>
                    </a:lnTo>
                    <a:lnTo>
                      <a:pt x="148" y="21"/>
                    </a:lnTo>
                    <a:lnTo>
                      <a:pt x="162" y="15"/>
                    </a:lnTo>
                    <a:lnTo>
                      <a:pt x="173" y="11"/>
                    </a:lnTo>
                    <a:lnTo>
                      <a:pt x="188" y="8"/>
                    </a:lnTo>
                    <a:lnTo>
                      <a:pt x="202" y="4"/>
                    </a:lnTo>
                    <a:lnTo>
                      <a:pt x="2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3" name="Freeform 88"/>
              <p:cNvSpPr>
                <a:spLocks/>
              </p:cNvSpPr>
              <p:nvPr/>
            </p:nvSpPr>
            <p:spPr bwMode="auto">
              <a:xfrm>
                <a:off x="1744" y="2222"/>
                <a:ext cx="122" cy="82"/>
              </a:xfrm>
              <a:custGeom>
                <a:avLst/>
                <a:gdLst>
                  <a:gd name="T0" fmla="*/ 8 w 246"/>
                  <a:gd name="T1" fmla="*/ 5 h 164"/>
                  <a:gd name="T2" fmla="*/ 16 w 246"/>
                  <a:gd name="T3" fmla="*/ 14 h 164"/>
                  <a:gd name="T4" fmla="*/ 25 w 246"/>
                  <a:gd name="T5" fmla="*/ 24 h 164"/>
                  <a:gd name="T6" fmla="*/ 34 w 246"/>
                  <a:gd name="T7" fmla="*/ 33 h 164"/>
                  <a:gd name="T8" fmla="*/ 44 w 246"/>
                  <a:gd name="T9" fmla="*/ 40 h 164"/>
                  <a:gd name="T10" fmla="*/ 54 w 246"/>
                  <a:gd name="T11" fmla="*/ 46 h 164"/>
                  <a:gd name="T12" fmla="*/ 65 w 246"/>
                  <a:gd name="T13" fmla="*/ 53 h 164"/>
                  <a:gd name="T14" fmla="*/ 76 w 246"/>
                  <a:gd name="T15" fmla="*/ 59 h 164"/>
                  <a:gd name="T16" fmla="*/ 85 w 246"/>
                  <a:gd name="T17" fmla="*/ 63 h 164"/>
                  <a:gd name="T18" fmla="*/ 92 w 246"/>
                  <a:gd name="T19" fmla="*/ 65 h 164"/>
                  <a:gd name="T20" fmla="*/ 99 w 246"/>
                  <a:gd name="T21" fmla="*/ 67 h 164"/>
                  <a:gd name="T22" fmla="*/ 107 w 246"/>
                  <a:gd name="T23" fmla="*/ 68 h 164"/>
                  <a:gd name="T24" fmla="*/ 113 w 246"/>
                  <a:gd name="T25" fmla="*/ 70 h 164"/>
                  <a:gd name="T26" fmla="*/ 118 w 246"/>
                  <a:gd name="T27" fmla="*/ 73 h 164"/>
                  <a:gd name="T28" fmla="*/ 122 w 246"/>
                  <a:gd name="T29" fmla="*/ 76 h 164"/>
                  <a:gd name="T30" fmla="*/ 116 w 246"/>
                  <a:gd name="T31" fmla="*/ 81 h 164"/>
                  <a:gd name="T32" fmla="*/ 109 w 246"/>
                  <a:gd name="T33" fmla="*/ 81 h 164"/>
                  <a:gd name="T34" fmla="*/ 101 w 246"/>
                  <a:gd name="T35" fmla="*/ 79 h 164"/>
                  <a:gd name="T36" fmla="*/ 94 w 246"/>
                  <a:gd name="T37" fmla="*/ 78 h 164"/>
                  <a:gd name="T38" fmla="*/ 87 w 246"/>
                  <a:gd name="T39" fmla="*/ 76 h 164"/>
                  <a:gd name="T40" fmla="*/ 79 w 246"/>
                  <a:gd name="T41" fmla="*/ 73 h 164"/>
                  <a:gd name="T42" fmla="*/ 72 w 246"/>
                  <a:gd name="T43" fmla="*/ 69 h 164"/>
                  <a:gd name="T44" fmla="*/ 63 w 246"/>
                  <a:gd name="T45" fmla="*/ 65 h 164"/>
                  <a:gd name="T46" fmla="*/ 55 w 246"/>
                  <a:gd name="T47" fmla="*/ 59 h 164"/>
                  <a:gd name="T48" fmla="*/ 46 w 246"/>
                  <a:gd name="T49" fmla="*/ 54 h 164"/>
                  <a:gd name="T50" fmla="*/ 37 w 246"/>
                  <a:gd name="T51" fmla="*/ 48 h 164"/>
                  <a:gd name="T52" fmla="*/ 29 w 246"/>
                  <a:gd name="T53" fmla="*/ 42 h 164"/>
                  <a:gd name="T54" fmla="*/ 22 w 246"/>
                  <a:gd name="T55" fmla="*/ 36 h 164"/>
                  <a:gd name="T56" fmla="*/ 15 w 246"/>
                  <a:gd name="T57" fmla="*/ 28 h 164"/>
                  <a:gd name="T58" fmla="*/ 8 w 246"/>
                  <a:gd name="T59" fmla="*/ 21 h 164"/>
                  <a:gd name="T60" fmla="*/ 2 w 246"/>
                  <a:gd name="T61" fmla="*/ 13 h 164"/>
                  <a:gd name="T62" fmla="*/ 0 w 246"/>
                  <a:gd name="T63" fmla="*/ 7 h 164"/>
                  <a:gd name="T64" fmla="*/ 2 w 246"/>
                  <a:gd name="T65" fmla="*/ 1 h 164"/>
                  <a:gd name="T66" fmla="*/ 3 w 246"/>
                  <a:gd name="T67" fmla="*/ 0 h 16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46"/>
                  <a:gd name="T103" fmla="*/ 0 h 164"/>
                  <a:gd name="T104" fmla="*/ 246 w 246"/>
                  <a:gd name="T105" fmla="*/ 164 h 16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46" h="164">
                    <a:moveTo>
                      <a:pt x="6" y="0"/>
                    </a:moveTo>
                    <a:lnTo>
                      <a:pt x="16" y="10"/>
                    </a:lnTo>
                    <a:lnTo>
                      <a:pt x="23" y="21"/>
                    </a:lnTo>
                    <a:lnTo>
                      <a:pt x="33" y="29"/>
                    </a:lnTo>
                    <a:lnTo>
                      <a:pt x="42" y="38"/>
                    </a:lnTo>
                    <a:lnTo>
                      <a:pt x="50" y="48"/>
                    </a:lnTo>
                    <a:lnTo>
                      <a:pt x="59" y="55"/>
                    </a:lnTo>
                    <a:lnTo>
                      <a:pt x="69" y="65"/>
                    </a:lnTo>
                    <a:lnTo>
                      <a:pt x="80" y="73"/>
                    </a:lnTo>
                    <a:lnTo>
                      <a:pt x="88" y="80"/>
                    </a:lnTo>
                    <a:lnTo>
                      <a:pt x="99" y="86"/>
                    </a:lnTo>
                    <a:lnTo>
                      <a:pt x="109" y="93"/>
                    </a:lnTo>
                    <a:lnTo>
                      <a:pt x="120" y="101"/>
                    </a:lnTo>
                    <a:lnTo>
                      <a:pt x="132" y="107"/>
                    </a:lnTo>
                    <a:lnTo>
                      <a:pt x="143" y="112"/>
                    </a:lnTo>
                    <a:lnTo>
                      <a:pt x="154" y="118"/>
                    </a:lnTo>
                    <a:lnTo>
                      <a:pt x="168" y="124"/>
                    </a:lnTo>
                    <a:lnTo>
                      <a:pt x="171" y="126"/>
                    </a:lnTo>
                    <a:lnTo>
                      <a:pt x="179" y="128"/>
                    </a:lnTo>
                    <a:lnTo>
                      <a:pt x="185" y="130"/>
                    </a:lnTo>
                    <a:lnTo>
                      <a:pt x="192" y="131"/>
                    </a:lnTo>
                    <a:lnTo>
                      <a:pt x="200" y="133"/>
                    </a:lnTo>
                    <a:lnTo>
                      <a:pt x="208" y="135"/>
                    </a:lnTo>
                    <a:lnTo>
                      <a:pt x="215" y="135"/>
                    </a:lnTo>
                    <a:lnTo>
                      <a:pt x="223" y="139"/>
                    </a:lnTo>
                    <a:lnTo>
                      <a:pt x="228" y="139"/>
                    </a:lnTo>
                    <a:lnTo>
                      <a:pt x="234" y="143"/>
                    </a:lnTo>
                    <a:lnTo>
                      <a:pt x="238" y="145"/>
                    </a:lnTo>
                    <a:lnTo>
                      <a:pt x="242" y="147"/>
                    </a:lnTo>
                    <a:lnTo>
                      <a:pt x="246" y="152"/>
                    </a:lnTo>
                    <a:lnTo>
                      <a:pt x="244" y="164"/>
                    </a:lnTo>
                    <a:lnTo>
                      <a:pt x="234" y="162"/>
                    </a:lnTo>
                    <a:lnTo>
                      <a:pt x="227" y="162"/>
                    </a:lnTo>
                    <a:lnTo>
                      <a:pt x="219" y="162"/>
                    </a:lnTo>
                    <a:lnTo>
                      <a:pt x="211" y="160"/>
                    </a:lnTo>
                    <a:lnTo>
                      <a:pt x="204" y="158"/>
                    </a:lnTo>
                    <a:lnTo>
                      <a:pt x="196" y="158"/>
                    </a:lnTo>
                    <a:lnTo>
                      <a:pt x="189" y="156"/>
                    </a:lnTo>
                    <a:lnTo>
                      <a:pt x="183" y="152"/>
                    </a:lnTo>
                    <a:lnTo>
                      <a:pt x="175" y="151"/>
                    </a:lnTo>
                    <a:lnTo>
                      <a:pt x="168" y="147"/>
                    </a:lnTo>
                    <a:lnTo>
                      <a:pt x="160" y="145"/>
                    </a:lnTo>
                    <a:lnTo>
                      <a:pt x="152" y="141"/>
                    </a:lnTo>
                    <a:lnTo>
                      <a:pt x="145" y="137"/>
                    </a:lnTo>
                    <a:lnTo>
                      <a:pt x="137" y="133"/>
                    </a:lnTo>
                    <a:lnTo>
                      <a:pt x="128" y="130"/>
                    </a:lnTo>
                    <a:lnTo>
                      <a:pt x="118" y="124"/>
                    </a:lnTo>
                    <a:lnTo>
                      <a:pt x="111" y="118"/>
                    </a:lnTo>
                    <a:lnTo>
                      <a:pt x="101" y="112"/>
                    </a:lnTo>
                    <a:lnTo>
                      <a:pt x="92" y="109"/>
                    </a:lnTo>
                    <a:lnTo>
                      <a:pt x="84" y="103"/>
                    </a:lnTo>
                    <a:lnTo>
                      <a:pt x="74" y="97"/>
                    </a:lnTo>
                    <a:lnTo>
                      <a:pt x="67" y="92"/>
                    </a:lnTo>
                    <a:lnTo>
                      <a:pt x="59" y="84"/>
                    </a:lnTo>
                    <a:lnTo>
                      <a:pt x="52" y="78"/>
                    </a:lnTo>
                    <a:lnTo>
                      <a:pt x="44" y="71"/>
                    </a:lnTo>
                    <a:lnTo>
                      <a:pt x="36" y="65"/>
                    </a:lnTo>
                    <a:lnTo>
                      <a:pt x="31" y="57"/>
                    </a:lnTo>
                    <a:lnTo>
                      <a:pt x="23" y="50"/>
                    </a:lnTo>
                    <a:lnTo>
                      <a:pt x="17" y="42"/>
                    </a:lnTo>
                    <a:lnTo>
                      <a:pt x="12" y="35"/>
                    </a:lnTo>
                    <a:lnTo>
                      <a:pt x="4" y="27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4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4" name="Freeform 89"/>
              <p:cNvSpPr>
                <a:spLocks/>
              </p:cNvSpPr>
              <p:nvPr/>
            </p:nvSpPr>
            <p:spPr bwMode="auto">
              <a:xfrm>
                <a:off x="1648" y="2335"/>
                <a:ext cx="82" cy="120"/>
              </a:xfrm>
              <a:custGeom>
                <a:avLst/>
                <a:gdLst>
                  <a:gd name="T0" fmla="*/ 4 w 166"/>
                  <a:gd name="T1" fmla="*/ 0 h 239"/>
                  <a:gd name="T2" fmla="*/ 6 w 166"/>
                  <a:gd name="T3" fmla="*/ 5 h 239"/>
                  <a:gd name="T4" fmla="*/ 9 w 166"/>
                  <a:gd name="T5" fmla="*/ 9 h 239"/>
                  <a:gd name="T6" fmla="*/ 11 w 166"/>
                  <a:gd name="T7" fmla="*/ 13 h 239"/>
                  <a:gd name="T8" fmla="*/ 14 w 166"/>
                  <a:gd name="T9" fmla="*/ 19 h 239"/>
                  <a:gd name="T10" fmla="*/ 15 w 166"/>
                  <a:gd name="T11" fmla="*/ 24 h 239"/>
                  <a:gd name="T12" fmla="*/ 17 w 166"/>
                  <a:gd name="T13" fmla="*/ 29 h 239"/>
                  <a:gd name="T14" fmla="*/ 18 w 166"/>
                  <a:gd name="T15" fmla="*/ 33 h 239"/>
                  <a:gd name="T16" fmla="*/ 21 w 166"/>
                  <a:gd name="T17" fmla="*/ 39 h 239"/>
                  <a:gd name="T18" fmla="*/ 22 w 166"/>
                  <a:gd name="T19" fmla="*/ 44 h 239"/>
                  <a:gd name="T20" fmla="*/ 24 w 166"/>
                  <a:gd name="T21" fmla="*/ 49 h 239"/>
                  <a:gd name="T22" fmla="*/ 26 w 166"/>
                  <a:gd name="T23" fmla="*/ 54 h 239"/>
                  <a:gd name="T24" fmla="*/ 28 w 166"/>
                  <a:gd name="T25" fmla="*/ 60 h 239"/>
                  <a:gd name="T26" fmla="*/ 31 w 166"/>
                  <a:gd name="T27" fmla="*/ 65 h 239"/>
                  <a:gd name="T28" fmla="*/ 35 w 166"/>
                  <a:gd name="T29" fmla="*/ 69 h 239"/>
                  <a:gd name="T30" fmla="*/ 38 w 166"/>
                  <a:gd name="T31" fmla="*/ 74 h 239"/>
                  <a:gd name="T32" fmla="*/ 43 w 166"/>
                  <a:gd name="T33" fmla="*/ 80 h 239"/>
                  <a:gd name="T34" fmla="*/ 46 w 166"/>
                  <a:gd name="T35" fmla="*/ 83 h 239"/>
                  <a:gd name="T36" fmla="*/ 49 w 166"/>
                  <a:gd name="T37" fmla="*/ 86 h 239"/>
                  <a:gd name="T38" fmla="*/ 52 w 166"/>
                  <a:gd name="T39" fmla="*/ 88 h 239"/>
                  <a:gd name="T40" fmla="*/ 56 w 166"/>
                  <a:gd name="T41" fmla="*/ 91 h 239"/>
                  <a:gd name="T42" fmla="*/ 57 w 166"/>
                  <a:gd name="T43" fmla="*/ 92 h 239"/>
                  <a:gd name="T44" fmla="*/ 61 w 166"/>
                  <a:gd name="T45" fmla="*/ 94 h 239"/>
                  <a:gd name="T46" fmla="*/ 63 w 166"/>
                  <a:gd name="T47" fmla="*/ 96 h 239"/>
                  <a:gd name="T48" fmla="*/ 66 w 166"/>
                  <a:gd name="T49" fmla="*/ 99 h 239"/>
                  <a:gd name="T50" fmla="*/ 70 w 166"/>
                  <a:gd name="T51" fmla="*/ 102 h 239"/>
                  <a:gd name="T52" fmla="*/ 75 w 166"/>
                  <a:gd name="T53" fmla="*/ 106 h 239"/>
                  <a:gd name="T54" fmla="*/ 75 w 166"/>
                  <a:gd name="T55" fmla="*/ 107 h 239"/>
                  <a:gd name="T56" fmla="*/ 77 w 166"/>
                  <a:gd name="T57" fmla="*/ 109 h 239"/>
                  <a:gd name="T58" fmla="*/ 79 w 166"/>
                  <a:gd name="T59" fmla="*/ 112 h 239"/>
                  <a:gd name="T60" fmla="*/ 82 w 166"/>
                  <a:gd name="T61" fmla="*/ 115 h 239"/>
                  <a:gd name="T62" fmla="*/ 79 w 166"/>
                  <a:gd name="T63" fmla="*/ 117 h 239"/>
                  <a:gd name="T64" fmla="*/ 77 w 166"/>
                  <a:gd name="T65" fmla="*/ 120 h 239"/>
                  <a:gd name="T66" fmla="*/ 69 w 166"/>
                  <a:gd name="T67" fmla="*/ 115 h 239"/>
                  <a:gd name="T68" fmla="*/ 61 w 166"/>
                  <a:gd name="T69" fmla="*/ 110 h 239"/>
                  <a:gd name="T70" fmla="*/ 53 w 166"/>
                  <a:gd name="T71" fmla="*/ 105 h 239"/>
                  <a:gd name="T72" fmla="*/ 46 w 166"/>
                  <a:gd name="T73" fmla="*/ 99 h 239"/>
                  <a:gd name="T74" fmla="*/ 39 w 166"/>
                  <a:gd name="T75" fmla="*/ 92 h 239"/>
                  <a:gd name="T76" fmla="*/ 34 w 166"/>
                  <a:gd name="T77" fmla="*/ 86 h 239"/>
                  <a:gd name="T78" fmla="*/ 27 w 166"/>
                  <a:gd name="T79" fmla="*/ 79 h 239"/>
                  <a:gd name="T80" fmla="*/ 23 w 166"/>
                  <a:gd name="T81" fmla="*/ 71 h 239"/>
                  <a:gd name="T82" fmla="*/ 18 w 166"/>
                  <a:gd name="T83" fmla="*/ 63 h 239"/>
                  <a:gd name="T84" fmla="*/ 14 w 166"/>
                  <a:gd name="T85" fmla="*/ 55 h 239"/>
                  <a:gd name="T86" fmla="*/ 9 w 166"/>
                  <a:gd name="T87" fmla="*/ 48 h 239"/>
                  <a:gd name="T88" fmla="*/ 7 w 166"/>
                  <a:gd name="T89" fmla="*/ 39 h 239"/>
                  <a:gd name="T90" fmla="*/ 4 w 166"/>
                  <a:gd name="T91" fmla="*/ 30 h 239"/>
                  <a:gd name="T92" fmla="*/ 2 w 166"/>
                  <a:gd name="T93" fmla="*/ 22 h 239"/>
                  <a:gd name="T94" fmla="*/ 1 w 166"/>
                  <a:gd name="T95" fmla="*/ 13 h 239"/>
                  <a:gd name="T96" fmla="*/ 0 w 166"/>
                  <a:gd name="T97" fmla="*/ 5 h 239"/>
                  <a:gd name="T98" fmla="*/ 2 w 166"/>
                  <a:gd name="T99" fmla="*/ 2 h 239"/>
                  <a:gd name="T100" fmla="*/ 4 w 166"/>
                  <a:gd name="T101" fmla="*/ 0 h 239"/>
                  <a:gd name="T102" fmla="*/ 4 w 166"/>
                  <a:gd name="T103" fmla="*/ 0 h 23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66"/>
                  <a:gd name="T157" fmla="*/ 0 h 239"/>
                  <a:gd name="T158" fmla="*/ 166 w 166"/>
                  <a:gd name="T159" fmla="*/ 239 h 23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66" h="239">
                    <a:moveTo>
                      <a:pt x="8" y="0"/>
                    </a:moveTo>
                    <a:lnTo>
                      <a:pt x="12" y="9"/>
                    </a:lnTo>
                    <a:lnTo>
                      <a:pt x="19" y="17"/>
                    </a:lnTo>
                    <a:lnTo>
                      <a:pt x="23" y="26"/>
                    </a:lnTo>
                    <a:lnTo>
                      <a:pt x="29" y="38"/>
                    </a:lnTo>
                    <a:lnTo>
                      <a:pt x="31" y="47"/>
                    </a:lnTo>
                    <a:lnTo>
                      <a:pt x="35" y="57"/>
                    </a:lnTo>
                    <a:lnTo>
                      <a:pt x="36" y="66"/>
                    </a:lnTo>
                    <a:lnTo>
                      <a:pt x="42" y="78"/>
                    </a:lnTo>
                    <a:lnTo>
                      <a:pt x="44" y="87"/>
                    </a:lnTo>
                    <a:lnTo>
                      <a:pt x="48" y="97"/>
                    </a:lnTo>
                    <a:lnTo>
                      <a:pt x="52" y="108"/>
                    </a:lnTo>
                    <a:lnTo>
                      <a:pt x="57" y="119"/>
                    </a:lnTo>
                    <a:lnTo>
                      <a:pt x="63" y="129"/>
                    </a:lnTo>
                    <a:lnTo>
                      <a:pt x="71" y="138"/>
                    </a:lnTo>
                    <a:lnTo>
                      <a:pt x="76" y="148"/>
                    </a:lnTo>
                    <a:lnTo>
                      <a:pt x="88" y="159"/>
                    </a:lnTo>
                    <a:lnTo>
                      <a:pt x="93" y="165"/>
                    </a:lnTo>
                    <a:lnTo>
                      <a:pt x="99" y="171"/>
                    </a:lnTo>
                    <a:lnTo>
                      <a:pt x="105" y="176"/>
                    </a:lnTo>
                    <a:lnTo>
                      <a:pt x="113" y="182"/>
                    </a:lnTo>
                    <a:lnTo>
                      <a:pt x="116" y="184"/>
                    </a:lnTo>
                    <a:lnTo>
                      <a:pt x="124" y="188"/>
                    </a:lnTo>
                    <a:lnTo>
                      <a:pt x="128" y="192"/>
                    </a:lnTo>
                    <a:lnTo>
                      <a:pt x="133" y="197"/>
                    </a:lnTo>
                    <a:lnTo>
                      <a:pt x="141" y="203"/>
                    </a:lnTo>
                    <a:lnTo>
                      <a:pt x="151" y="211"/>
                    </a:lnTo>
                    <a:lnTo>
                      <a:pt x="152" y="214"/>
                    </a:lnTo>
                    <a:lnTo>
                      <a:pt x="156" y="218"/>
                    </a:lnTo>
                    <a:lnTo>
                      <a:pt x="160" y="224"/>
                    </a:lnTo>
                    <a:lnTo>
                      <a:pt x="166" y="230"/>
                    </a:lnTo>
                    <a:lnTo>
                      <a:pt x="160" y="233"/>
                    </a:lnTo>
                    <a:lnTo>
                      <a:pt x="156" y="239"/>
                    </a:lnTo>
                    <a:lnTo>
                      <a:pt x="139" y="230"/>
                    </a:lnTo>
                    <a:lnTo>
                      <a:pt x="124" y="220"/>
                    </a:lnTo>
                    <a:lnTo>
                      <a:pt x="107" y="209"/>
                    </a:lnTo>
                    <a:lnTo>
                      <a:pt x="93" y="197"/>
                    </a:lnTo>
                    <a:lnTo>
                      <a:pt x="78" y="184"/>
                    </a:lnTo>
                    <a:lnTo>
                      <a:pt x="69" y="171"/>
                    </a:lnTo>
                    <a:lnTo>
                      <a:pt x="55" y="157"/>
                    </a:lnTo>
                    <a:lnTo>
                      <a:pt x="46" y="142"/>
                    </a:lnTo>
                    <a:lnTo>
                      <a:pt x="36" y="125"/>
                    </a:lnTo>
                    <a:lnTo>
                      <a:pt x="29" y="110"/>
                    </a:lnTo>
                    <a:lnTo>
                      <a:pt x="19" y="95"/>
                    </a:lnTo>
                    <a:lnTo>
                      <a:pt x="14" y="78"/>
                    </a:lnTo>
                    <a:lnTo>
                      <a:pt x="8" y="60"/>
                    </a:lnTo>
                    <a:lnTo>
                      <a:pt x="4" y="43"/>
                    </a:lnTo>
                    <a:lnTo>
                      <a:pt x="2" y="26"/>
                    </a:lnTo>
                    <a:lnTo>
                      <a:pt x="0" y="9"/>
                    </a:lnTo>
                    <a:lnTo>
                      <a:pt x="4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5" name="Freeform 90"/>
              <p:cNvSpPr>
                <a:spLocks/>
              </p:cNvSpPr>
              <p:nvPr/>
            </p:nvSpPr>
            <p:spPr bwMode="auto">
              <a:xfrm>
                <a:off x="1100" y="2514"/>
                <a:ext cx="48" cy="115"/>
              </a:xfrm>
              <a:custGeom>
                <a:avLst/>
                <a:gdLst>
                  <a:gd name="T0" fmla="*/ 44 w 95"/>
                  <a:gd name="T1" fmla="*/ 5 h 230"/>
                  <a:gd name="T2" fmla="*/ 48 w 95"/>
                  <a:gd name="T3" fmla="*/ 14 h 230"/>
                  <a:gd name="T4" fmla="*/ 47 w 95"/>
                  <a:gd name="T5" fmla="*/ 23 h 230"/>
                  <a:gd name="T6" fmla="*/ 46 w 95"/>
                  <a:gd name="T7" fmla="*/ 29 h 230"/>
                  <a:gd name="T8" fmla="*/ 44 w 95"/>
                  <a:gd name="T9" fmla="*/ 35 h 230"/>
                  <a:gd name="T10" fmla="*/ 43 w 95"/>
                  <a:gd name="T11" fmla="*/ 40 h 230"/>
                  <a:gd name="T12" fmla="*/ 41 w 95"/>
                  <a:gd name="T13" fmla="*/ 48 h 230"/>
                  <a:gd name="T14" fmla="*/ 38 w 95"/>
                  <a:gd name="T15" fmla="*/ 56 h 230"/>
                  <a:gd name="T16" fmla="*/ 35 w 95"/>
                  <a:gd name="T17" fmla="*/ 66 h 230"/>
                  <a:gd name="T18" fmla="*/ 31 w 95"/>
                  <a:gd name="T19" fmla="*/ 75 h 230"/>
                  <a:gd name="T20" fmla="*/ 27 w 95"/>
                  <a:gd name="T21" fmla="*/ 84 h 230"/>
                  <a:gd name="T22" fmla="*/ 22 w 95"/>
                  <a:gd name="T23" fmla="*/ 93 h 230"/>
                  <a:gd name="T24" fmla="*/ 19 w 95"/>
                  <a:gd name="T25" fmla="*/ 102 h 230"/>
                  <a:gd name="T26" fmla="*/ 13 w 95"/>
                  <a:gd name="T27" fmla="*/ 111 h 230"/>
                  <a:gd name="T28" fmla="*/ 8 w 95"/>
                  <a:gd name="T29" fmla="*/ 114 h 230"/>
                  <a:gd name="T30" fmla="*/ 1 w 95"/>
                  <a:gd name="T31" fmla="*/ 112 h 230"/>
                  <a:gd name="T32" fmla="*/ 2 w 95"/>
                  <a:gd name="T33" fmla="*/ 108 h 230"/>
                  <a:gd name="T34" fmla="*/ 7 w 95"/>
                  <a:gd name="T35" fmla="*/ 99 h 230"/>
                  <a:gd name="T36" fmla="*/ 10 w 95"/>
                  <a:gd name="T37" fmla="*/ 93 h 230"/>
                  <a:gd name="T38" fmla="*/ 13 w 95"/>
                  <a:gd name="T39" fmla="*/ 87 h 230"/>
                  <a:gd name="T40" fmla="*/ 16 w 95"/>
                  <a:gd name="T41" fmla="*/ 81 h 230"/>
                  <a:gd name="T42" fmla="*/ 19 w 95"/>
                  <a:gd name="T43" fmla="*/ 74 h 230"/>
                  <a:gd name="T44" fmla="*/ 21 w 95"/>
                  <a:gd name="T45" fmla="*/ 69 h 230"/>
                  <a:gd name="T46" fmla="*/ 25 w 95"/>
                  <a:gd name="T47" fmla="*/ 60 h 230"/>
                  <a:gd name="T48" fmla="*/ 27 w 95"/>
                  <a:gd name="T49" fmla="*/ 52 h 230"/>
                  <a:gd name="T50" fmla="*/ 29 w 95"/>
                  <a:gd name="T51" fmla="*/ 43 h 230"/>
                  <a:gd name="T52" fmla="*/ 31 w 95"/>
                  <a:gd name="T53" fmla="*/ 35 h 230"/>
                  <a:gd name="T54" fmla="*/ 33 w 95"/>
                  <a:gd name="T55" fmla="*/ 28 h 230"/>
                  <a:gd name="T56" fmla="*/ 34 w 95"/>
                  <a:gd name="T57" fmla="*/ 20 h 230"/>
                  <a:gd name="T58" fmla="*/ 36 w 95"/>
                  <a:gd name="T59" fmla="*/ 13 h 230"/>
                  <a:gd name="T60" fmla="*/ 39 w 95"/>
                  <a:gd name="T61" fmla="*/ 4 h 230"/>
                  <a:gd name="T62" fmla="*/ 41 w 95"/>
                  <a:gd name="T63" fmla="*/ 0 h 23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95"/>
                  <a:gd name="T97" fmla="*/ 0 h 230"/>
                  <a:gd name="T98" fmla="*/ 95 w 95"/>
                  <a:gd name="T99" fmla="*/ 230 h 23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95" h="230">
                    <a:moveTo>
                      <a:pt x="82" y="0"/>
                    </a:moveTo>
                    <a:lnTo>
                      <a:pt x="88" y="10"/>
                    </a:lnTo>
                    <a:lnTo>
                      <a:pt x="94" y="19"/>
                    </a:lnTo>
                    <a:lnTo>
                      <a:pt x="95" y="29"/>
                    </a:lnTo>
                    <a:lnTo>
                      <a:pt x="95" y="40"/>
                    </a:lnTo>
                    <a:lnTo>
                      <a:pt x="94" y="46"/>
                    </a:lnTo>
                    <a:lnTo>
                      <a:pt x="94" y="51"/>
                    </a:lnTo>
                    <a:lnTo>
                      <a:pt x="92" y="57"/>
                    </a:lnTo>
                    <a:lnTo>
                      <a:pt x="92" y="63"/>
                    </a:lnTo>
                    <a:lnTo>
                      <a:pt x="88" y="69"/>
                    </a:lnTo>
                    <a:lnTo>
                      <a:pt x="88" y="74"/>
                    </a:lnTo>
                    <a:lnTo>
                      <a:pt x="86" y="80"/>
                    </a:lnTo>
                    <a:lnTo>
                      <a:pt x="84" y="86"/>
                    </a:lnTo>
                    <a:lnTo>
                      <a:pt x="82" y="95"/>
                    </a:lnTo>
                    <a:lnTo>
                      <a:pt x="78" y="103"/>
                    </a:lnTo>
                    <a:lnTo>
                      <a:pt x="76" y="112"/>
                    </a:lnTo>
                    <a:lnTo>
                      <a:pt x="73" y="122"/>
                    </a:lnTo>
                    <a:lnTo>
                      <a:pt x="69" y="131"/>
                    </a:lnTo>
                    <a:lnTo>
                      <a:pt x="65" y="141"/>
                    </a:lnTo>
                    <a:lnTo>
                      <a:pt x="61" y="150"/>
                    </a:lnTo>
                    <a:lnTo>
                      <a:pt x="59" y="160"/>
                    </a:lnTo>
                    <a:lnTo>
                      <a:pt x="54" y="167"/>
                    </a:lnTo>
                    <a:lnTo>
                      <a:pt x="50" y="177"/>
                    </a:lnTo>
                    <a:lnTo>
                      <a:pt x="44" y="186"/>
                    </a:lnTo>
                    <a:lnTo>
                      <a:pt x="40" y="194"/>
                    </a:lnTo>
                    <a:lnTo>
                      <a:pt x="37" y="204"/>
                    </a:lnTo>
                    <a:lnTo>
                      <a:pt x="31" y="213"/>
                    </a:lnTo>
                    <a:lnTo>
                      <a:pt x="25" y="221"/>
                    </a:lnTo>
                    <a:lnTo>
                      <a:pt x="21" y="230"/>
                    </a:lnTo>
                    <a:lnTo>
                      <a:pt x="16" y="228"/>
                    </a:lnTo>
                    <a:lnTo>
                      <a:pt x="10" y="226"/>
                    </a:lnTo>
                    <a:lnTo>
                      <a:pt x="2" y="224"/>
                    </a:lnTo>
                    <a:lnTo>
                      <a:pt x="0" y="224"/>
                    </a:lnTo>
                    <a:lnTo>
                      <a:pt x="4" y="215"/>
                    </a:lnTo>
                    <a:lnTo>
                      <a:pt x="12" y="204"/>
                    </a:lnTo>
                    <a:lnTo>
                      <a:pt x="14" y="198"/>
                    </a:lnTo>
                    <a:lnTo>
                      <a:pt x="17" y="192"/>
                    </a:lnTo>
                    <a:lnTo>
                      <a:pt x="19" y="186"/>
                    </a:lnTo>
                    <a:lnTo>
                      <a:pt x="23" y="181"/>
                    </a:lnTo>
                    <a:lnTo>
                      <a:pt x="25" y="173"/>
                    </a:lnTo>
                    <a:lnTo>
                      <a:pt x="29" y="167"/>
                    </a:lnTo>
                    <a:lnTo>
                      <a:pt x="31" y="162"/>
                    </a:lnTo>
                    <a:lnTo>
                      <a:pt x="35" y="154"/>
                    </a:lnTo>
                    <a:lnTo>
                      <a:pt x="37" y="148"/>
                    </a:lnTo>
                    <a:lnTo>
                      <a:pt x="40" y="143"/>
                    </a:lnTo>
                    <a:lnTo>
                      <a:pt x="42" y="137"/>
                    </a:lnTo>
                    <a:lnTo>
                      <a:pt x="46" y="129"/>
                    </a:lnTo>
                    <a:lnTo>
                      <a:pt x="50" y="120"/>
                    </a:lnTo>
                    <a:lnTo>
                      <a:pt x="52" y="110"/>
                    </a:lnTo>
                    <a:lnTo>
                      <a:pt x="54" y="103"/>
                    </a:lnTo>
                    <a:lnTo>
                      <a:pt x="57" y="95"/>
                    </a:lnTo>
                    <a:lnTo>
                      <a:pt x="57" y="86"/>
                    </a:lnTo>
                    <a:lnTo>
                      <a:pt x="59" y="80"/>
                    </a:lnTo>
                    <a:lnTo>
                      <a:pt x="61" y="70"/>
                    </a:lnTo>
                    <a:lnTo>
                      <a:pt x="65" y="63"/>
                    </a:lnTo>
                    <a:lnTo>
                      <a:pt x="65" y="55"/>
                    </a:lnTo>
                    <a:lnTo>
                      <a:pt x="67" y="48"/>
                    </a:lnTo>
                    <a:lnTo>
                      <a:pt x="67" y="40"/>
                    </a:lnTo>
                    <a:lnTo>
                      <a:pt x="69" y="32"/>
                    </a:lnTo>
                    <a:lnTo>
                      <a:pt x="71" y="25"/>
                    </a:lnTo>
                    <a:lnTo>
                      <a:pt x="75" y="15"/>
                    </a:lnTo>
                    <a:lnTo>
                      <a:pt x="78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6" name="Freeform 91"/>
              <p:cNvSpPr>
                <a:spLocks/>
              </p:cNvSpPr>
              <p:nvPr/>
            </p:nvSpPr>
            <p:spPr bwMode="auto">
              <a:xfrm>
                <a:off x="931" y="2508"/>
                <a:ext cx="66" cy="102"/>
              </a:xfrm>
              <a:custGeom>
                <a:avLst/>
                <a:gdLst>
                  <a:gd name="T0" fmla="*/ 62 w 131"/>
                  <a:gd name="T1" fmla="*/ 0 h 203"/>
                  <a:gd name="T2" fmla="*/ 63 w 131"/>
                  <a:gd name="T3" fmla="*/ 2 h 203"/>
                  <a:gd name="T4" fmla="*/ 64 w 131"/>
                  <a:gd name="T5" fmla="*/ 6 h 203"/>
                  <a:gd name="T6" fmla="*/ 65 w 131"/>
                  <a:gd name="T7" fmla="*/ 9 h 203"/>
                  <a:gd name="T8" fmla="*/ 66 w 131"/>
                  <a:gd name="T9" fmla="*/ 12 h 203"/>
                  <a:gd name="T10" fmla="*/ 65 w 131"/>
                  <a:gd name="T11" fmla="*/ 15 h 203"/>
                  <a:gd name="T12" fmla="*/ 64 w 131"/>
                  <a:gd name="T13" fmla="*/ 20 h 203"/>
                  <a:gd name="T14" fmla="*/ 63 w 131"/>
                  <a:gd name="T15" fmla="*/ 24 h 203"/>
                  <a:gd name="T16" fmla="*/ 62 w 131"/>
                  <a:gd name="T17" fmla="*/ 29 h 203"/>
                  <a:gd name="T18" fmla="*/ 60 w 131"/>
                  <a:gd name="T19" fmla="*/ 32 h 203"/>
                  <a:gd name="T20" fmla="*/ 59 w 131"/>
                  <a:gd name="T21" fmla="*/ 36 h 203"/>
                  <a:gd name="T22" fmla="*/ 56 w 131"/>
                  <a:gd name="T23" fmla="*/ 41 h 203"/>
                  <a:gd name="T24" fmla="*/ 54 w 131"/>
                  <a:gd name="T25" fmla="*/ 46 h 203"/>
                  <a:gd name="T26" fmla="*/ 53 w 131"/>
                  <a:gd name="T27" fmla="*/ 49 h 203"/>
                  <a:gd name="T28" fmla="*/ 50 w 131"/>
                  <a:gd name="T29" fmla="*/ 53 h 203"/>
                  <a:gd name="T30" fmla="*/ 48 w 131"/>
                  <a:gd name="T31" fmla="*/ 56 h 203"/>
                  <a:gd name="T32" fmla="*/ 46 w 131"/>
                  <a:gd name="T33" fmla="*/ 61 h 203"/>
                  <a:gd name="T34" fmla="*/ 43 w 131"/>
                  <a:gd name="T35" fmla="*/ 63 h 203"/>
                  <a:gd name="T36" fmla="*/ 41 w 131"/>
                  <a:gd name="T37" fmla="*/ 67 h 203"/>
                  <a:gd name="T38" fmla="*/ 39 w 131"/>
                  <a:gd name="T39" fmla="*/ 69 h 203"/>
                  <a:gd name="T40" fmla="*/ 36 w 131"/>
                  <a:gd name="T41" fmla="*/ 72 h 203"/>
                  <a:gd name="T42" fmla="*/ 34 w 131"/>
                  <a:gd name="T43" fmla="*/ 75 h 203"/>
                  <a:gd name="T44" fmla="*/ 33 w 131"/>
                  <a:gd name="T45" fmla="*/ 79 h 203"/>
                  <a:gd name="T46" fmla="*/ 30 w 131"/>
                  <a:gd name="T47" fmla="*/ 82 h 203"/>
                  <a:gd name="T48" fmla="*/ 28 w 131"/>
                  <a:gd name="T49" fmla="*/ 86 h 203"/>
                  <a:gd name="T50" fmla="*/ 25 w 131"/>
                  <a:gd name="T51" fmla="*/ 88 h 203"/>
                  <a:gd name="T52" fmla="*/ 21 w 131"/>
                  <a:gd name="T53" fmla="*/ 90 h 203"/>
                  <a:gd name="T54" fmla="*/ 18 w 131"/>
                  <a:gd name="T55" fmla="*/ 93 h 203"/>
                  <a:gd name="T56" fmla="*/ 15 w 131"/>
                  <a:gd name="T57" fmla="*/ 95 h 203"/>
                  <a:gd name="T58" fmla="*/ 13 w 131"/>
                  <a:gd name="T59" fmla="*/ 97 h 203"/>
                  <a:gd name="T60" fmla="*/ 9 w 131"/>
                  <a:gd name="T61" fmla="*/ 99 h 203"/>
                  <a:gd name="T62" fmla="*/ 6 w 131"/>
                  <a:gd name="T63" fmla="*/ 101 h 203"/>
                  <a:gd name="T64" fmla="*/ 3 w 131"/>
                  <a:gd name="T65" fmla="*/ 102 h 203"/>
                  <a:gd name="T66" fmla="*/ 1 w 131"/>
                  <a:gd name="T67" fmla="*/ 100 h 203"/>
                  <a:gd name="T68" fmla="*/ 0 w 131"/>
                  <a:gd name="T69" fmla="*/ 98 h 203"/>
                  <a:gd name="T70" fmla="*/ 6 w 131"/>
                  <a:gd name="T71" fmla="*/ 92 h 203"/>
                  <a:gd name="T72" fmla="*/ 12 w 131"/>
                  <a:gd name="T73" fmla="*/ 87 h 203"/>
                  <a:gd name="T74" fmla="*/ 16 w 131"/>
                  <a:gd name="T75" fmla="*/ 80 h 203"/>
                  <a:gd name="T76" fmla="*/ 21 w 131"/>
                  <a:gd name="T77" fmla="*/ 74 h 203"/>
                  <a:gd name="T78" fmla="*/ 26 w 131"/>
                  <a:gd name="T79" fmla="*/ 69 h 203"/>
                  <a:gd name="T80" fmla="*/ 30 w 131"/>
                  <a:gd name="T81" fmla="*/ 63 h 203"/>
                  <a:gd name="T82" fmla="*/ 34 w 131"/>
                  <a:gd name="T83" fmla="*/ 57 h 203"/>
                  <a:gd name="T84" fmla="*/ 39 w 131"/>
                  <a:gd name="T85" fmla="*/ 51 h 203"/>
                  <a:gd name="T86" fmla="*/ 42 w 131"/>
                  <a:gd name="T87" fmla="*/ 46 h 203"/>
                  <a:gd name="T88" fmla="*/ 46 w 131"/>
                  <a:gd name="T89" fmla="*/ 39 h 203"/>
                  <a:gd name="T90" fmla="*/ 49 w 131"/>
                  <a:gd name="T91" fmla="*/ 33 h 203"/>
                  <a:gd name="T92" fmla="*/ 53 w 131"/>
                  <a:gd name="T93" fmla="*/ 27 h 203"/>
                  <a:gd name="T94" fmla="*/ 54 w 131"/>
                  <a:gd name="T95" fmla="*/ 20 h 203"/>
                  <a:gd name="T96" fmla="*/ 57 w 131"/>
                  <a:gd name="T97" fmla="*/ 13 h 203"/>
                  <a:gd name="T98" fmla="*/ 59 w 131"/>
                  <a:gd name="T99" fmla="*/ 7 h 203"/>
                  <a:gd name="T100" fmla="*/ 62 w 131"/>
                  <a:gd name="T101" fmla="*/ 0 h 203"/>
                  <a:gd name="T102" fmla="*/ 62 w 131"/>
                  <a:gd name="T103" fmla="*/ 0 h 20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31"/>
                  <a:gd name="T157" fmla="*/ 0 h 203"/>
                  <a:gd name="T158" fmla="*/ 131 w 131"/>
                  <a:gd name="T159" fmla="*/ 203 h 203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31" h="203">
                    <a:moveTo>
                      <a:pt x="124" y="0"/>
                    </a:moveTo>
                    <a:lnTo>
                      <a:pt x="125" y="3"/>
                    </a:lnTo>
                    <a:lnTo>
                      <a:pt x="127" y="11"/>
                    </a:lnTo>
                    <a:lnTo>
                      <a:pt x="129" y="17"/>
                    </a:lnTo>
                    <a:lnTo>
                      <a:pt x="131" y="24"/>
                    </a:lnTo>
                    <a:lnTo>
                      <a:pt x="129" y="30"/>
                    </a:lnTo>
                    <a:lnTo>
                      <a:pt x="127" y="40"/>
                    </a:lnTo>
                    <a:lnTo>
                      <a:pt x="125" y="47"/>
                    </a:lnTo>
                    <a:lnTo>
                      <a:pt x="124" y="57"/>
                    </a:lnTo>
                    <a:lnTo>
                      <a:pt x="120" y="64"/>
                    </a:lnTo>
                    <a:lnTo>
                      <a:pt x="118" y="72"/>
                    </a:lnTo>
                    <a:lnTo>
                      <a:pt x="112" y="81"/>
                    </a:lnTo>
                    <a:lnTo>
                      <a:pt x="108" y="91"/>
                    </a:lnTo>
                    <a:lnTo>
                      <a:pt x="105" y="97"/>
                    </a:lnTo>
                    <a:lnTo>
                      <a:pt x="99" y="106"/>
                    </a:lnTo>
                    <a:lnTo>
                      <a:pt x="95" y="112"/>
                    </a:lnTo>
                    <a:lnTo>
                      <a:pt x="91" y="121"/>
                    </a:lnTo>
                    <a:lnTo>
                      <a:pt x="86" y="125"/>
                    </a:lnTo>
                    <a:lnTo>
                      <a:pt x="82" y="133"/>
                    </a:lnTo>
                    <a:lnTo>
                      <a:pt x="78" y="138"/>
                    </a:lnTo>
                    <a:lnTo>
                      <a:pt x="72" y="144"/>
                    </a:lnTo>
                    <a:lnTo>
                      <a:pt x="68" y="150"/>
                    </a:lnTo>
                    <a:lnTo>
                      <a:pt x="65" y="157"/>
                    </a:lnTo>
                    <a:lnTo>
                      <a:pt x="59" y="163"/>
                    </a:lnTo>
                    <a:lnTo>
                      <a:pt x="55" y="171"/>
                    </a:lnTo>
                    <a:lnTo>
                      <a:pt x="49" y="175"/>
                    </a:lnTo>
                    <a:lnTo>
                      <a:pt x="42" y="180"/>
                    </a:lnTo>
                    <a:lnTo>
                      <a:pt x="36" y="186"/>
                    </a:lnTo>
                    <a:lnTo>
                      <a:pt x="30" y="190"/>
                    </a:lnTo>
                    <a:lnTo>
                      <a:pt x="25" y="194"/>
                    </a:lnTo>
                    <a:lnTo>
                      <a:pt x="17" y="197"/>
                    </a:lnTo>
                    <a:lnTo>
                      <a:pt x="11" y="201"/>
                    </a:lnTo>
                    <a:lnTo>
                      <a:pt x="6" y="203"/>
                    </a:lnTo>
                    <a:lnTo>
                      <a:pt x="2" y="199"/>
                    </a:lnTo>
                    <a:lnTo>
                      <a:pt x="0" y="196"/>
                    </a:lnTo>
                    <a:lnTo>
                      <a:pt x="11" y="184"/>
                    </a:lnTo>
                    <a:lnTo>
                      <a:pt x="23" y="173"/>
                    </a:lnTo>
                    <a:lnTo>
                      <a:pt x="32" y="159"/>
                    </a:lnTo>
                    <a:lnTo>
                      <a:pt x="42" y="148"/>
                    </a:lnTo>
                    <a:lnTo>
                      <a:pt x="51" y="137"/>
                    </a:lnTo>
                    <a:lnTo>
                      <a:pt x="59" y="125"/>
                    </a:lnTo>
                    <a:lnTo>
                      <a:pt x="68" y="114"/>
                    </a:lnTo>
                    <a:lnTo>
                      <a:pt x="78" y="102"/>
                    </a:lnTo>
                    <a:lnTo>
                      <a:pt x="84" y="91"/>
                    </a:lnTo>
                    <a:lnTo>
                      <a:pt x="91" y="78"/>
                    </a:lnTo>
                    <a:lnTo>
                      <a:pt x="97" y="66"/>
                    </a:lnTo>
                    <a:lnTo>
                      <a:pt x="105" y="53"/>
                    </a:lnTo>
                    <a:lnTo>
                      <a:pt x="108" y="40"/>
                    </a:lnTo>
                    <a:lnTo>
                      <a:pt x="114" y="26"/>
                    </a:lnTo>
                    <a:lnTo>
                      <a:pt x="118" y="13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7" name="Freeform 92"/>
              <p:cNvSpPr>
                <a:spLocks/>
              </p:cNvSpPr>
              <p:nvPr/>
            </p:nvSpPr>
            <p:spPr bwMode="auto">
              <a:xfrm>
                <a:off x="461" y="2147"/>
                <a:ext cx="143" cy="31"/>
              </a:xfrm>
              <a:custGeom>
                <a:avLst/>
                <a:gdLst>
                  <a:gd name="T0" fmla="*/ 139 w 285"/>
                  <a:gd name="T1" fmla="*/ 0 h 63"/>
                  <a:gd name="T2" fmla="*/ 140 w 285"/>
                  <a:gd name="T3" fmla="*/ 0 h 63"/>
                  <a:gd name="T4" fmla="*/ 141 w 285"/>
                  <a:gd name="T5" fmla="*/ 2 h 63"/>
                  <a:gd name="T6" fmla="*/ 142 w 285"/>
                  <a:gd name="T7" fmla="*/ 3 h 63"/>
                  <a:gd name="T8" fmla="*/ 143 w 285"/>
                  <a:gd name="T9" fmla="*/ 5 h 63"/>
                  <a:gd name="T10" fmla="*/ 135 w 285"/>
                  <a:gd name="T11" fmla="*/ 9 h 63"/>
                  <a:gd name="T12" fmla="*/ 128 w 285"/>
                  <a:gd name="T13" fmla="*/ 14 h 63"/>
                  <a:gd name="T14" fmla="*/ 119 w 285"/>
                  <a:gd name="T15" fmla="*/ 18 h 63"/>
                  <a:gd name="T16" fmla="*/ 110 w 285"/>
                  <a:gd name="T17" fmla="*/ 22 h 63"/>
                  <a:gd name="T18" fmla="*/ 102 w 285"/>
                  <a:gd name="T19" fmla="*/ 24 h 63"/>
                  <a:gd name="T20" fmla="*/ 92 w 285"/>
                  <a:gd name="T21" fmla="*/ 27 h 63"/>
                  <a:gd name="T22" fmla="*/ 83 w 285"/>
                  <a:gd name="T23" fmla="*/ 28 h 63"/>
                  <a:gd name="T24" fmla="*/ 73 w 285"/>
                  <a:gd name="T25" fmla="*/ 30 h 63"/>
                  <a:gd name="T26" fmla="*/ 63 w 285"/>
                  <a:gd name="T27" fmla="*/ 30 h 63"/>
                  <a:gd name="T28" fmla="*/ 54 w 285"/>
                  <a:gd name="T29" fmla="*/ 31 h 63"/>
                  <a:gd name="T30" fmla="*/ 44 w 285"/>
                  <a:gd name="T31" fmla="*/ 30 h 63"/>
                  <a:gd name="T32" fmla="*/ 35 w 285"/>
                  <a:gd name="T33" fmla="*/ 29 h 63"/>
                  <a:gd name="T34" fmla="*/ 26 w 285"/>
                  <a:gd name="T35" fmla="*/ 27 h 63"/>
                  <a:gd name="T36" fmla="*/ 17 w 285"/>
                  <a:gd name="T37" fmla="*/ 25 h 63"/>
                  <a:gd name="T38" fmla="*/ 9 w 285"/>
                  <a:gd name="T39" fmla="*/ 23 h 63"/>
                  <a:gd name="T40" fmla="*/ 1 w 285"/>
                  <a:gd name="T41" fmla="*/ 20 h 63"/>
                  <a:gd name="T42" fmla="*/ 0 w 285"/>
                  <a:gd name="T43" fmla="*/ 15 h 63"/>
                  <a:gd name="T44" fmla="*/ 0 w 285"/>
                  <a:gd name="T45" fmla="*/ 12 h 63"/>
                  <a:gd name="T46" fmla="*/ 3 w 285"/>
                  <a:gd name="T47" fmla="*/ 10 h 63"/>
                  <a:gd name="T48" fmla="*/ 6 w 285"/>
                  <a:gd name="T49" fmla="*/ 9 h 63"/>
                  <a:gd name="T50" fmla="*/ 14 w 285"/>
                  <a:gd name="T51" fmla="*/ 12 h 63"/>
                  <a:gd name="T52" fmla="*/ 21 w 285"/>
                  <a:gd name="T53" fmla="*/ 15 h 63"/>
                  <a:gd name="T54" fmla="*/ 29 w 285"/>
                  <a:gd name="T55" fmla="*/ 17 h 63"/>
                  <a:gd name="T56" fmla="*/ 36 w 285"/>
                  <a:gd name="T57" fmla="*/ 20 h 63"/>
                  <a:gd name="T58" fmla="*/ 45 w 285"/>
                  <a:gd name="T59" fmla="*/ 20 h 63"/>
                  <a:gd name="T60" fmla="*/ 53 w 285"/>
                  <a:gd name="T61" fmla="*/ 21 h 63"/>
                  <a:gd name="T62" fmla="*/ 62 w 285"/>
                  <a:gd name="T63" fmla="*/ 21 h 63"/>
                  <a:gd name="T64" fmla="*/ 71 w 285"/>
                  <a:gd name="T65" fmla="*/ 21 h 63"/>
                  <a:gd name="T66" fmla="*/ 80 w 285"/>
                  <a:gd name="T67" fmla="*/ 19 h 63"/>
                  <a:gd name="T68" fmla="*/ 89 w 285"/>
                  <a:gd name="T69" fmla="*/ 17 h 63"/>
                  <a:gd name="T70" fmla="*/ 97 w 285"/>
                  <a:gd name="T71" fmla="*/ 15 h 63"/>
                  <a:gd name="T72" fmla="*/ 106 w 285"/>
                  <a:gd name="T73" fmla="*/ 13 h 63"/>
                  <a:gd name="T74" fmla="*/ 114 w 285"/>
                  <a:gd name="T75" fmla="*/ 9 h 63"/>
                  <a:gd name="T76" fmla="*/ 123 w 285"/>
                  <a:gd name="T77" fmla="*/ 6 h 63"/>
                  <a:gd name="T78" fmla="*/ 130 w 285"/>
                  <a:gd name="T79" fmla="*/ 3 h 63"/>
                  <a:gd name="T80" fmla="*/ 139 w 285"/>
                  <a:gd name="T81" fmla="*/ 0 h 63"/>
                  <a:gd name="T82" fmla="*/ 139 w 285"/>
                  <a:gd name="T83" fmla="*/ 0 h 6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85"/>
                  <a:gd name="T127" fmla="*/ 0 h 63"/>
                  <a:gd name="T128" fmla="*/ 285 w 285"/>
                  <a:gd name="T129" fmla="*/ 63 h 6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85" h="63">
                    <a:moveTo>
                      <a:pt x="277" y="0"/>
                    </a:moveTo>
                    <a:lnTo>
                      <a:pt x="279" y="0"/>
                    </a:lnTo>
                    <a:lnTo>
                      <a:pt x="281" y="4"/>
                    </a:lnTo>
                    <a:lnTo>
                      <a:pt x="283" y="6"/>
                    </a:lnTo>
                    <a:lnTo>
                      <a:pt x="285" y="11"/>
                    </a:lnTo>
                    <a:lnTo>
                      <a:pt x="270" y="19"/>
                    </a:lnTo>
                    <a:lnTo>
                      <a:pt x="255" y="29"/>
                    </a:lnTo>
                    <a:lnTo>
                      <a:pt x="238" y="36"/>
                    </a:lnTo>
                    <a:lnTo>
                      <a:pt x="220" y="44"/>
                    </a:lnTo>
                    <a:lnTo>
                      <a:pt x="203" y="48"/>
                    </a:lnTo>
                    <a:lnTo>
                      <a:pt x="184" y="55"/>
                    </a:lnTo>
                    <a:lnTo>
                      <a:pt x="165" y="57"/>
                    </a:lnTo>
                    <a:lnTo>
                      <a:pt x="146" y="61"/>
                    </a:lnTo>
                    <a:lnTo>
                      <a:pt x="125" y="61"/>
                    </a:lnTo>
                    <a:lnTo>
                      <a:pt x="108" y="63"/>
                    </a:lnTo>
                    <a:lnTo>
                      <a:pt x="87" y="61"/>
                    </a:lnTo>
                    <a:lnTo>
                      <a:pt x="70" y="59"/>
                    </a:lnTo>
                    <a:lnTo>
                      <a:pt x="51" y="55"/>
                    </a:lnTo>
                    <a:lnTo>
                      <a:pt x="34" y="51"/>
                    </a:lnTo>
                    <a:lnTo>
                      <a:pt x="17" y="46"/>
                    </a:lnTo>
                    <a:lnTo>
                      <a:pt x="2" y="40"/>
                    </a:lnTo>
                    <a:lnTo>
                      <a:pt x="0" y="30"/>
                    </a:lnTo>
                    <a:lnTo>
                      <a:pt x="0" y="25"/>
                    </a:lnTo>
                    <a:lnTo>
                      <a:pt x="6" y="21"/>
                    </a:lnTo>
                    <a:lnTo>
                      <a:pt x="11" y="19"/>
                    </a:lnTo>
                    <a:lnTo>
                      <a:pt x="27" y="25"/>
                    </a:lnTo>
                    <a:lnTo>
                      <a:pt x="42" y="30"/>
                    </a:lnTo>
                    <a:lnTo>
                      <a:pt x="57" y="34"/>
                    </a:lnTo>
                    <a:lnTo>
                      <a:pt x="72" y="40"/>
                    </a:lnTo>
                    <a:lnTo>
                      <a:pt x="89" y="40"/>
                    </a:lnTo>
                    <a:lnTo>
                      <a:pt x="106" y="42"/>
                    </a:lnTo>
                    <a:lnTo>
                      <a:pt x="123" y="42"/>
                    </a:lnTo>
                    <a:lnTo>
                      <a:pt x="141" y="42"/>
                    </a:lnTo>
                    <a:lnTo>
                      <a:pt x="160" y="38"/>
                    </a:lnTo>
                    <a:lnTo>
                      <a:pt x="177" y="34"/>
                    </a:lnTo>
                    <a:lnTo>
                      <a:pt x="194" y="30"/>
                    </a:lnTo>
                    <a:lnTo>
                      <a:pt x="211" y="27"/>
                    </a:lnTo>
                    <a:lnTo>
                      <a:pt x="228" y="19"/>
                    </a:lnTo>
                    <a:lnTo>
                      <a:pt x="245" y="13"/>
                    </a:lnTo>
                    <a:lnTo>
                      <a:pt x="260" y="6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8" name="Freeform 93"/>
              <p:cNvSpPr>
                <a:spLocks/>
              </p:cNvSpPr>
              <p:nvPr/>
            </p:nvSpPr>
            <p:spPr bwMode="auto">
              <a:xfrm>
                <a:off x="445" y="2009"/>
                <a:ext cx="126" cy="20"/>
              </a:xfrm>
              <a:custGeom>
                <a:avLst/>
                <a:gdLst>
                  <a:gd name="T0" fmla="*/ 125 w 251"/>
                  <a:gd name="T1" fmla="*/ 0 h 40"/>
                  <a:gd name="T2" fmla="*/ 125 w 251"/>
                  <a:gd name="T3" fmla="*/ 1 h 40"/>
                  <a:gd name="T4" fmla="*/ 125 w 251"/>
                  <a:gd name="T5" fmla="*/ 4 h 40"/>
                  <a:gd name="T6" fmla="*/ 125 w 251"/>
                  <a:gd name="T7" fmla="*/ 6 h 40"/>
                  <a:gd name="T8" fmla="*/ 126 w 251"/>
                  <a:gd name="T9" fmla="*/ 9 h 40"/>
                  <a:gd name="T10" fmla="*/ 119 w 251"/>
                  <a:gd name="T11" fmla="*/ 11 h 40"/>
                  <a:gd name="T12" fmla="*/ 113 w 251"/>
                  <a:gd name="T13" fmla="*/ 13 h 40"/>
                  <a:gd name="T14" fmla="*/ 106 w 251"/>
                  <a:gd name="T15" fmla="*/ 15 h 40"/>
                  <a:gd name="T16" fmla="*/ 99 w 251"/>
                  <a:gd name="T17" fmla="*/ 18 h 40"/>
                  <a:gd name="T18" fmla="*/ 90 w 251"/>
                  <a:gd name="T19" fmla="*/ 18 h 40"/>
                  <a:gd name="T20" fmla="*/ 83 w 251"/>
                  <a:gd name="T21" fmla="*/ 19 h 40"/>
                  <a:gd name="T22" fmla="*/ 74 w 251"/>
                  <a:gd name="T23" fmla="*/ 19 h 40"/>
                  <a:gd name="T24" fmla="*/ 67 w 251"/>
                  <a:gd name="T25" fmla="*/ 20 h 40"/>
                  <a:gd name="T26" fmla="*/ 58 w 251"/>
                  <a:gd name="T27" fmla="*/ 19 h 40"/>
                  <a:gd name="T28" fmla="*/ 50 w 251"/>
                  <a:gd name="T29" fmla="*/ 19 h 40"/>
                  <a:gd name="T30" fmla="*/ 42 w 251"/>
                  <a:gd name="T31" fmla="*/ 19 h 40"/>
                  <a:gd name="T32" fmla="*/ 34 w 251"/>
                  <a:gd name="T33" fmla="*/ 19 h 40"/>
                  <a:gd name="T34" fmla="*/ 27 w 251"/>
                  <a:gd name="T35" fmla="*/ 18 h 40"/>
                  <a:gd name="T36" fmla="*/ 19 w 251"/>
                  <a:gd name="T37" fmla="*/ 18 h 40"/>
                  <a:gd name="T38" fmla="*/ 12 w 251"/>
                  <a:gd name="T39" fmla="*/ 18 h 40"/>
                  <a:gd name="T40" fmla="*/ 6 w 251"/>
                  <a:gd name="T41" fmla="*/ 18 h 40"/>
                  <a:gd name="T42" fmla="*/ 4 w 251"/>
                  <a:gd name="T43" fmla="*/ 17 h 40"/>
                  <a:gd name="T44" fmla="*/ 2 w 251"/>
                  <a:gd name="T45" fmla="*/ 14 h 40"/>
                  <a:gd name="T46" fmla="*/ 1 w 251"/>
                  <a:gd name="T47" fmla="*/ 11 h 40"/>
                  <a:gd name="T48" fmla="*/ 0 w 251"/>
                  <a:gd name="T49" fmla="*/ 11 h 40"/>
                  <a:gd name="T50" fmla="*/ 2 w 251"/>
                  <a:gd name="T51" fmla="*/ 8 h 40"/>
                  <a:gd name="T52" fmla="*/ 5 w 251"/>
                  <a:gd name="T53" fmla="*/ 6 h 40"/>
                  <a:gd name="T54" fmla="*/ 11 w 251"/>
                  <a:gd name="T55" fmla="*/ 7 h 40"/>
                  <a:gd name="T56" fmla="*/ 18 w 251"/>
                  <a:gd name="T57" fmla="*/ 9 h 40"/>
                  <a:gd name="T58" fmla="*/ 25 w 251"/>
                  <a:gd name="T59" fmla="*/ 9 h 40"/>
                  <a:gd name="T60" fmla="*/ 32 w 251"/>
                  <a:gd name="T61" fmla="*/ 10 h 40"/>
                  <a:gd name="T62" fmla="*/ 40 w 251"/>
                  <a:gd name="T63" fmla="*/ 10 h 40"/>
                  <a:gd name="T64" fmla="*/ 49 w 251"/>
                  <a:gd name="T65" fmla="*/ 11 h 40"/>
                  <a:gd name="T66" fmla="*/ 56 w 251"/>
                  <a:gd name="T67" fmla="*/ 11 h 40"/>
                  <a:gd name="T68" fmla="*/ 65 w 251"/>
                  <a:gd name="T69" fmla="*/ 11 h 40"/>
                  <a:gd name="T70" fmla="*/ 72 w 251"/>
                  <a:gd name="T71" fmla="*/ 10 h 40"/>
                  <a:gd name="T72" fmla="*/ 80 w 251"/>
                  <a:gd name="T73" fmla="*/ 10 h 40"/>
                  <a:gd name="T74" fmla="*/ 88 w 251"/>
                  <a:gd name="T75" fmla="*/ 9 h 40"/>
                  <a:gd name="T76" fmla="*/ 96 w 251"/>
                  <a:gd name="T77" fmla="*/ 8 h 40"/>
                  <a:gd name="T78" fmla="*/ 104 w 251"/>
                  <a:gd name="T79" fmla="*/ 6 h 40"/>
                  <a:gd name="T80" fmla="*/ 111 w 251"/>
                  <a:gd name="T81" fmla="*/ 5 h 40"/>
                  <a:gd name="T82" fmla="*/ 118 w 251"/>
                  <a:gd name="T83" fmla="*/ 3 h 40"/>
                  <a:gd name="T84" fmla="*/ 125 w 251"/>
                  <a:gd name="T85" fmla="*/ 0 h 40"/>
                  <a:gd name="T86" fmla="*/ 125 w 251"/>
                  <a:gd name="T87" fmla="*/ 0 h 4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51"/>
                  <a:gd name="T133" fmla="*/ 0 h 40"/>
                  <a:gd name="T134" fmla="*/ 251 w 251"/>
                  <a:gd name="T135" fmla="*/ 40 h 4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51" h="40">
                    <a:moveTo>
                      <a:pt x="249" y="0"/>
                    </a:moveTo>
                    <a:lnTo>
                      <a:pt x="249" y="2"/>
                    </a:lnTo>
                    <a:lnTo>
                      <a:pt x="249" y="8"/>
                    </a:lnTo>
                    <a:lnTo>
                      <a:pt x="249" y="12"/>
                    </a:lnTo>
                    <a:lnTo>
                      <a:pt x="251" y="17"/>
                    </a:lnTo>
                    <a:lnTo>
                      <a:pt x="237" y="23"/>
                    </a:lnTo>
                    <a:lnTo>
                      <a:pt x="226" y="27"/>
                    </a:lnTo>
                    <a:lnTo>
                      <a:pt x="211" y="31"/>
                    </a:lnTo>
                    <a:lnTo>
                      <a:pt x="197" y="35"/>
                    </a:lnTo>
                    <a:lnTo>
                      <a:pt x="180" y="36"/>
                    </a:lnTo>
                    <a:lnTo>
                      <a:pt x="165" y="38"/>
                    </a:lnTo>
                    <a:lnTo>
                      <a:pt x="148" y="38"/>
                    </a:lnTo>
                    <a:lnTo>
                      <a:pt x="133" y="40"/>
                    </a:lnTo>
                    <a:lnTo>
                      <a:pt x="116" y="38"/>
                    </a:lnTo>
                    <a:lnTo>
                      <a:pt x="100" y="38"/>
                    </a:lnTo>
                    <a:lnTo>
                      <a:pt x="83" y="38"/>
                    </a:lnTo>
                    <a:lnTo>
                      <a:pt x="68" y="38"/>
                    </a:lnTo>
                    <a:lnTo>
                      <a:pt x="53" y="36"/>
                    </a:lnTo>
                    <a:lnTo>
                      <a:pt x="38" y="36"/>
                    </a:lnTo>
                    <a:lnTo>
                      <a:pt x="24" y="36"/>
                    </a:lnTo>
                    <a:lnTo>
                      <a:pt x="11" y="36"/>
                    </a:lnTo>
                    <a:lnTo>
                      <a:pt x="7" y="33"/>
                    </a:lnTo>
                    <a:lnTo>
                      <a:pt x="3" y="29"/>
                    </a:lnTo>
                    <a:lnTo>
                      <a:pt x="2" y="23"/>
                    </a:lnTo>
                    <a:lnTo>
                      <a:pt x="0" y="23"/>
                    </a:lnTo>
                    <a:lnTo>
                      <a:pt x="3" y="16"/>
                    </a:lnTo>
                    <a:lnTo>
                      <a:pt x="9" y="12"/>
                    </a:lnTo>
                    <a:lnTo>
                      <a:pt x="21" y="14"/>
                    </a:lnTo>
                    <a:lnTo>
                      <a:pt x="36" y="17"/>
                    </a:lnTo>
                    <a:lnTo>
                      <a:pt x="49" y="17"/>
                    </a:lnTo>
                    <a:lnTo>
                      <a:pt x="64" y="21"/>
                    </a:lnTo>
                    <a:lnTo>
                      <a:pt x="79" y="21"/>
                    </a:lnTo>
                    <a:lnTo>
                      <a:pt x="97" y="23"/>
                    </a:lnTo>
                    <a:lnTo>
                      <a:pt x="112" y="23"/>
                    </a:lnTo>
                    <a:lnTo>
                      <a:pt x="129" y="23"/>
                    </a:lnTo>
                    <a:lnTo>
                      <a:pt x="144" y="21"/>
                    </a:lnTo>
                    <a:lnTo>
                      <a:pt x="159" y="19"/>
                    </a:lnTo>
                    <a:lnTo>
                      <a:pt x="175" y="17"/>
                    </a:lnTo>
                    <a:lnTo>
                      <a:pt x="192" y="16"/>
                    </a:lnTo>
                    <a:lnTo>
                      <a:pt x="207" y="12"/>
                    </a:lnTo>
                    <a:lnTo>
                      <a:pt x="222" y="10"/>
                    </a:lnTo>
                    <a:lnTo>
                      <a:pt x="235" y="6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29" name="Freeform 94"/>
              <p:cNvSpPr>
                <a:spLocks/>
              </p:cNvSpPr>
              <p:nvPr/>
            </p:nvSpPr>
            <p:spPr bwMode="auto">
              <a:xfrm>
                <a:off x="1320" y="2209"/>
                <a:ext cx="189" cy="353"/>
              </a:xfrm>
              <a:custGeom>
                <a:avLst/>
                <a:gdLst>
                  <a:gd name="T0" fmla="*/ 116 w 378"/>
                  <a:gd name="T1" fmla="*/ 13 h 705"/>
                  <a:gd name="T2" fmla="*/ 116 w 378"/>
                  <a:gd name="T3" fmla="*/ 40 h 705"/>
                  <a:gd name="T4" fmla="*/ 117 w 378"/>
                  <a:gd name="T5" fmla="*/ 66 h 705"/>
                  <a:gd name="T6" fmla="*/ 122 w 378"/>
                  <a:gd name="T7" fmla="*/ 89 h 705"/>
                  <a:gd name="T8" fmla="*/ 133 w 378"/>
                  <a:gd name="T9" fmla="*/ 107 h 705"/>
                  <a:gd name="T10" fmla="*/ 145 w 378"/>
                  <a:gd name="T11" fmla="*/ 116 h 705"/>
                  <a:gd name="T12" fmla="*/ 163 w 378"/>
                  <a:gd name="T13" fmla="*/ 134 h 705"/>
                  <a:gd name="T14" fmla="*/ 179 w 378"/>
                  <a:gd name="T15" fmla="*/ 176 h 705"/>
                  <a:gd name="T16" fmla="*/ 187 w 378"/>
                  <a:gd name="T17" fmla="*/ 229 h 705"/>
                  <a:gd name="T18" fmla="*/ 188 w 378"/>
                  <a:gd name="T19" fmla="*/ 285 h 705"/>
                  <a:gd name="T20" fmla="*/ 183 w 378"/>
                  <a:gd name="T21" fmla="*/ 319 h 705"/>
                  <a:gd name="T22" fmla="*/ 160 w 378"/>
                  <a:gd name="T23" fmla="*/ 334 h 705"/>
                  <a:gd name="T24" fmla="*/ 124 w 378"/>
                  <a:gd name="T25" fmla="*/ 347 h 705"/>
                  <a:gd name="T26" fmla="*/ 86 w 378"/>
                  <a:gd name="T27" fmla="*/ 353 h 705"/>
                  <a:gd name="T28" fmla="*/ 47 w 378"/>
                  <a:gd name="T29" fmla="*/ 348 h 705"/>
                  <a:gd name="T30" fmla="*/ 18 w 378"/>
                  <a:gd name="T31" fmla="*/ 341 h 705"/>
                  <a:gd name="T32" fmla="*/ 6 w 378"/>
                  <a:gd name="T33" fmla="*/ 329 h 705"/>
                  <a:gd name="T34" fmla="*/ 3 w 378"/>
                  <a:gd name="T35" fmla="*/ 305 h 705"/>
                  <a:gd name="T36" fmla="*/ 0 w 378"/>
                  <a:gd name="T37" fmla="*/ 272 h 705"/>
                  <a:gd name="T38" fmla="*/ 0 w 378"/>
                  <a:gd name="T39" fmla="*/ 232 h 705"/>
                  <a:gd name="T40" fmla="*/ 3 w 378"/>
                  <a:gd name="T41" fmla="*/ 187 h 705"/>
                  <a:gd name="T42" fmla="*/ 12 w 378"/>
                  <a:gd name="T43" fmla="*/ 148 h 705"/>
                  <a:gd name="T44" fmla="*/ 24 w 378"/>
                  <a:gd name="T45" fmla="*/ 127 h 705"/>
                  <a:gd name="T46" fmla="*/ 34 w 378"/>
                  <a:gd name="T47" fmla="*/ 114 h 705"/>
                  <a:gd name="T48" fmla="*/ 38 w 378"/>
                  <a:gd name="T49" fmla="*/ 93 h 705"/>
                  <a:gd name="T50" fmla="*/ 36 w 378"/>
                  <a:gd name="T51" fmla="*/ 65 h 705"/>
                  <a:gd name="T52" fmla="*/ 32 w 378"/>
                  <a:gd name="T53" fmla="*/ 39 h 705"/>
                  <a:gd name="T54" fmla="*/ 27 w 378"/>
                  <a:gd name="T55" fmla="*/ 17 h 705"/>
                  <a:gd name="T56" fmla="*/ 34 w 378"/>
                  <a:gd name="T57" fmla="*/ 9 h 705"/>
                  <a:gd name="T58" fmla="*/ 44 w 378"/>
                  <a:gd name="T59" fmla="*/ 22 h 705"/>
                  <a:gd name="T60" fmla="*/ 47 w 378"/>
                  <a:gd name="T61" fmla="*/ 48 h 705"/>
                  <a:gd name="T62" fmla="*/ 49 w 378"/>
                  <a:gd name="T63" fmla="*/ 72 h 705"/>
                  <a:gd name="T64" fmla="*/ 50 w 378"/>
                  <a:gd name="T65" fmla="*/ 98 h 705"/>
                  <a:gd name="T66" fmla="*/ 47 w 378"/>
                  <a:gd name="T67" fmla="*/ 119 h 705"/>
                  <a:gd name="T68" fmla="*/ 34 w 378"/>
                  <a:gd name="T69" fmla="*/ 138 h 705"/>
                  <a:gd name="T70" fmla="*/ 20 w 378"/>
                  <a:gd name="T71" fmla="*/ 167 h 705"/>
                  <a:gd name="T72" fmla="*/ 12 w 378"/>
                  <a:gd name="T73" fmla="*/ 212 h 705"/>
                  <a:gd name="T74" fmla="*/ 12 w 378"/>
                  <a:gd name="T75" fmla="*/ 259 h 705"/>
                  <a:gd name="T76" fmla="*/ 17 w 378"/>
                  <a:gd name="T77" fmla="*/ 304 h 705"/>
                  <a:gd name="T78" fmla="*/ 39 w 378"/>
                  <a:gd name="T79" fmla="*/ 336 h 705"/>
                  <a:gd name="T80" fmla="*/ 84 w 378"/>
                  <a:gd name="T81" fmla="*/ 342 h 705"/>
                  <a:gd name="T82" fmla="*/ 127 w 378"/>
                  <a:gd name="T83" fmla="*/ 335 h 705"/>
                  <a:gd name="T84" fmla="*/ 163 w 378"/>
                  <a:gd name="T85" fmla="*/ 320 h 705"/>
                  <a:gd name="T86" fmla="*/ 175 w 378"/>
                  <a:gd name="T87" fmla="*/ 286 h 705"/>
                  <a:gd name="T88" fmla="*/ 174 w 378"/>
                  <a:gd name="T89" fmla="*/ 236 h 705"/>
                  <a:gd name="T90" fmla="*/ 168 w 378"/>
                  <a:gd name="T91" fmla="*/ 185 h 705"/>
                  <a:gd name="T92" fmla="*/ 150 w 378"/>
                  <a:gd name="T93" fmla="*/ 142 h 705"/>
                  <a:gd name="T94" fmla="*/ 131 w 378"/>
                  <a:gd name="T95" fmla="*/ 121 h 705"/>
                  <a:gd name="T96" fmla="*/ 118 w 378"/>
                  <a:gd name="T97" fmla="*/ 108 h 705"/>
                  <a:gd name="T98" fmla="*/ 109 w 378"/>
                  <a:gd name="T99" fmla="*/ 83 h 705"/>
                  <a:gd name="T100" fmla="*/ 105 w 378"/>
                  <a:gd name="T101" fmla="*/ 52 h 705"/>
                  <a:gd name="T102" fmla="*/ 103 w 378"/>
                  <a:gd name="T103" fmla="*/ 25 h 705"/>
                  <a:gd name="T104" fmla="*/ 104 w 378"/>
                  <a:gd name="T105" fmla="*/ 5 h 70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78"/>
                  <a:gd name="T160" fmla="*/ 0 h 705"/>
                  <a:gd name="T161" fmla="*/ 378 w 378"/>
                  <a:gd name="T162" fmla="*/ 705 h 705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78" h="705">
                    <a:moveTo>
                      <a:pt x="211" y="0"/>
                    </a:moveTo>
                    <a:lnTo>
                      <a:pt x="230" y="0"/>
                    </a:lnTo>
                    <a:lnTo>
                      <a:pt x="230" y="13"/>
                    </a:lnTo>
                    <a:lnTo>
                      <a:pt x="233" y="26"/>
                    </a:lnTo>
                    <a:lnTo>
                      <a:pt x="233" y="40"/>
                    </a:lnTo>
                    <a:lnTo>
                      <a:pt x="233" y="53"/>
                    </a:lnTo>
                    <a:lnTo>
                      <a:pt x="233" y="66"/>
                    </a:lnTo>
                    <a:lnTo>
                      <a:pt x="233" y="80"/>
                    </a:lnTo>
                    <a:lnTo>
                      <a:pt x="233" y="93"/>
                    </a:lnTo>
                    <a:lnTo>
                      <a:pt x="235" y="106"/>
                    </a:lnTo>
                    <a:lnTo>
                      <a:pt x="235" y="119"/>
                    </a:lnTo>
                    <a:lnTo>
                      <a:pt x="235" y="131"/>
                    </a:lnTo>
                    <a:lnTo>
                      <a:pt x="235" y="144"/>
                    </a:lnTo>
                    <a:lnTo>
                      <a:pt x="239" y="157"/>
                    </a:lnTo>
                    <a:lnTo>
                      <a:pt x="241" y="169"/>
                    </a:lnTo>
                    <a:lnTo>
                      <a:pt x="245" y="178"/>
                    </a:lnTo>
                    <a:lnTo>
                      <a:pt x="249" y="190"/>
                    </a:lnTo>
                    <a:lnTo>
                      <a:pt x="256" y="201"/>
                    </a:lnTo>
                    <a:lnTo>
                      <a:pt x="258" y="205"/>
                    </a:lnTo>
                    <a:lnTo>
                      <a:pt x="266" y="213"/>
                    </a:lnTo>
                    <a:lnTo>
                      <a:pt x="269" y="216"/>
                    </a:lnTo>
                    <a:lnTo>
                      <a:pt x="277" y="222"/>
                    </a:lnTo>
                    <a:lnTo>
                      <a:pt x="283" y="226"/>
                    </a:lnTo>
                    <a:lnTo>
                      <a:pt x="290" y="232"/>
                    </a:lnTo>
                    <a:lnTo>
                      <a:pt x="298" y="237"/>
                    </a:lnTo>
                    <a:lnTo>
                      <a:pt x="306" y="243"/>
                    </a:lnTo>
                    <a:lnTo>
                      <a:pt x="315" y="254"/>
                    </a:lnTo>
                    <a:lnTo>
                      <a:pt x="325" y="268"/>
                    </a:lnTo>
                    <a:lnTo>
                      <a:pt x="334" y="285"/>
                    </a:lnTo>
                    <a:lnTo>
                      <a:pt x="344" y="306"/>
                    </a:lnTo>
                    <a:lnTo>
                      <a:pt x="349" y="327"/>
                    </a:lnTo>
                    <a:lnTo>
                      <a:pt x="357" y="351"/>
                    </a:lnTo>
                    <a:lnTo>
                      <a:pt x="361" y="376"/>
                    </a:lnTo>
                    <a:lnTo>
                      <a:pt x="366" y="403"/>
                    </a:lnTo>
                    <a:lnTo>
                      <a:pt x="370" y="429"/>
                    </a:lnTo>
                    <a:lnTo>
                      <a:pt x="374" y="458"/>
                    </a:lnTo>
                    <a:lnTo>
                      <a:pt x="376" y="486"/>
                    </a:lnTo>
                    <a:lnTo>
                      <a:pt x="378" y="515"/>
                    </a:lnTo>
                    <a:lnTo>
                      <a:pt x="376" y="542"/>
                    </a:lnTo>
                    <a:lnTo>
                      <a:pt x="376" y="570"/>
                    </a:lnTo>
                    <a:lnTo>
                      <a:pt x="376" y="597"/>
                    </a:lnTo>
                    <a:lnTo>
                      <a:pt x="374" y="621"/>
                    </a:lnTo>
                    <a:lnTo>
                      <a:pt x="370" y="627"/>
                    </a:lnTo>
                    <a:lnTo>
                      <a:pt x="365" y="637"/>
                    </a:lnTo>
                    <a:lnTo>
                      <a:pt x="355" y="644"/>
                    </a:lnTo>
                    <a:lnTo>
                      <a:pt x="345" y="652"/>
                    </a:lnTo>
                    <a:lnTo>
                      <a:pt x="332" y="660"/>
                    </a:lnTo>
                    <a:lnTo>
                      <a:pt x="319" y="667"/>
                    </a:lnTo>
                    <a:lnTo>
                      <a:pt x="302" y="673"/>
                    </a:lnTo>
                    <a:lnTo>
                      <a:pt x="285" y="682"/>
                    </a:lnTo>
                    <a:lnTo>
                      <a:pt x="266" y="688"/>
                    </a:lnTo>
                    <a:lnTo>
                      <a:pt x="249" y="694"/>
                    </a:lnTo>
                    <a:lnTo>
                      <a:pt x="228" y="698"/>
                    </a:lnTo>
                    <a:lnTo>
                      <a:pt x="211" y="701"/>
                    </a:lnTo>
                    <a:lnTo>
                      <a:pt x="190" y="703"/>
                    </a:lnTo>
                    <a:lnTo>
                      <a:pt x="171" y="705"/>
                    </a:lnTo>
                    <a:lnTo>
                      <a:pt x="153" y="705"/>
                    </a:lnTo>
                    <a:lnTo>
                      <a:pt x="138" y="703"/>
                    </a:lnTo>
                    <a:lnTo>
                      <a:pt x="114" y="698"/>
                    </a:lnTo>
                    <a:lnTo>
                      <a:pt x="93" y="696"/>
                    </a:lnTo>
                    <a:lnTo>
                      <a:pt x="74" y="692"/>
                    </a:lnTo>
                    <a:lnTo>
                      <a:pt x="60" y="690"/>
                    </a:lnTo>
                    <a:lnTo>
                      <a:pt x="47" y="684"/>
                    </a:lnTo>
                    <a:lnTo>
                      <a:pt x="36" y="682"/>
                    </a:lnTo>
                    <a:lnTo>
                      <a:pt x="28" y="677"/>
                    </a:lnTo>
                    <a:lnTo>
                      <a:pt x="22" y="671"/>
                    </a:lnTo>
                    <a:lnTo>
                      <a:pt x="17" y="665"/>
                    </a:lnTo>
                    <a:lnTo>
                      <a:pt x="13" y="658"/>
                    </a:lnTo>
                    <a:lnTo>
                      <a:pt x="11" y="646"/>
                    </a:lnTo>
                    <a:lnTo>
                      <a:pt x="9" y="637"/>
                    </a:lnTo>
                    <a:lnTo>
                      <a:pt x="7" y="623"/>
                    </a:lnTo>
                    <a:lnTo>
                      <a:pt x="5" y="610"/>
                    </a:lnTo>
                    <a:lnTo>
                      <a:pt x="5" y="591"/>
                    </a:lnTo>
                    <a:lnTo>
                      <a:pt x="3" y="574"/>
                    </a:lnTo>
                    <a:lnTo>
                      <a:pt x="1" y="559"/>
                    </a:lnTo>
                    <a:lnTo>
                      <a:pt x="0" y="544"/>
                    </a:lnTo>
                    <a:lnTo>
                      <a:pt x="0" y="524"/>
                    </a:lnTo>
                    <a:lnTo>
                      <a:pt x="0" y="505"/>
                    </a:lnTo>
                    <a:lnTo>
                      <a:pt x="0" y="485"/>
                    </a:lnTo>
                    <a:lnTo>
                      <a:pt x="0" y="464"/>
                    </a:lnTo>
                    <a:lnTo>
                      <a:pt x="0" y="441"/>
                    </a:lnTo>
                    <a:lnTo>
                      <a:pt x="1" y="420"/>
                    </a:lnTo>
                    <a:lnTo>
                      <a:pt x="3" y="397"/>
                    </a:lnTo>
                    <a:lnTo>
                      <a:pt x="7" y="374"/>
                    </a:lnTo>
                    <a:lnTo>
                      <a:pt x="9" y="353"/>
                    </a:lnTo>
                    <a:lnTo>
                      <a:pt x="13" y="334"/>
                    </a:lnTo>
                    <a:lnTo>
                      <a:pt x="19" y="315"/>
                    </a:lnTo>
                    <a:lnTo>
                      <a:pt x="24" y="296"/>
                    </a:lnTo>
                    <a:lnTo>
                      <a:pt x="30" y="281"/>
                    </a:lnTo>
                    <a:lnTo>
                      <a:pt x="38" y="268"/>
                    </a:lnTo>
                    <a:lnTo>
                      <a:pt x="41" y="260"/>
                    </a:lnTo>
                    <a:lnTo>
                      <a:pt x="47" y="254"/>
                    </a:lnTo>
                    <a:lnTo>
                      <a:pt x="51" y="249"/>
                    </a:lnTo>
                    <a:lnTo>
                      <a:pt x="58" y="241"/>
                    </a:lnTo>
                    <a:lnTo>
                      <a:pt x="62" y="235"/>
                    </a:lnTo>
                    <a:lnTo>
                      <a:pt x="68" y="228"/>
                    </a:lnTo>
                    <a:lnTo>
                      <a:pt x="72" y="222"/>
                    </a:lnTo>
                    <a:lnTo>
                      <a:pt x="76" y="216"/>
                    </a:lnTo>
                    <a:lnTo>
                      <a:pt x="76" y="201"/>
                    </a:lnTo>
                    <a:lnTo>
                      <a:pt x="76" y="186"/>
                    </a:lnTo>
                    <a:lnTo>
                      <a:pt x="76" y="171"/>
                    </a:lnTo>
                    <a:lnTo>
                      <a:pt x="76" y="157"/>
                    </a:lnTo>
                    <a:lnTo>
                      <a:pt x="74" y="142"/>
                    </a:lnTo>
                    <a:lnTo>
                      <a:pt x="72" y="129"/>
                    </a:lnTo>
                    <a:lnTo>
                      <a:pt x="70" y="116"/>
                    </a:lnTo>
                    <a:lnTo>
                      <a:pt x="68" y="104"/>
                    </a:lnTo>
                    <a:lnTo>
                      <a:pt x="66" y="91"/>
                    </a:lnTo>
                    <a:lnTo>
                      <a:pt x="64" y="78"/>
                    </a:lnTo>
                    <a:lnTo>
                      <a:pt x="60" y="66"/>
                    </a:lnTo>
                    <a:lnTo>
                      <a:pt x="58" y="55"/>
                    </a:lnTo>
                    <a:lnTo>
                      <a:pt x="55" y="43"/>
                    </a:lnTo>
                    <a:lnTo>
                      <a:pt x="55" y="34"/>
                    </a:lnTo>
                    <a:lnTo>
                      <a:pt x="53" y="24"/>
                    </a:lnTo>
                    <a:lnTo>
                      <a:pt x="53" y="17"/>
                    </a:lnTo>
                    <a:lnTo>
                      <a:pt x="58" y="17"/>
                    </a:lnTo>
                    <a:lnTo>
                      <a:pt x="68" y="17"/>
                    </a:lnTo>
                    <a:lnTo>
                      <a:pt x="77" y="17"/>
                    </a:lnTo>
                    <a:lnTo>
                      <a:pt x="85" y="21"/>
                    </a:lnTo>
                    <a:lnTo>
                      <a:pt x="85" y="32"/>
                    </a:lnTo>
                    <a:lnTo>
                      <a:pt x="87" y="43"/>
                    </a:lnTo>
                    <a:lnTo>
                      <a:pt x="87" y="57"/>
                    </a:lnTo>
                    <a:lnTo>
                      <a:pt x="89" y="68"/>
                    </a:lnTo>
                    <a:lnTo>
                      <a:pt x="91" y="81"/>
                    </a:lnTo>
                    <a:lnTo>
                      <a:pt x="93" y="95"/>
                    </a:lnTo>
                    <a:lnTo>
                      <a:pt x="95" y="106"/>
                    </a:lnTo>
                    <a:lnTo>
                      <a:pt x="96" y="119"/>
                    </a:lnTo>
                    <a:lnTo>
                      <a:pt x="96" y="133"/>
                    </a:lnTo>
                    <a:lnTo>
                      <a:pt x="98" y="144"/>
                    </a:lnTo>
                    <a:lnTo>
                      <a:pt x="100" y="157"/>
                    </a:lnTo>
                    <a:lnTo>
                      <a:pt x="100" y="171"/>
                    </a:lnTo>
                    <a:lnTo>
                      <a:pt x="100" y="182"/>
                    </a:lnTo>
                    <a:lnTo>
                      <a:pt x="100" y="196"/>
                    </a:lnTo>
                    <a:lnTo>
                      <a:pt x="100" y="207"/>
                    </a:lnTo>
                    <a:lnTo>
                      <a:pt x="100" y="220"/>
                    </a:lnTo>
                    <a:lnTo>
                      <a:pt x="96" y="228"/>
                    </a:lnTo>
                    <a:lnTo>
                      <a:pt x="95" y="237"/>
                    </a:lnTo>
                    <a:lnTo>
                      <a:pt x="89" y="247"/>
                    </a:lnTo>
                    <a:lnTo>
                      <a:pt x="83" y="256"/>
                    </a:lnTo>
                    <a:lnTo>
                      <a:pt x="76" y="266"/>
                    </a:lnTo>
                    <a:lnTo>
                      <a:pt x="68" y="275"/>
                    </a:lnTo>
                    <a:lnTo>
                      <a:pt x="60" y="283"/>
                    </a:lnTo>
                    <a:lnTo>
                      <a:pt x="53" y="293"/>
                    </a:lnTo>
                    <a:lnTo>
                      <a:pt x="45" y="312"/>
                    </a:lnTo>
                    <a:lnTo>
                      <a:pt x="39" y="334"/>
                    </a:lnTo>
                    <a:lnTo>
                      <a:pt x="34" y="355"/>
                    </a:lnTo>
                    <a:lnTo>
                      <a:pt x="30" y="378"/>
                    </a:lnTo>
                    <a:lnTo>
                      <a:pt x="26" y="399"/>
                    </a:lnTo>
                    <a:lnTo>
                      <a:pt x="24" y="424"/>
                    </a:lnTo>
                    <a:lnTo>
                      <a:pt x="24" y="445"/>
                    </a:lnTo>
                    <a:lnTo>
                      <a:pt x="24" y="469"/>
                    </a:lnTo>
                    <a:lnTo>
                      <a:pt x="24" y="492"/>
                    </a:lnTo>
                    <a:lnTo>
                      <a:pt x="24" y="517"/>
                    </a:lnTo>
                    <a:lnTo>
                      <a:pt x="24" y="540"/>
                    </a:lnTo>
                    <a:lnTo>
                      <a:pt x="28" y="563"/>
                    </a:lnTo>
                    <a:lnTo>
                      <a:pt x="30" y="585"/>
                    </a:lnTo>
                    <a:lnTo>
                      <a:pt x="34" y="608"/>
                    </a:lnTo>
                    <a:lnTo>
                      <a:pt x="36" y="629"/>
                    </a:lnTo>
                    <a:lnTo>
                      <a:pt x="39" y="652"/>
                    </a:lnTo>
                    <a:lnTo>
                      <a:pt x="58" y="663"/>
                    </a:lnTo>
                    <a:lnTo>
                      <a:pt x="77" y="671"/>
                    </a:lnTo>
                    <a:lnTo>
                      <a:pt x="100" y="677"/>
                    </a:lnTo>
                    <a:lnTo>
                      <a:pt x="121" y="682"/>
                    </a:lnTo>
                    <a:lnTo>
                      <a:pt x="142" y="682"/>
                    </a:lnTo>
                    <a:lnTo>
                      <a:pt x="167" y="684"/>
                    </a:lnTo>
                    <a:lnTo>
                      <a:pt x="188" y="682"/>
                    </a:lnTo>
                    <a:lnTo>
                      <a:pt x="212" y="680"/>
                    </a:lnTo>
                    <a:lnTo>
                      <a:pt x="233" y="675"/>
                    </a:lnTo>
                    <a:lnTo>
                      <a:pt x="254" y="669"/>
                    </a:lnTo>
                    <a:lnTo>
                      <a:pt x="275" y="663"/>
                    </a:lnTo>
                    <a:lnTo>
                      <a:pt x="294" y="656"/>
                    </a:lnTo>
                    <a:lnTo>
                      <a:pt x="311" y="646"/>
                    </a:lnTo>
                    <a:lnTo>
                      <a:pt x="326" y="639"/>
                    </a:lnTo>
                    <a:lnTo>
                      <a:pt x="340" y="629"/>
                    </a:lnTo>
                    <a:lnTo>
                      <a:pt x="351" y="620"/>
                    </a:lnTo>
                    <a:lnTo>
                      <a:pt x="349" y="597"/>
                    </a:lnTo>
                    <a:lnTo>
                      <a:pt x="349" y="572"/>
                    </a:lnTo>
                    <a:lnTo>
                      <a:pt x="349" y="547"/>
                    </a:lnTo>
                    <a:lnTo>
                      <a:pt x="349" y="523"/>
                    </a:lnTo>
                    <a:lnTo>
                      <a:pt x="349" y="496"/>
                    </a:lnTo>
                    <a:lnTo>
                      <a:pt x="347" y="471"/>
                    </a:lnTo>
                    <a:lnTo>
                      <a:pt x="345" y="445"/>
                    </a:lnTo>
                    <a:lnTo>
                      <a:pt x="345" y="420"/>
                    </a:lnTo>
                    <a:lnTo>
                      <a:pt x="340" y="395"/>
                    </a:lnTo>
                    <a:lnTo>
                      <a:pt x="336" y="370"/>
                    </a:lnTo>
                    <a:lnTo>
                      <a:pt x="330" y="346"/>
                    </a:lnTo>
                    <a:lnTo>
                      <a:pt x="323" y="325"/>
                    </a:lnTo>
                    <a:lnTo>
                      <a:pt x="311" y="302"/>
                    </a:lnTo>
                    <a:lnTo>
                      <a:pt x="300" y="283"/>
                    </a:lnTo>
                    <a:lnTo>
                      <a:pt x="288" y="264"/>
                    </a:lnTo>
                    <a:lnTo>
                      <a:pt x="271" y="249"/>
                    </a:lnTo>
                    <a:lnTo>
                      <a:pt x="268" y="243"/>
                    </a:lnTo>
                    <a:lnTo>
                      <a:pt x="262" y="241"/>
                    </a:lnTo>
                    <a:lnTo>
                      <a:pt x="256" y="235"/>
                    </a:lnTo>
                    <a:lnTo>
                      <a:pt x="250" y="230"/>
                    </a:lnTo>
                    <a:lnTo>
                      <a:pt x="243" y="224"/>
                    </a:lnTo>
                    <a:lnTo>
                      <a:pt x="237" y="215"/>
                    </a:lnTo>
                    <a:lnTo>
                      <a:pt x="230" y="205"/>
                    </a:lnTo>
                    <a:lnTo>
                      <a:pt x="228" y="196"/>
                    </a:lnTo>
                    <a:lnTo>
                      <a:pt x="222" y="180"/>
                    </a:lnTo>
                    <a:lnTo>
                      <a:pt x="218" y="165"/>
                    </a:lnTo>
                    <a:lnTo>
                      <a:pt x="216" y="150"/>
                    </a:lnTo>
                    <a:lnTo>
                      <a:pt x="214" y="137"/>
                    </a:lnTo>
                    <a:lnTo>
                      <a:pt x="211" y="119"/>
                    </a:lnTo>
                    <a:lnTo>
                      <a:pt x="211" y="104"/>
                    </a:lnTo>
                    <a:lnTo>
                      <a:pt x="209" y="89"/>
                    </a:lnTo>
                    <a:lnTo>
                      <a:pt x="209" y="76"/>
                    </a:lnTo>
                    <a:lnTo>
                      <a:pt x="209" y="61"/>
                    </a:lnTo>
                    <a:lnTo>
                      <a:pt x="207" y="49"/>
                    </a:lnTo>
                    <a:lnTo>
                      <a:pt x="207" y="36"/>
                    </a:lnTo>
                    <a:lnTo>
                      <a:pt x="209" y="26"/>
                    </a:lnTo>
                    <a:lnTo>
                      <a:pt x="209" y="15"/>
                    </a:lnTo>
                    <a:lnTo>
                      <a:pt x="209" y="9"/>
                    </a:lnTo>
                    <a:lnTo>
                      <a:pt x="209" y="2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0" name="Freeform 95"/>
              <p:cNvSpPr>
                <a:spLocks/>
              </p:cNvSpPr>
              <p:nvPr/>
            </p:nvSpPr>
            <p:spPr bwMode="auto">
              <a:xfrm>
                <a:off x="1318" y="2137"/>
                <a:ext cx="139" cy="88"/>
              </a:xfrm>
              <a:custGeom>
                <a:avLst/>
                <a:gdLst>
                  <a:gd name="T0" fmla="*/ 131 w 277"/>
                  <a:gd name="T1" fmla="*/ 75 h 177"/>
                  <a:gd name="T2" fmla="*/ 134 w 277"/>
                  <a:gd name="T3" fmla="*/ 72 h 177"/>
                  <a:gd name="T4" fmla="*/ 136 w 277"/>
                  <a:gd name="T5" fmla="*/ 68 h 177"/>
                  <a:gd name="T6" fmla="*/ 138 w 277"/>
                  <a:gd name="T7" fmla="*/ 64 h 177"/>
                  <a:gd name="T8" fmla="*/ 139 w 277"/>
                  <a:gd name="T9" fmla="*/ 58 h 177"/>
                  <a:gd name="T10" fmla="*/ 139 w 277"/>
                  <a:gd name="T11" fmla="*/ 51 h 177"/>
                  <a:gd name="T12" fmla="*/ 138 w 277"/>
                  <a:gd name="T13" fmla="*/ 45 h 177"/>
                  <a:gd name="T14" fmla="*/ 136 w 277"/>
                  <a:gd name="T15" fmla="*/ 38 h 177"/>
                  <a:gd name="T16" fmla="*/ 134 w 277"/>
                  <a:gd name="T17" fmla="*/ 31 h 177"/>
                  <a:gd name="T18" fmla="*/ 130 w 277"/>
                  <a:gd name="T19" fmla="*/ 24 h 177"/>
                  <a:gd name="T20" fmla="*/ 126 w 277"/>
                  <a:gd name="T21" fmla="*/ 18 h 177"/>
                  <a:gd name="T22" fmla="*/ 120 w 277"/>
                  <a:gd name="T23" fmla="*/ 12 h 177"/>
                  <a:gd name="T24" fmla="*/ 112 w 277"/>
                  <a:gd name="T25" fmla="*/ 7 h 177"/>
                  <a:gd name="T26" fmla="*/ 103 w 277"/>
                  <a:gd name="T27" fmla="*/ 4 h 177"/>
                  <a:gd name="T28" fmla="*/ 93 w 277"/>
                  <a:gd name="T29" fmla="*/ 1 h 177"/>
                  <a:gd name="T30" fmla="*/ 82 w 277"/>
                  <a:gd name="T31" fmla="*/ 0 h 177"/>
                  <a:gd name="T32" fmla="*/ 69 w 277"/>
                  <a:gd name="T33" fmla="*/ 1 h 177"/>
                  <a:gd name="T34" fmla="*/ 68 w 277"/>
                  <a:gd name="T35" fmla="*/ 1 h 177"/>
                  <a:gd name="T36" fmla="*/ 66 w 277"/>
                  <a:gd name="T37" fmla="*/ 2 h 177"/>
                  <a:gd name="T38" fmla="*/ 62 w 277"/>
                  <a:gd name="T39" fmla="*/ 3 h 177"/>
                  <a:gd name="T40" fmla="*/ 59 w 277"/>
                  <a:gd name="T41" fmla="*/ 4 h 177"/>
                  <a:gd name="T42" fmla="*/ 55 w 277"/>
                  <a:gd name="T43" fmla="*/ 4 h 177"/>
                  <a:gd name="T44" fmla="*/ 52 w 277"/>
                  <a:gd name="T45" fmla="*/ 5 h 177"/>
                  <a:gd name="T46" fmla="*/ 50 w 277"/>
                  <a:gd name="T47" fmla="*/ 5 h 177"/>
                  <a:gd name="T48" fmla="*/ 48 w 277"/>
                  <a:gd name="T49" fmla="*/ 6 h 177"/>
                  <a:gd name="T50" fmla="*/ 36 w 277"/>
                  <a:gd name="T51" fmla="*/ 8 h 177"/>
                  <a:gd name="T52" fmla="*/ 27 w 277"/>
                  <a:gd name="T53" fmla="*/ 12 h 177"/>
                  <a:gd name="T54" fmla="*/ 19 w 277"/>
                  <a:gd name="T55" fmla="*/ 17 h 177"/>
                  <a:gd name="T56" fmla="*/ 12 w 277"/>
                  <a:gd name="T57" fmla="*/ 24 h 177"/>
                  <a:gd name="T58" fmla="*/ 7 w 277"/>
                  <a:gd name="T59" fmla="*/ 29 h 177"/>
                  <a:gd name="T60" fmla="*/ 3 w 277"/>
                  <a:gd name="T61" fmla="*/ 36 h 177"/>
                  <a:gd name="T62" fmla="*/ 1 w 277"/>
                  <a:gd name="T63" fmla="*/ 43 h 177"/>
                  <a:gd name="T64" fmla="*/ 0 w 277"/>
                  <a:gd name="T65" fmla="*/ 50 h 177"/>
                  <a:gd name="T66" fmla="*/ 0 w 277"/>
                  <a:gd name="T67" fmla="*/ 56 h 177"/>
                  <a:gd name="T68" fmla="*/ 1 w 277"/>
                  <a:gd name="T69" fmla="*/ 63 h 177"/>
                  <a:gd name="T70" fmla="*/ 4 w 277"/>
                  <a:gd name="T71" fmla="*/ 69 h 177"/>
                  <a:gd name="T72" fmla="*/ 9 w 277"/>
                  <a:gd name="T73" fmla="*/ 74 h 177"/>
                  <a:gd name="T74" fmla="*/ 13 w 277"/>
                  <a:gd name="T75" fmla="*/ 79 h 177"/>
                  <a:gd name="T76" fmla="*/ 20 w 277"/>
                  <a:gd name="T77" fmla="*/ 83 h 177"/>
                  <a:gd name="T78" fmla="*/ 28 w 277"/>
                  <a:gd name="T79" fmla="*/ 85 h 177"/>
                  <a:gd name="T80" fmla="*/ 37 w 277"/>
                  <a:gd name="T81" fmla="*/ 87 h 177"/>
                  <a:gd name="T82" fmla="*/ 42 w 277"/>
                  <a:gd name="T83" fmla="*/ 87 h 177"/>
                  <a:gd name="T84" fmla="*/ 48 w 277"/>
                  <a:gd name="T85" fmla="*/ 87 h 177"/>
                  <a:gd name="T86" fmla="*/ 53 w 277"/>
                  <a:gd name="T87" fmla="*/ 87 h 177"/>
                  <a:gd name="T88" fmla="*/ 59 w 277"/>
                  <a:gd name="T89" fmla="*/ 88 h 177"/>
                  <a:gd name="T90" fmla="*/ 65 w 277"/>
                  <a:gd name="T91" fmla="*/ 88 h 177"/>
                  <a:gd name="T92" fmla="*/ 71 w 277"/>
                  <a:gd name="T93" fmla="*/ 88 h 177"/>
                  <a:gd name="T94" fmla="*/ 77 w 277"/>
                  <a:gd name="T95" fmla="*/ 88 h 177"/>
                  <a:gd name="T96" fmla="*/ 84 w 277"/>
                  <a:gd name="T97" fmla="*/ 88 h 177"/>
                  <a:gd name="T98" fmla="*/ 90 w 277"/>
                  <a:gd name="T99" fmla="*/ 87 h 177"/>
                  <a:gd name="T100" fmla="*/ 97 w 277"/>
                  <a:gd name="T101" fmla="*/ 86 h 177"/>
                  <a:gd name="T102" fmla="*/ 103 w 277"/>
                  <a:gd name="T103" fmla="*/ 85 h 177"/>
                  <a:gd name="T104" fmla="*/ 109 w 277"/>
                  <a:gd name="T105" fmla="*/ 84 h 177"/>
                  <a:gd name="T106" fmla="*/ 115 w 277"/>
                  <a:gd name="T107" fmla="*/ 83 h 177"/>
                  <a:gd name="T108" fmla="*/ 121 w 277"/>
                  <a:gd name="T109" fmla="*/ 81 h 177"/>
                  <a:gd name="T110" fmla="*/ 127 w 277"/>
                  <a:gd name="T111" fmla="*/ 78 h 177"/>
                  <a:gd name="T112" fmla="*/ 131 w 277"/>
                  <a:gd name="T113" fmla="*/ 75 h 177"/>
                  <a:gd name="T114" fmla="*/ 131 w 277"/>
                  <a:gd name="T115" fmla="*/ 75 h 17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77"/>
                  <a:gd name="T175" fmla="*/ 0 h 177"/>
                  <a:gd name="T176" fmla="*/ 277 w 277"/>
                  <a:gd name="T177" fmla="*/ 177 h 17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77" h="177">
                    <a:moveTo>
                      <a:pt x="262" y="150"/>
                    </a:moveTo>
                    <a:lnTo>
                      <a:pt x="268" y="145"/>
                    </a:lnTo>
                    <a:lnTo>
                      <a:pt x="272" y="137"/>
                    </a:lnTo>
                    <a:lnTo>
                      <a:pt x="275" y="128"/>
                    </a:lnTo>
                    <a:lnTo>
                      <a:pt x="277" y="116"/>
                    </a:lnTo>
                    <a:lnTo>
                      <a:pt x="277" y="103"/>
                    </a:lnTo>
                    <a:lnTo>
                      <a:pt x="275" y="90"/>
                    </a:lnTo>
                    <a:lnTo>
                      <a:pt x="272" y="76"/>
                    </a:lnTo>
                    <a:lnTo>
                      <a:pt x="268" y="63"/>
                    </a:lnTo>
                    <a:lnTo>
                      <a:pt x="260" y="48"/>
                    </a:lnTo>
                    <a:lnTo>
                      <a:pt x="251" y="36"/>
                    </a:lnTo>
                    <a:lnTo>
                      <a:pt x="239" y="25"/>
                    </a:lnTo>
                    <a:lnTo>
                      <a:pt x="224" y="15"/>
                    </a:lnTo>
                    <a:lnTo>
                      <a:pt x="205" y="8"/>
                    </a:lnTo>
                    <a:lnTo>
                      <a:pt x="186" y="2"/>
                    </a:lnTo>
                    <a:lnTo>
                      <a:pt x="163" y="0"/>
                    </a:lnTo>
                    <a:lnTo>
                      <a:pt x="138" y="2"/>
                    </a:lnTo>
                    <a:lnTo>
                      <a:pt x="135" y="2"/>
                    </a:lnTo>
                    <a:lnTo>
                      <a:pt x="131" y="4"/>
                    </a:lnTo>
                    <a:lnTo>
                      <a:pt x="123" y="6"/>
                    </a:lnTo>
                    <a:lnTo>
                      <a:pt x="118" y="8"/>
                    </a:lnTo>
                    <a:lnTo>
                      <a:pt x="110" y="8"/>
                    </a:lnTo>
                    <a:lnTo>
                      <a:pt x="104" y="10"/>
                    </a:lnTo>
                    <a:lnTo>
                      <a:pt x="99" y="10"/>
                    </a:lnTo>
                    <a:lnTo>
                      <a:pt x="95" y="12"/>
                    </a:lnTo>
                    <a:lnTo>
                      <a:pt x="72" y="17"/>
                    </a:lnTo>
                    <a:lnTo>
                      <a:pt x="53" y="25"/>
                    </a:lnTo>
                    <a:lnTo>
                      <a:pt x="38" y="34"/>
                    </a:lnTo>
                    <a:lnTo>
                      <a:pt x="24" y="48"/>
                    </a:lnTo>
                    <a:lnTo>
                      <a:pt x="13" y="59"/>
                    </a:lnTo>
                    <a:lnTo>
                      <a:pt x="5" y="72"/>
                    </a:lnTo>
                    <a:lnTo>
                      <a:pt x="2" y="86"/>
                    </a:lnTo>
                    <a:lnTo>
                      <a:pt x="0" y="101"/>
                    </a:lnTo>
                    <a:lnTo>
                      <a:pt x="0" y="112"/>
                    </a:lnTo>
                    <a:lnTo>
                      <a:pt x="2" y="126"/>
                    </a:lnTo>
                    <a:lnTo>
                      <a:pt x="7" y="139"/>
                    </a:lnTo>
                    <a:lnTo>
                      <a:pt x="17" y="148"/>
                    </a:lnTo>
                    <a:lnTo>
                      <a:pt x="26" y="158"/>
                    </a:lnTo>
                    <a:lnTo>
                      <a:pt x="40" y="167"/>
                    </a:lnTo>
                    <a:lnTo>
                      <a:pt x="55" y="171"/>
                    </a:lnTo>
                    <a:lnTo>
                      <a:pt x="74" y="175"/>
                    </a:lnTo>
                    <a:lnTo>
                      <a:pt x="83" y="175"/>
                    </a:lnTo>
                    <a:lnTo>
                      <a:pt x="95" y="175"/>
                    </a:lnTo>
                    <a:lnTo>
                      <a:pt x="106" y="175"/>
                    </a:lnTo>
                    <a:lnTo>
                      <a:pt x="118" y="177"/>
                    </a:lnTo>
                    <a:lnTo>
                      <a:pt x="129" y="177"/>
                    </a:lnTo>
                    <a:lnTo>
                      <a:pt x="142" y="177"/>
                    </a:lnTo>
                    <a:lnTo>
                      <a:pt x="154" y="177"/>
                    </a:lnTo>
                    <a:lnTo>
                      <a:pt x="167" y="177"/>
                    </a:lnTo>
                    <a:lnTo>
                      <a:pt x="180" y="175"/>
                    </a:lnTo>
                    <a:lnTo>
                      <a:pt x="194" y="173"/>
                    </a:lnTo>
                    <a:lnTo>
                      <a:pt x="205" y="171"/>
                    </a:lnTo>
                    <a:lnTo>
                      <a:pt x="218" y="169"/>
                    </a:lnTo>
                    <a:lnTo>
                      <a:pt x="230" y="166"/>
                    </a:lnTo>
                    <a:lnTo>
                      <a:pt x="241" y="162"/>
                    </a:lnTo>
                    <a:lnTo>
                      <a:pt x="253" y="156"/>
                    </a:lnTo>
                    <a:lnTo>
                      <a:pt x="262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1" name="Freeform 96"/>
              <p:cNvSpPr>
                <a:spLocks/>
              </p:cNvSpPr>
              <p:nvPr/>
            </p:nvSpPr>
            <p:spPr bwMode="auto">
              <a:xfrm>
                <a:off x="1330" y="1984"/>
                <a:ext cx="69" cy="165"/>
              </a:xfrm>
              <a:custGeom>
                <a:avLst/>
                <a:gdLst>
                  <a:gd name="T0" fmla="*/ 57 w 137"/>
                  <a:gd name="T1" fmla="*/ 160 h 329"/>
                  <a:gd name="T2" fmla="*/ 55 w 137"/>
                  <a:gd name="T3" fmla="*/ 153 h 329"/>
                  <a:gd name="T4" fmla="*/ 52 w 137"/>
                  <a:gd name="T5" fmla="*/ 147 h 329"/>
                  <a:gd name="T6" fmla="*/ 49 w 137"/>
                  <a:gd name="T7" fmla="*/ 141 h 329"/>
                  <a:gd name="T8" fmla="*/ 46 w 137"/>
                  <a:gd name="T9" fmla="*/ 135 h 329"/>
                  <a:gd name="T10" fmla="*/ 42 w 137"/>
                  <a:gd name="T11" fmla="*/ 129 h 329"/>
                  <a:gd name="T12" fmla="*/ 36 w 137"/>
                  <a:gd name="T13" fmla="*/ 121 h 329"/>
                  <a:gd name="T14" fmla="*/ 28 w 137"/>
                  <a:gd name="T15" fmla="*/ 114 h 329"/>
                  <a:gd name="T16" fmla="*/ 22 w 137"/>
                  <a:gd name="T17" fmla="*/ 110 h 329"/>
                  <a:gd name="T18" fmla="*/ 15 w 137"/>
                  <a:gd name="T19" fmla="*/ 102 h 329"/>
                  <a:gd name="T20" fmla="*/ 8 w 137"/>
                  <a:gd name="T21" fmla="*/ 92 h 329"/>
                  <a:gd name="T22" fmla="*/ 4 w 137"/>
                  <a:gd name="T23" fmla="*/ 82 h 329"/>
                  <a:gd name="T24" fmla="*/ 2 w 137"/>
                  <a:gd name="T25" fmla="*/ 69 h 329"/>
                  <a:gd name="T26" fmla="*/ 0 w 137"/>
                  <a:gd name="T27" fmla="*/ 55 h 329"/>
                  <a:gd name="T28" fmla="*/ 0 w 137"/>
                  <a:gd name="T29" fmla="*/ 42 h 329"/>
                  <a:gd name="T30" fmla="*/ 0 w 137"/>
                  <a:gd name="T31" fmla="*/ 29 h 329"/>
                  <a:gd name="T32" fmla="*/ 0 w 137"/>
                  <a:gd name="T33" fmla="*/ 17 h 329"/>
                  <a:gd name="T34" fmla="*/ 0 w 137"/>
                  <a:gd name="T35" fmla="*/ 9 h 329"/>
                  <a:gd name="T36" fmla="*/ 1 w 137"/>
                  <a:gd name="T37" fmla="*/ 4 h 329"/>
                  <a:gd name="T38" fmla="*/ 11 w 137"/>
                  <a:gd name="T39" fmla="*/ 0 h 329"/>
                  <a:gd name="T40" fmla="*/ 12 w 137"/>
                  <a:gd name="T41" fmla="*/ 13 h 329"/>
                  <a:gd name="T42" fmla="*/ 13 w 137"/>
                  <a:gd name="T43" fmla="*/ 25 h 329"/>
                  <a:gd name="T44" fmla="*/ 13 w 137"/>
                  <a:gd name="T45" fmla="*/ 36 h 329"/>
                  <a:gd name="T46" fmla="*/ 13 w 137"/>
                  <a:gd name="T47" fmla="*/ 49 h 329"/>
                  <a:gd name="T48" fmla="*/ 13 w 137"/>
                  <a:gd name="T49" fmla="*/ 60 h 329"/>
                  <a:gd name="T50" fmla="*/ 15 w 137"/>
                  <a:gd name="T51" fmla="*/ 72 h 329"/>
                  <a:gd name="T52" fmla="*/ 18 w 137"/>
                  <a:gd name="T53" fmla="*/ 82 h 329"/>
                  <a:gd name="T54" fmla="*/ 22 w 137"/>
                  <a:gd name="T55" fmla="*/ 91 h 329"/>
                  <a:gd name="T56" fmla="*/ 32 w 137"/>
                  <a:gd name="T57" fmla="*/ 100 h 329"/>
                  <a:gd name="T58" fmla="*/ 38 w 137"/>
                  <a:gd name="T59" fmla="*/ 105 h 329"/>
                  <a:gd name="T60" fmla="*/ 44 w 137"/>
                  <a:gd name="T61" fmla="*/ 110 h 329"/>
                  <a:gd name="T62" fmla="*/ 51 w 137"/>
                  <a:gd name="T63" fmla="*/ 119 h 329"/>
                  <a:gd name="T64" fmla="*/ 55 w 137"/>
                  <a:gd name="T65" fmla="*/ 125 h 329"/>
                  <a:gd name="T66" fmla="*/ 58 w 137"/>
                  <a:gd name="T67" fmla="*/ 131 h 329"/>
                  <a:gd name="T68" fmla="*/ 61 w 137"/>
                  <a:gd name="T69" fmla="*/ 139 h 329"/>
                  <a:gd name="T70" fmla="*/ 64 w 137"/>
                  <a:gd name="T71" fmla="*/ 147 h 329"/>
                  <a:gd name="T72" fmla="*/ 67 w 137"/>
                  <a:gd name="T73" fmla="*/ 155 h 329"/>
                  <a:gd name="T74" fmla="*/ 69 w 137"/>
                  <a:gd name="T75" fmla="*/ 165 h 329"/>
                  <a:gd name="T76" fmla="*/ 58 w 137"/>
                  <a:gd name="T77" fmla="*/ 164 h 32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37"/>
                  <a:gd name="T118" fmla="*/ 0 h 329"/>
                  <a:gd name="T119" fmla="*/ 137 w 137"/>
                  <a:gd name="T120" fmla="*/ 329 h 32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37" h="329">
                    <a:moveTo>
                      <a:pt x="116" y="327"/>
                    </a:moveTo>
                    <a:lnTo>
                      <a:pt x="113" y="319"/>
                    </a:lnTo>
                    <a:lnTo>
                      <a:pt x="111" y="314"/>
                    </a:lnTo>
                    <a:lnTo>
                      <a:pt x="109" y="306"/>
                    </a:lnTo>
                    <a:lnTo>
                      <a:pt x="107" y="300"/>
                    </a:lnTo>
                    <a:lnTo>
                      <a:pt x="103" y="293"/>
                    </a:lnTo>
                    <a:lnTo>
                      <a:pt x="101" y="287"/>
                    </a:lnTo>
                    <a:lnTo>
                      <a:pt x="97" y="281"/>
                    </a:lnTo>
                    <a:lnTo>
                      <a:pt x="95" y="276"/>
                    </a:lnTo>
                    <a:lnTo>
                      <a:pt x="92" y="270"/>
                    </a:lnTo>
                    <a:lnTo>
                      <a:pt x="88" y="262"/>
                    </a:lnTo>
                    <a:lnTo>
                      <a:pt x="84" y="258"/>
                    </a:lnTo>
                    <a:lnTo>
                      <a:pt x="80" y="253"/>
                    </a:lnTo>
                    <a:lnTo>
                      <a:pt x="71" y="241"/>
                    </a:lnTo>
                    <a:lnTo>
                      <a:pt x="61" y="232"/>
                    </a:lnTo>
                    <a:lnTo>
                      <a:pt x="56" y="228"/>
                    </a:lnTo>
                    <a:lnTo>
                      <a:pt x="50" y="224"/>
                    </a:lnTo>
                    <a:lnTo>
                      <a:pt x="44" y="219"/>
                    </a:lnTo>
                    <a:lnTo>
                      <a:pt x="37" y="211"/>
                    </a:lnTo>
                    <a:lnTo>
                      <a:pt x="29" y="203"/>
                    </a:lnTo>
                    <a:lnTo>
                      <a:pt x="21" y="196"/>
                    </a:lnTo>
                    <a:lnTo>
                      <a:pt x="16" y="184"/>
                    </a:lnTo>
                    <a:lnTo>
                      <a:pt x="14" y="177"/>
                    </a:lnTo>
                    <a:lnTo>
                      <a:pt x="8" y="163"/>
                    </a:lnTo>
                    <a:lnTo>
                      <a:pt x="6" y="150"/>
                    </a:lnTo>
                    <a:lnTo>
                      <a:pt x="4" y="137"/>
                    </a:lnTo>
                    <a:lnTo>
                      <a:pt x="2" y="123"/>
                    </a:lnTo>
                    <a:lnTo>
                      <a:pt x="0" y="110"/>
                    </a:lnTo>
                    <a:lnTo>
                      <a:pt x="0" y="97"/>
                    </a:lnTo>
                    <a:lnTo>
                      <a:pt x="0" y="84"/>
                    </a:lnTo>
                    <a:lnTo>
                      <a:pt x="0" y="70"/>
                    </a:lnTo>
                    <a:lnTo>
                      <a:pt x="0" y="57"/>
                    </a:lnTo>
                    <a:lnTo>
                      <a:pt x="0" y="46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0" y="17"/>
                    </a:lnTo>
                    <a:lnTo>
                      <a:pt x="2" y="11"/>
                    </a:lnTo>
                    <a:lnTo>
                      <a:pt x="2" y="7"/>
                    </a:lnTo>
                    <a:lnTo>
                      <a:pt x="4" y="6"/>
                    </a:lnTo>
                    <a:lnTo>
                      <a:pt x="21" y="0"/>
                    </a:lnTo>
                    <a:lnTo>
                      <a:pt x="21" y="11"/>
                    </a:lnTo>
                    <a:lnTo>
                      <a:pt x="23" y="25"/>
                    </a:lnTo>
                    <a:lnTo>
                      <a:pt x="23" y="36"/>
                    </a:lnTo>
                    <a:lnTo>
                      <a:pt x="25" y="49"/>
                    </a:lnTo>
                    <a:lnTo>
                      <a:pt x="25" y="61"/>
                    </a:lnTo>
                    <a:lnTo>
                      <a:pt x="25" y="72"/>
                    </a:lnTo>
                    <a:lnTo>
                      <a:pt x="25" y="85"/>
                    </a:lnTo>
                    <a:lnTo>
                      <a:pt x="25" y="97"/>
                    </a:lnTo>
                    <a:lnTo>
                      <a:pt x="25" y="108"/>
                    </a:lnTo>
                    <a:lnTo>
                      <a:pt x="25" y="120"/>
                    </a:lnTo>
                    <a:lnTo>
                      <a:pt x="27" y="131"/>
                    </a:lnTo>
                    <a:lnTo>
                      <a:pt x="29" y="143"/>
                    </a:lnTo>
                    <a:lnTo>
                      <a:pt x="31" y="152"/>
                    </a:lnTo>
                    <a:lnTo>
                      <a:pt x="35" y="163"/>
                    </a:lnTo>
                    <a:lnTo>
                      <a:pt x="38" y="173"/>
                    </a:lnTo>
                    <a:lnTo>
                      <a:pt x="44" y="182"/>
                    </a:lnTo>
                    <a:lnTo>
                      <a:pt x="54" y="192"/>
                    </a:lnTo>
                    <a:lnTo>
                      <a:pt x="63" y="200"/>
                    </a:lnTo>
                    <a:lnTo>
                      <a:pt x="69" y="205"/>
                    </a:lnTo>
                    <a:lnTo>
                      <a:pt x="75" y="209"/>
                    </a:lnTo>
                    <a:lnTo>
                      <a:pt x="82" y="213"/>
                    </a:lnTo>
                    <a:lnTo>
                      <a:pt x="88" y="219"/>
                    </a:lnTo>
                    <a:lnTo>
                      <a:pt x="95" y="226"/>
                    </a:lnTo>
                    <a:lnTo>
                      <a:pt x="101" y="238"/>
                    </a:lnTo>
                    <a:lnTo>
                      <a:pt x="105" y="243"/>
                    </a:lnTo>
                    <a:lnTo>
                      <a:pt x="109" y="249"/>
                    </a:lnTo>
                    <a:lnTo>
                      <a:pt x="113" y="255"/>
                    </a:lnTo>
                    <a:lnTo>
                      <a:pt x="116" y="262"/>
                    </a:lnTo>
                    <a:lnTo>
                      <a:pt x="118" y="270"/>
                    </a:lnTo>
                    <a:lnTo>
                      <a:pt x="122" y="278"/>
                    </a:lnTo>
                    <a:lnTo>
                      <a:pt x="124" y="285"/>
                    </a:lnTo>
                    <a:lnTo>
                      <a:pt x="128" y="293"/>
                    </a:lnTo>
                    <a:lnTo>
                      <a:pt x="130" y="300"/>
                    </a:lnTo>
                    <a:lnTo>
                      <a:pt x="133" y="310"/>
                    </a:lnTo>
                    <a:lnTo>
                      <a:pt x="135" y="319"/>
                    </a:lnTo>
                    <a:lnTo>
                      <a:pt x="137" y="329"/>
                    </a:lnTo>
                    <a:lnTo>
                      <a:pt x="116" y="3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2" name="Freeform 97"/>
              <p:cNvSpPr>
                <a:spLocks/>
              </p:cNvSpPr>
              <p:nvPr/>
            </p:nvSpPr>
            <p:spPr bwMode="auto">
              <a:xfrm>
                <a:off x="1239" y="1994"/>
                <a:ext cx="125" cy="303"/>
              </a:xfrm>
              <a:custGeom>
                <a:avLst/>
                <a:gdLst>
                  <a:gd name="T0" fmla="*/ 118 w 251"/>
                  <a:gd name="T1" fmla="*/ 296 h 607"/>
                  <a:gd name="T2" fmla="*/ 104 w 251"/>
                  <a:gd name="T3" fmla="*/ 300 h 607"/>
                  <a:gd name="T4" fmla="*/ 92 w 251"/>
                  <a:gd name="T5" fmla="*/ 302 h 607"/>
                  <a:gd name="T6" fmla="*/ 80 w 251"/>
                  <a:gd name="T7" fmla="*/ 303 h 607"/>
                  <a:gd name="T8" fmla="*/ 67 w 251"/>
                  <a:gd name="T9" fmla="*/ 303 h 607"/>
                  <a:gd name="T10" fmla="*/ 50 w 251"/>
                  <a:gd name="T11" fmla="*/ 301 h 607"/>
                  <a:gd name="T12" fmla="*/ 26 w 251"/>
                  <a:gd name="T13" fmla="*/ 296 h 607"/>
                  <a:gd name="T14" fmla="*/ 13 w 251"/>
                  <a:gd name="T15" fmla="*/ 292 h 607"/>
                  <a:gd name="T16" fmla="*/ 6 w 251"/>
                  <a:gd name="T17" fmla="*/ 282 h 607"/>
                  <a:gd name="T18" fmla="*/ 4 w 251"/>
                  <a:gd name="T19" fmla="*/ 268 h 607"/>
                  <a:gd name="T20" fmla="*/ 2 w 251"/>
                  <a:gd name="T21" fmla="*/ 246 h 607"/>
                  <a:gd name="T22" fmla="*/ 0 w 251"/>
                  <a:gd name="T23" fmla="*/ 224 h 607"/>
                  <a:gd name="T24" fmla="*/ 0 w 251"/>
                  <a:gd name="T25" fmla="*/ 197 h 607"/>
                  <a:gd name="T26" fmla="*/ 2 w 251"/>
                  <a:gd name="T27" fmla="*/ 168 h 607"/>
                  <a:gd name="T28" fmla="*/ 6 w 251"/>
                  <a:gd name="T29" fmla="*/ 140 h 607"/>
                  <a:gd name="T30" fmla="*/ 13 w 251"/>
                  <a:gd name="T31" fmla="*/ 116 h 607"/>
                  <a:gd name="T32" fmla="*/ 20 w 251"/>
                  <a:gd name="T33" fmla="*/ 105 h 607"/>
                  <a:gd name="T34" fmla="*/ 27 w 251"/>
                  <a:gd name="T35" fmla="*/ 96 h 607"/>
                  <a:gd name="T36" fmla="*/ 32 w 251"/>
                  <a:gd name="T37" fmla="*/ 87 h 607"/>
                  <a:gd name="T38" fmla="*/ 33 w 251"/>
                  <a:gd name="T39" fmla="*/ 68 h 607"/>
                  <a:gd name="T40" fmla="*/ 31 w 251"/>
                  <a:gd name="T41" fmla="*/ 49 h 607"/>
                  <a:gd name="T42" fmla="*/ 29 w 251"/>
                  <a:gd name="T43" fmla="*/ 32 h 607"/>
                  <a:gd name="T44" fmla="*/ 25 w 251"/>
                  <a:gd name="T45" fmla="*/ 17 h 607"/>
                  <a:gd name="T46" fmla="*/ 23 w 251"/>
                  <a:gd name="T47" fmla="*/ 3 h 607"/>
                  <a:gd name="T48" fmla="*/ 30 w 251"/>
                  <a:gd name="T49" fmla="*/ 0 h 607"/>
                  <a:gd name="T50" fmla="*/ 38 w 251"/>
                  <a:gd name="T51" fmla="*/ 6 h 607"/>
                  <a:gd name="T52" fmla="*/ 40 w 251"/>
                  <a:gd name="T53" fmla="*/ 23 h 607"/>
                  <a:gd name="T54" fmla="*/ 42 w 251"/>
                  <a:gd name="T55" fmla="*/ 39 h 607"/>
                  <a:gd name="T56" fmla="*/ 44 w 251"/>
                  <a:gd name="T57" fmla="*/ 55 h 607"/>
                  <a:gd name="T58" fmla="*/ 46 w 251"/>
                  <a:gd name="T59" fmla="*/ 71 h 607"/>
                  <a:gd name="T60" fmla="*/ 46 w 251"/>
                  <a:gd name="T61" fmla="*/ 86 h 607"/>
                  <a:gd name="T62" fmla="*/ 42 w 251"/>
                  <a:gd name="T63" fmla="*/ 99 h 607"/>
                  <a:gd name="T64" fmla="*/ 34 w 251"/>
                  <a:gd name="T65" fmla="*/ 112 h 607"/>
                  <a:gd name="T66" fmla="*/ 23 w 251"/>
                  <a:gd name="T67" fmla="*/ 128 h 607"/>
                  <a:gd name="T68" fmla="*/ 17 w 251"/>
                  <a:gd name="T69" fmla="*/ 157 h 607"/>
                  <a:gd name="T70" fmla="*/ 12 w 251"/>
                  <a:gd name="T71" fmla="*/ 186 h 607"/>
                  <a:gd name="T72" fmla="*/ 12 w 251"/>
                  <a:gd name="T73" fmla="*/ 216 h 607"/>
                  <a:gd name="T74" fmla="*/ 14 w 251"/>
                  <a:gd name="T75" fmla="*/ 247 h 607"/>
                  <a:gd name="T76" fmla="*/ 19 w 251"/>
                  <a:gd name="T77" fmla="*/ 276 h 607"/>
                  <a:gd name="T78" fmla="*/ 37 w 251"/>
                  <a:gd name="T79" fmla="*/ 284 h 607"/>
                  <a:gd name="T80" fmla="*/ 58 w 251"/>
                  <a:gd name="T81" fmla="*/ 289 h 607"/>
                  <a:gd name="T82" fmla="*/ 80 w 251"/>
                  <a:gd name="T83" fmla="*/ 290 h 607"/>
                  <a:gd name="T84" fmla="*/ 100 w 251"/>
                  <a:gd name="T85" fmla="*/ 289 h 607"/>
                  <a:gd name="T86" fmla="*/ 119 w 251"/>
                  <a:gd name="T87" fmla="*/ 286 h 607"/>
                  <a:gd name="T88" fmla="*/ 125 w 251"/>
                  <a:gd name="T89" fmla="*/ 294 h 60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51"/>
                  <a:gd name="T136" fmla="*/ 0 h 607"/>
                  <a:gd name="T137" fmla="*/ 251 w 251"/>
                  <a:gd name="T138" fmla="*/ 607 h 60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51" h="607">
                    <a:moveTo>
                      <a:pt x="251" y="589"/>
                    </a:moveTo>
                    <a:lnTo>
                      <a:pt x="243" y="591"/>
                    </a:lnTo>
                    <a:lnTo>
                      <a:pt x="236" y="593"/>
                    </a:lnTo>
                    <a:lnTo>
                      <a:pt x="226" y="595"/>
                    </a:lnTo>
                    <a:lnTo>
                      <a:pt x="219" y="599"/>
                    </a:lnTo>
                    <a:lnTo>
                      <a:pt x="209" y="601"/>
                    </a:lnTo>
                    <a:lnTo>
                      <a:pt x="201" y="603"/>
                    </a:lnTo>
                    <a:lnTo>
                      <a:pt x="194" y="603"/>
                    </a:lnTo>
                    <a:lnTo>
                      <a:pt x="184" y="605"/>
                    </a:lnTo>
                    <a:lnTo>
                      <a:pt x="175" y="605"/>
                    </a:lnTo>
                    <a:lnTo>
                      <a:pt x="167" y="607"/>
                    </a:lnTo>
                    <a:lnTo>
                      <a:pt x="160" y="607"/>
                    </a:lnTo>
                    <a:lnTo>
                      <a:pt x="152" y="607"/>
                    </a:lnTo>
                    <a:lnTo>
                      <a:pt x="143" y="607"/>
                    </a:lnTo>
                    <a:lnTo>
                      <a:pt x="135" y="607"/>
                    </a:lnTo>
                    <a:lnTo>
                      <a:pt x="129" y="607"/>
                    </a:lnTo>
                    <a:lnTo>
                      <a:pt x="122" y="607"/>
                    </a:lnTo>
                    <a:lnTo>
                      <a:pt x="101" y="603"/>
                    </a:lnTo>
                    <a:lnTo>
                      <a:pt x="82" y="601"/>
                    </a:lnTo>
                    <a:lnTo>
                      <a:pt x="66" y="597"/>
                    </a:lnTo>
                    <a:lnTo>
                      <a:pt x="53" y="593"/>
                    </a:lnTo>
                    <a:lnTo>
                      <a:pt x="44" y="589"/>
                    </a:lnTo>
                    <a:lnTo>
                      <a:pt x="34" y="587"/>
                    </a:lnTo>
                    <a:lnTo>
                      <a:pt x="27" y="584"/>
                    </a:lnTo>
                    <a:lnTo>
                      <a:pt x="21" y="578"/>
                    </a:lnTo>
                    <a:lnTo>
                      <a:pt x="17" y="572"/>
                    </a:lnTo>
                    <a:lnTo>
                      <a:pt x="13" y="565"/>
                    </a:lnTo>
                    <a:lnTo>
                      <a:pt x="9" y="557"/>
                    </a:lnTo>
                    <a:lnTo>
                      <a:pt x="9" y="549"/>
                    </a:lnTo>
                    <a:lnTo>
                      <a:pt x="8" y="536"/>
                    </a:lnTo>
                    <a:lnTo>
                      <a:pt x="6" y="525"/>
                    </a:lnTo>
                    <a:lnTo>
                      <a:pt x="6" y="510"/>
                    </a:lnTo>
                    <a:lnTo>
                      <a:pt x="4" y="492"/>
                    </a:lnTo>
                    <a:lnTo>
                      <a:pt x="2" y="479"/>
                    </a:lnTo>
                    <a:lnTo>
                      <a:pt x="2" y="466"/>
                    </a:lnTo>
                    <a:lnTo>
                      <a:pt x="0" y="449"/>
                    </a:lnTo>
                    <a:lnTo>
                      <a:pt x="0" y="432"/>
                    </a:lnTo>
                    <a:lnTo>
                      <a:pt x="0" y="414"/>
                    </a:lnTo>
                    <a:lnTo>
                      <a:pt x="0" y="395"/>
                    </a:lnTo>
                    <a:lnTo>
                      <a:pt x="2" y="376"/>
                    </a:lnTo>
                    <a:lnTo>
                      <a:pt x="4" y="357"/>
                    </a:lnTo>
                    <a:lnTo>
                      <a:pt x="4" y="336"/>
                    </a:lnTo>
                    <a:lnTo>
                      <a:pt x="6" y="317"/>
                    </a:lnTo>
                    <a:lnTo>
                      <a:pt x="9" y="298"/>
                    </a:lnTo>
                    <a:lnTo>
                      <a:pt x="13" y="281"/>
                    </a:lnTo>
                    <a:lnTo>
                      <a:pt x="17" y="262"/>
                    </a:lnTo>
                    <a:lnTo>
                      <a:pt x="21" y="247"/>
                    </a:lnTo>
                    <a:lnTo>
                      <a:pt x="27" y="232"/>
                    </a:lnTo>
                    <a:lnTo>
                      <a:pt x="34" y="220"/>
                    </a:lnTo>
                    <a:lnTo>
                      <a:pt x="36" y="215"/>
                    </a:lnTo>
                    <a:lnTo>
                      <a:pt x="40" y="211"/>
                    </a:lnTo>
                    <a:lnTo>
                      <a:pt x="46" y="203"/>
                    </a:lnTo>
                    <a:lnTo>
                      <a:pt x="51" y="200"/>
                    </a:lnTo>
                    <a:lnTo>
                      <a:pt x="55" y="192"/>
                    </a:lnTo>
                    <a:lnTo>
                      <a:pt x="61" y="186"/>
                    </a:lnTo>
                    <a:lnTo>
                      <a:pt x="63" y="181"/>
                    </a:lnTo>
                    <a:lnTo>
                      <a:pt x="65" y="175"/>
                    </a:lnTo>
                    <a:lnTo>
                      <a:pt x="65" y="162"/>
                    </a:lnTo>
                    <a:lnTo>
                      <a:pt x="66" y="148"/>
                    </a:lnTo>
                    <a:lnTo>
                      <a:pt x="66" y="137"/>
                    </a:lnTo>
                    <a:lnTo>
                      <a:pt x="66" y="124"/>
                    </a:lnTo>
                    <a:lnTo>
                      <a:pt x="65" y="112"/>
                    </a:lnTo>
                    <a:lnTo>
                      <a:pt x="63" y="99"/>
                    </a:lnTo>
                    <a:lnTo>
                      <a:pt x="63" y="87"/>
                    </a:lnTo>
                    <a:lnTo>
                      <a:pt x="61" y="78"/>
                    </a:lnTo>
                    <a:lnTo>
                      <a:pt x="59" y="65"/>
                    </a:lnTo>
                    <a:lnTo>
                      <a:pt x="55" y="55"/>
                    </a:lnTo>
                    <a:lnTo>
                      <a:pt x="53" y="44"/>
                    </a:lnTo>
                    <a:lnTo>
                      <a:pt x="51" y="34"/>
                    </a:lnTo>
                    <a:lnTo>
                      <a:pt x="49" y="25"/>
                    </a:lnTo>
                    <a:lnTo>
                      <a:pt x="49" y="15"/>
                    </a:lnTo>
                    <a:lnTo>
                      <a:pt x="47" y="6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6" y="2"/>
                    </a:lnTo>
                    <a:lnTo>
                      <a:pt x="76" y="13"/>
                    </a:lnTo>
                    <a:lnTo>
                      <a:pt x="76" y="25"/>
                    </a:lnTo>
                    <a:lnTo>
                      <a:pt x="78" y="34"/>
                    </a:lnTo>
                    <a:lnTo>
                      <a:pt x="80" y="46"/>
                    </a:lnTo>
                    <a:lnTo>
                      <a:pt x="80" y="55"/>
                    </a:lnTo>
                    <a:lnTo>
                      <a:pt x="82" y="66"/>
                    </a:lnTo>
                    <a:lnTo>
                      <a:pt x="85" y="78"/>
                    </a:lnTo>
                    <a:lnTo>
                      <a:pt x="87" y="89"/>
                    </a:lnTo>
                    <a:lnTo>
                      <a:pt x="89" y="99"/>
                    </a:lnTo>
                    <a:lnTo>
                      <a:pt x="89" y="110"/>
                    </a:lnTo>
                    <a:lnTo>
                      <a:pt x="91" y="120"/>
                    </a:lnTo>
                    <a:lnTo>
                      <a:pt x="93" y="131"/>
                    </a:lnTo>
                    <a:lnTo>
                      <a:pt x="93" y="143"/>
                    </a:lnTo>
                    <a:lnTo>
                      <a:pt x="93" y="152"/>
                    </a:lnTo>
                    <a:lnTo>
                      <a:pt x="93" y="162"/>
                    </a:lnTo>
                    <a:lnTo>
                      <a:pt x="93" y="173"/>
                    </a:lnTo>
                    <a:lnTo>
                      <a:pt x="91" y="181"/>
                    </a:lnTo>
                    <a:lnTo>
                      <a:pt x="89" y="190"/>
                    </a:lnTo>
                    <a:lnTo>
                      <a:pt x="85" y="198"/>
                    </a:lnTo>
                    <a:lnTo>
                      <a:pt x="80" y="207"/>
                    </a:lnTo>
                    <a:lnTo>
                      <a:pt x="74" y="215"/>
                    </a:lnTo>
                    <a:lnTo>
                      <a:pt x="68" y="224"/>
                    </a:lnTo>
                    <a:lnTo>
                      <a:pt x="63" y="230"/>
                    </a:lnTo>
                    <a:lnTo>
                      <a:pt x="55" y="239"/>
                    </a:lnTo>
                    <a:lnTo>
                      <a:pt x="47" y="257"/>
                    </a:lnTo>
                    <a:lnTo>
                      <a:pt x="44" y="274"/>
                    </a:lnTo>
                    <a:lnTo>
                      <a:pt x="36" y="293"/>
                    </a:lnTo>
                    <a:lnTo>
                      <a:pt x="34" y="314"/>
                    </a:lnTo>
                    <a:lnTo>
                      <a:pt x="30" y="333"/>
                    </a:lnTo>
                    <a:lnTo>
                      <a:pt x="27" y="352"/>
                    </a:lnTo>
                    <a:lnTo>
                      <a:pt x="25" y="373"/>
                    </a:lnTo>
                    <a:lnTo>
                      <a:pt x="25" y="394"/>
                    </a:lnTo>
                    <a:lnTo>
                      <a:pt x="25" y="414"/>
                    </a:lnTo>
                    <a:lnTo>
                      <a:pt x="25" y="433"/>
                    </a:lnTo>
                    <a:lnTo>
                      <a:pt x="25" y="454"/>
                    </a:lnTo>
                    <a:lnTo>
                      <a:pt x="27" y="475"/>
                    </a:lnTo>
                    <a:lnTo>
                      <a:pt x="28" y="494"/>
                    </a:lnTo>
                    <a:lnTo>
                      <a:pt x="30" y="513"/>
                    </a:lnTo>
                    <a:lnTo>
                      <a:pt x="34" y="534"/>
                    </a:lnTo>
                    <a:lnTo>
                      <a:pt x="38" y="553"/>
                    </a:lnTo>
                    <a:lnTo>
                      <a:pt x="47" y="559"/>
                    </a:lnTo>
                    <a:lnTo>
                      <a:pt x="61" y="565"/>
                    </a:lnTo>
                    <a:lnTo>
                      <a:pt x="74" y="568"/>
                    </a:lnTo>
                    <a:lnTo>
                      <a:pt x="87" y="574"/>
                    </a:lnTo>
                    <a:lnTo>
                      <a:pt x="101" y="576"/>
                    </a:lnTo>
                    <a:lnTo>
                      <a:pt x="116" y="578"/>
                    </a:lnTo>
                    <a:lnTo>
                      <a:pt x="131" y="580"/>
                    </a:lnTo>
                    <a:lnTo>
                      <a:pt x="146" y="582"/>
                    </a:lnTo>
                    <a:lnTo>
                      <a:pt x="160" y="580"/>
                    </a:lnTo>
                    <a:lnTo>
                      <a:pt x="173" y="580"/>
                    </a:lnTo>
                    <a:lnTo>
                      <a:pt x="186" y="580"/>
                    </a:lnTo>
                    <a:lnTo>
                      <a:pt x="201" y="578"/>
                    </a:lnTo>
                    <a:lnTo>
                      <a:pt x="213" y="576"/>
                    </a:lnTo>
                    <a:lnTo>
                      <a:pt x="226" y="574"/>
                    </a:lnTo>
                    <a:lnTo>
                      <a:pt x="238" y="572"/>
                    </a:lnTo>
                    <a:lnTo>
                      <a:pt x="249" y="568"/>
                    </a:lnTo>
                    <a:lnTo>
                      <a:pt x="251" y="5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3" name="Freeform 98"/>
              <p:cNvSpPr>
                <a:spLocks/>
              </p:cNvSpPr>
              <p:nvPr/>
            </p:nvSpPr>
            <p:spPr bwMode="auto">
              <a:xfrm>
                <a:off x="1237" y="1924"/>
                <a:ext cx="123" cy="77"/>
              </a:xfrm>
              <a:custGeom>
                <a:avLst/>
                <a:gdLst>
                  <a:gd name="T0" fmla="*/ 117 w 245"/>
                  <a:gd name="T1" fmla="*/ 66 h 154"/>
                  <a:gd name="T2" fmla="*/ 119 w 245"/>
                  <a:gd name="T3" fmla="*/ 63 h 154"/>
                  <a:gd name="T4" fmla="*/ 121 w 245"/>
                  <a:gd name="T5" fmla="*/ 60 h 154"/>
                  <a:gd name="T6" fmla="*/ 122 w 245"/>
                  <a:gd name="T7" fmla="*/ 55 h 154"/>
                  <a:gd name="T8" fmla="*/ 123 w 245"/>
                  <a:gd name="T9" fmla="*/ 50 h 154"/>
                  <a:gd name="T10" fmla="*/ 123 w 245"/>
                  <a:gd name="T11" fmla="*/ 45 h 154"/>
                  <a:gd name="T12" fmla="*/ 123 w 245"/>
                  <a:gd name="T13" fmla="*/ 39 h 154"/>
                  <a:gd name="T14" fmla="*/ 121 w 245"/>
                  <a:gd name="T15" fmla="*/ 33 h 154"/>
                  <a:gd name="T16" fmla="*/ 119 w 245"/>
                  <a:gd name="T17" fmla="*/ 26 h 154"/>
                  <a:gd name="T18" fmla="*/ 115 w 245"/>
                  <a:gd name="T19" fmla="*/ 21 h 154"/>
                  <a:gd name="T20" fmla="*/ 112 w 245"/>
                  <a:gd name="T21" fmla="*/ 15 h 154"/>
                  <a:gd name="T22" fmla="*/ 106 w 245"/>
                  <a:gd name="T23" fmla="*/ 10 h 154"/>
                  <a:gd name="T24" fmla="*/ 100 w 245"/>
                  <a:gd name="T25" fmla="*/ 6 h 154"/>
                  <a:gd name="T26" fmla="*/ 93 w 245"/>
                  <a:gd name="T27" fmla="*/ 3 h 154"/>
                  <a:gd name="T28" fmla="*/ 83 w 245"/>
                  <a:gd name="T29" fmla="*/ 0 h 154"/>
                  <a:gd name="T30" fmla="*/ 74 w 245"/>
                  <a:gd name="T31" fmla="*/ 0 h 154"/>
                  <a:gd name="T32" fmla="*/ 62 w 245"/>
                  <a:gd name="T33" fmla="*/ 1 h 154"/>
                  <a:gd name="T34" fmla="*/ 61 w 245"/>
                  <a:gd name="T35" fmla="*/ 1 h 154"/>
                  <a:gd name="T36" fmla="*/ 59 w 245"/>
                  <a:gd name="T37" fmla="*/ 1 h 154"/>
                  <a:gd name="T38" fmla="*/ 55 w 245"/>
                  <a:gd name="T39" fmla="*/ 2 h 154"/>
                  <a:gd name="T40" fmla="*/ 54 w 245"/>
                  <a:gd name="T41" fmla="*/ 2 h 154"/>
                  <a:gd name="T42" fmla="*/ 50 w 245"/>
                  <a:gd name="T43" fmla="*/ 3 h 154"/>
                  <a:gd name="T44" fmla="*/ 47 w 245"/>
                  <a:gd name="T45" fmla="*/ 3 h 154"/>
                  <a:gd name="T46" fmla="*/ 44 w 245"/>
                  <a:gd name="T47" fmla="*/ 4 h 154"/>
                  <a:gd name="T48" fmla="*/ 42 w 245"/>
                  <a:gd name="T49" fmla="*/ 4 h 154"/>
                  <a:gd name="T50" fmla="*/ 33 w 245"/>
                  <a:gd name="T51" fmla="*/ 6 h 154"/>
                  <a:gd name="T52" fmla="*/ 24 w 245"/>
                  <a:gd name="T53" fmla="*/ 10 h 154"/>
                  <a:gd name="T54" fmla="*/ 17 w 245"/>
                  <a:gd name="T55" fmla="*/ 13 h 154"/>
                  <a:gd name="T56" fmla="*/ 12 w 245"/>
                  <a:gd name="T57" fmla="*/ 19 h 154"/>
                  <a:gd name="T58" fmla="*/ 7 w 245"/>
                  <a:gd name="T59" fmla="*/ 24 h 154"/>
                  <a:gd name="T60" fmla="*/ 4 w 245"/>
                  <a:gd name="T61" fmla="*/ 30 h 154"/>
                  <a:gd name="T62" fmla="*/ 1 w 245"/>
                  <a:gd name="T63" fmla="*/ 37 h 154"/>
                  <a:gd name="T64" fmla="*/ 0 w 245"/>
                  <a:gd name="T65" fmla="*/ 44 h 154"/>
                  <a:gd name="T66" fmla="*/ 0 w 245"/>
                  <a:gd name="T67" fmla="*/ 49 h 154"/>
                  <a:gd name="T68" fmla="*/ 2 w 245"/>
                  <a:gd name="T69" fmla="*/ 55 h 154"/>
                  <a:gd name="T70" fmla="*/ 4 w 245"/>
                  <a:gd name="T71" fmla="*/ 60 h 154"/>
                  <a:gd name="T72" fmla="*/ 8 w 245"/>
                  <a:gd name="T73" fmla="*/ 66 h 154"/>
                  <a:gd name="T74" fmla="*/ 13 w 245"/>
                  <a:gd name="T75" fmla="*/ 70 h 154"/>
                  <a:gd name="T76" fmla="*/ 18 w 245"/>
                  <a:gd name="T77" fmla="*/ 73 h 154"/>
                  <a:gd name="T78" fmla="*/ 25 w 245"/>
                  <a:gd name="T79" fmla="*/ 75 h 154"/>
                  <a:gd name="T80" fmla="*/ 34 w 245"/>
                  <a:gd name="T81" fmla="*/ 77 h 154"/>
                  <a:gd name="T82" fmla="*/ 37 w 245"/>
                  <a:gd name="T83" fmla="*/ 77 h 154"/>
                  <a:gd name="T84" fmla="*/ 42 w 245"/>
                  <a:gd name="T85" fmla="*/ 77 h 154"/>
                  <a:gd name="T86" fmla="*/ 47 w 245"/>
                  <a:gd name="T87" fmla="*/ 77 h 154"/>
                  <a:gd name="T88" fmla="*/ 53 w 245"/>
                  <a:gd name="T89" fmla="*/ 77 h 154"/>
                  <a:gd name="T90" fmla="*/ 58 w 245"/>
                  <a:gd name="T91" fmla="*/ 77 h 154"/>
                  <a:gd name="T92" fmla="*/ 63 w 245"/>
                  <a:gd name="T93" fmla="*/ 77 h 154"/>
                  <a:gd name="T94" fmla="*/ 69 w 245"/>
                  <a:gd name="T95" fmla="*/ 77 h 154"/>
                  <a:gd name="T96" fmla="*/ 75 w 245"/>
                  <a:gd name="T97" fmla="*/ 77 h 154"/>
                  <a:gd name="T98" fmla="*/ 81 w 245"/>
                  <a:gd name="T99" fmla="*/ 76 h 154"/>
                  <a:gd name="T100" fmla="*/ 87 w 245"/>
                  <a:gd name="T101" fmla="*/ 76 h 154"/>
                  <a:gd name="T102" fmla="*/ 93 w 245"/>
                  <a:gd name="T103" fmla="*/ 75 h 154"/>
                  <a:gd name="T104" fmla="*/ 97 w 245"/>
                  <a:gd name="T105" fmla="*/ 74 h 154"/>
                  <a:gd name="T106" fmla="*/ 103 w 245"/>
                  <a:gd name="T107" fmla="*/ 73 h 154"/>
                  <a:gd name="T108" fmla="*/ 108 w 245"/>
                  <a:gd name="T109" fmla="*/ 71 h 154"/>
                  <a:gd name="T110" fmla="*/ 112 w 245"/>
                  <a:gd name="T111" fmla="*/ 69 h 154"/>
                  <a:gd name="T112" fmla="*/ 117 w 245"/>
                  <a:gd name="T113" fmla="*/ 66 h 154"/>
                  <a:gd name="T114" fmla="*/ 117 w 245"/>
                  <a:gd name="T115" fmla="*/ 66 h 15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45"/>
                  <a:gd name="T175" fmla="*/ 0 h 154"/>
                  <a:gd name="T176" fmla="*/ 245 w 245"/>
                  <a:gd name="T177" fmla="*/ 154 h 15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45" h="154">
                    <a:moveTo>
                      <a:pt x="234" y="131"/>
                    </a:moveTo>
                    <a:lnTo>
                      <a:pt x="238" y="126"/>
                    </a:lnTo>
                    <a:lnTo>
                      <a:pt x="242" y="120"/>
                    </a:lnTo>
                    <a:lnTo>
                      <a:pt x="243" y="110"/>
                    </a:lnTo>
                    <a:lnTo>
                      <a:pt x="245" y="101"/>
                    </a:lnTo>
                    <a:lnTo>
                      <a:pt x="245" y="90"/>
                    </a:lnTo>
                    <a:lnTo>
                      <a:pt x="245" y="78"/>
                    </a:lnTo>
                    <a:lnTo>
                      <a:pt x="242" y="65"/>
                    </a:lnTo>
                    <a:lnTo>
                      <a:pt x="238" y="53"/>
                    </a:lnTo>
                    <a:lnTo>
                      <a:pt x="230" y="42"/>
                    </a:lnTo>
                    <a:lnTo>
                      <a:pt x="223" y="31"/>
                    </a:lnTo>
                    <a:lnTo>
                      <a:pt x="211" y="21"/>
                    </a:lnTo>
                    <a:lnTo>
                      <a:pt x="200" y="12"/>
                    </a:lnTo>
                    <a:lnTo>
                      <a:pt x="185" y="6"/>
                    </a:lnTo>
                    <a:lnTo>
                      <a:pt x="166" y="0"/>
                    </a:lnTo>
                    <a:lnTo>
                      <a:pt x="147" y="0"/>
                    </a:lnTo>
                    <a:lnTo>
                      <a:pt x="124" y="2"/>
                    </a:lnTo>
                    <a:lnTo>
                      <a:pt x="122" y="2"/>
                    </a:lnTo>
                    <a:lnTo>
                      <a:pt x="118" y="2"/>
                    </a:lnTo>
                    <a:lnTo>
                      <a:pt x="110" y="4"/>
                    </a:lnTo>
                    <a:lnTo>
                      <a:pt x="107" y="4"/>
                    </a:lnTo>
                    <a:lnTo>
                      <a:pt x="99" y="6"/>
                    </a:lnTo>
                    <a:lnTo>
                      <a:pt x="93" y="6"/>
                    </a:lnTo>
                    <a:lnTo>
                      <a:pt x="88" y="8"/>
                    </a:lnTo>
                    <a:lnTo>
                      <a:pt x="84" y="8"/>
                    </a:lnTo>
                    <a:lnTo>
                      <a:pt x="65" y="12"/>
                    </a:lnTo>
                    <a:lnTo>
                      <a:pt x="48" y="19"/>
                    </a:lnTo>
                    <a:lnTo>
                      <a:pt x="34" y="27"/>
                    </a:lnTo>
                    <a:lnTo>
                      <a:pt x="23" y="38"/>
                    </a:lnTo>
                    <a:lnTo>
                      <a:pt x="13" y="48"/>
                    </a:lnTo>
                    <a:lnTo>
                      <a:pt x="8" y="61"/>
                    </a:lnTo>
                    <a:lnTo>
                      <a:pt x="2" y="74"/>
                    </a:lnTo>
                    <a:lnTo>
                      <a:pt x="0" y="88"/>
                    </a:lnTo>
                    <a:lnTo>
                      <a:pt x="0" y="99"/>
                    </a:lnTo>
                    <a:lnTo>
                      <a:pt x="4" y="110"/>
                    </a:lnTo>
                    <a:lnTo>
                      <a:pt x="8" y="120"/>
                    </a:lnTo>
                    <a:lnTo>
                      <a:pt x="15" y="131"/>
                    </a:lnTo>
                    <a:lnTo>
                      <a:pt x="25" y="139"/>
                    </a:lnTo>
                    <a:lnTo>
                      <a:pt x="36" y="145"/>
                    </a:lnTo>
                    <a:lnTo>
                      <a:pt x="50" y="150"/>
                    </a:lnTo>
                    <a:lnTo>
                      <a:pt x="67" y="154"/>
                    </a:lnTo>
                    <a:lnTo>
                      <a:pt x="74" y="154"/>
                    </a:lnTo>
                    <a:lnTo>
                      <a:pt x="84" y="154"/>
                    </a:lnTo>
                    <a:lnTo>
                      <a:pt x="93" y="154"/>
                    </a:lnTo>
                    <a:lnTo>
                      <a:pt x="105" y="154"/>
                    </a:lnTo>
                    <a:lnTo>
                      <a:pt x="116" y="154"/>
                    </a:lnTo>
                    <a:lnTo>
                      <a:pt x="126" y="154"/>
                    </a:lnTo>
                    <a:lnTo>
                      <a:pt x="137" y="154"/>
                    </a:lnTo>
                    <a:lnTo>
                      <a:pt x="150" y="154"/>
                    </a:lnTo>
                    <a:lnTo>
                      <a:pt x="162" y="152"/>
                    </a:lnTo>
                    <a:lnTo>
                      <a:pt x="173" y="152"/>
                    </a:lnTo>
                    <a:lnTo>
                      <a:pt x="185" y="149"/>
                    </a:lnTo>
                    <a:lnTo>
                      <a:pt x="194" y="147"/>
                    </a:lnTo>
                    <a:lnTo>
                      <a:pt x="205" y="145"/>
                    </a:lnTo>
                    <a:lnTo>
                      <a:pt x="215" y="141"/>
                    </a:lnTo>
                    <a:lnTo>
                      <a:pt x="224" y="137"/>
                    </a:lnTo>
                    <a:lnTo>
                      <a:pt x="234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4" name="Freeform 99"/>
              <p:cNvSpPr>
                <a:spLocks/>
              </p:cNvSpPr>
              <p:nvPr/>
            </p:nvSpPr>
            <p:spPr bwMode="auto">
              <a:xfrm>
                <a:off x="1097" y="1828"/>
                <a:ext cx="144" cy="273"/>
              </a:xfrm>
              <a:custGeom>
                <a:avLst/>
                <a:gdLst>
                  <a:gd name="T0" fmla="*/ 88 w 287"/>
                  <a:gd name="T1" fmla="*/ 9 h 548"/>
                  <a:gd name="T2" fmla="*/ 88 w 287"/>
                  <a:gd name="T3" fmla="*/ 29 h 548"/>
                  <a:gd name="T4" fmla="*/ 89 w 287"/>
                  <a:gd name="T5" fmla="*/ 49 h 548"/>
                  <a:gd name="T6" fmla="*/ 94 w 287"/>
                  <a:gd name="T7" fmla="*/ 66 h 548"/>
                  <a:gd name="T8" fmla="*/ 106 w 287"/>
                  <a:gd name="T9" fmla="*/ 85 h 548"/>
                  <a:gd name="T10" fmla="*/ 116 w 287"/>
                  <a:gd name="T11" fmla="*/ 94 h 548"/>
                  <a:gd name="T12" fmla="*/ 130 w 287"/>
                  <a:gd name="T13" fmla="*/ 118 h 548"/>
                  <a:gd name="T14" fmla="*/ 140 w 287"/>
                  <a:gd name="T15" fmla="*/ 155 h 548"/>
                  <a:gd name="T16" fmla="*/ 144 w 287"/>
                  <a:gd name="T17" fmla="*/ 198 h 548"/>
                  <a:gd name="T18" fmla="*/ 143 w 287"/>
                  <a:gd name="T19" fmla="*/ 239 h 548"/>
                  <a:gd name="T20" fmla="*/ 132 w 287"/>
                  <a:gd name="T21" fmla="*/ 251 h 548"/>
                  <a:gd name="T22" fmla="*/ 112 w 287"/>
                  <a:gd name="T23" fmla="*/ 264 h 548"/>
                  <a:gd name="T24" fmla="*/ 85 w 287"/>
                  <a:gd name="T25" fmla="*/ 272 h 548"/>
                  <a:gd name="T26" fmla="*/ 58 w 287"/>
                  <a:gd name="T27" fmla="*/ 273 h 548"/>
                  <a:gd name="T28" fmla="*/ 28 w 287"/>
                  <a:gd name="T29" fmla="*/ 268 h 548"/>
                  <a:gd name="T30" fmla="*/ 11 w 287"/>
                  <a:gd name="T31" fmla="*/ 263 h 548"/>
                  <a:gd name="T32" fmla="*/ 5 w 287"/>
                  <a:gd name="T33" fmla="*/ 250 h 548"/>
                  <a:gd name="T34" fmla="*/ 3 w 287"/>
                  <a:gd name="T35" fmla="*/ 227 h 548"/>
                  <a:gd name="T36" fmla="*/ 1 w 287"/>
                  <a:gd name="T37" fmla="*/ 200 h 548"/>
                  <a:gd name="T38" fmla="*/ 1 w 287"/>
                  <a:gd name="T39" fmla="*/ 165 h 548"/>
                  <a:gd name="T40" fmla="*/ 4 w 287"/>
                  <a:gd name="T41" fmla="*/ 130 h 548"/>
                  <a:gd name="T42" fmla="*/ 12 w 287"/>
                  <a:gd name="T43" fmla="*/ 103 h 548"/>
                  <a:gd name="T44" fmla="*/ 27 w 287"/>
                  <a:gd name="T45" fmla="*/ 83 h 548"/>
                  <a:gd name="T46" fmla="*/ 28 w 287"/>
                  <a:gd name="T47" fmla="*/ 61 h 548"/>
                  <a:gd name="T48" fmla="*/ 25 w 287"/>
                  <a:gd name="T49" fmla="*/ 41 h 548"/>
                  <a:gd name="T50" fmla="*/ 21 w 287"/>
                  <a:gd name="T51" fmla="*/ 22 h 548"/>
                  <a:gd name="T52" fmla="*/ 18 w 287"/>
                  <a:gd name="T53" fmla="*/ 6 h 548"/>
                  <a:gd name="T54" fmla="*/ 35 w 287"/>
                  <a:gd name="T55" fmla="*/ 7 h 548"/>
                  <a:gd name="T56" fmla="*/ 36 w 287"/>
                  <a:gd name="T57" fmla="*/ 26 h 548"/>
                  <a:gd name="T58" fmla="*/ 38 w 287"/>
                  <a:gd name="T59" fmla="*/ 45 h 548"/>
                  <a:gd name="T60" fmla="*/ 39 w 287"/>
                  <a:gd name="T61" fmla="*/ 64 h 548"/>
                  <a:gd name="T62" fmla="*/ 39 w 287"/>
                  <a:gd name="T63" fmla="*/ 83 h 548"/>
                  <a:gd name="T64" fmla="*/ 33 w 287"/>
                  <a:gd name="T65" fmla="*/ 95 h 548"/>
                  <a:gd name="T66" fmla="*/ 24 w 287"/>
                  <a:gd name="T67" fmla="*/ 108 h 548"/>
                  <a:gd name="T68" fmla="*/ 14 w 287"/>
                  <a:gd name="T69" fmla="*/ 141 h 548"/>
                  <a:gd name="T70" fmla="*/ 11 w 287"/>
                  <a:gd name="T71" fmla="*/ 177 h 548"/>
                  <a:gd name="T72" fmla="*/ 12 w 287"/>
                  <a:gd name="T73" fmla="*/ 214 h 548"/>
                  <a:gd name="T74" fmla="*/ 17 w 287"/>
                  <a:gd name="T75" fmla="*/ 249 h 548"/>
                  <a:gd name="T76" fmla="*/ 49 w 287"/>
                  <a:gd name="T77" fmla="*/ 260 h 548"/>
                  <a:gd name="T78" fmla="*/ 82 w 287"/>
                  <a:gd name="T79" fmla="*/ 259 h 548"/>
                  <a:gd name="T80" fmla="*/ 112 w 287"/>
                  <a:gd name="T81" fmla="*/ 248 h 548"/>
                  <a:gd name="T82" fmla="*/ 134 w 287"/>
                  <a:gd name="T83" fmla="*/ 235 h 548"/>
                  <a:gd name="T84" fmla="*/ 132 w 287"/>
                  <a:gd name="T85" fmla="*/ 197 h 548"/>
                  <a:gd name="T86" fmla="*/ 128 w 287"/>
                  <a:gd name="T87" fmla="*/ 158 h 548"/>
                  <a:gd name="T88" fmla="*/ 119 w 287"/>
                  <a:gd name="T89" fmla="*/ 122 h 548"/>
                  <a:gd name="T90" fmla="*/ 104 w 287"/>
                  <a:gd name="T91" fmla="*/ 96 h 548"/>
                  <a:gd name="T92" fmla="*/ 89 w 287"/>
                  <a:gd name="T93" fmla="*/ 83 h 548"/>
                  <a:gd name="T94" fmla="*/ 83 w 287"/>
                  <a:gd name="T95" fmla="*/ 64 h 548"/>
                  <a:gd name="T96" fmla="*/ 79 w 287"/>
                  <a:gd name="T97" fmla="*/ 41 h 548"/>
                  <a:gd name="T98" fmla="*/ 78 w 287"/>
                  <a:gd name="T99" fmla="*/ 19 h 548"/>
                  <a:gd name="T100" fmla="*/ 78 w 287"/>
                  <a:gd name="T101" fmla="*/ 4 h 54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87"/>
                  <a:gd name="T154" fmla="*/ 0 h 548"/>
                  <a:gd name="T155" fmla="*/ 287 w 287"/>
                  <a:gd name="T156" fmla="*/ 548 h 54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87" h="548">
                    <a:moveTo>
                      <a:pt x="159" y="0"/>
                    </a:moveTo>
                    <a:lnTo>
                      <a:pt x="173" y="0"/>
                    </a:lnTo>
                    <a:lnTo>
                      <a:pt x="173" y="10"/>
                    </a:lnTo>
                    <a:lnTo>
                      <a:pt x="175" y="19"/>
                    </a:lnTo>
                    <a:lnTo>
                      <a:pt x="175" y="31"/>
                    </a:lnTo>
                    <a:lnTo>
                      <a:pt x="176" y="40"/>
                    </a:lnTo>
                    <a:lnTo>
                      <a:pt x="176" y="50"/>
                    </a:lnTo>
                    <a:lnTo>
                      <a:pt x="176" y="59"/>
                    </a:lnTo>
                    <a:lnTo>
                      <a:pt x="178" y="70"/>
                    </a:lnTo>
                    <a:lnTo>
                      <a:pt x="178" y="80"/>
                    </a:lnTo>
                    <a:lnTo>
                      <a:pt x="178" y="89"/>
                    </a:lnTo>
                    <a:lnTo>
                      <a:pt x="178" y="99"/>
                    </a:lnTo>
                    <a:lnTo>
                      <a:pt x="180" y="109"/>
                    </a:lnTo>
                    <a:lnTo>
                      <a:pt x="182" y="118"/>
                    </a:lnTo>
                    <a:lnTo>
                      <a:pt x="184" y="126"/>
                    </a:lnTo>
                    <a:lnTo>
                      <a:pt x="188" y="133"/>
                    </a:lnTo>
                    <a:lnTo>
                      <a:pt x="192" y="143"/>
                    </a:lnTo>
                    <a:lnTo>
                      <a:pt x="197" y="150"/>
                    </a:lnTo>
                    <a:lnTo>
                      <a:pt x="203" y="160"/>
                    </a:lnTo>
                    <a:lnTo>
                      <a:pt x="211" y="171"/>
                    </a:lnTo>
                    <a:lnTo>
                      <a:pt x="214" y="175"/>
                    </a:lnTo>
                    <a:lnTo>
                      <a:pt x="220" y="179"/>
                    </a:lnTo>
                    <a:lnTo>
                      <a:pt x="224" y="185"/>
                    </a:lnTo>
                    <a:lnTo>
                      <a:pt x="232" y="188"/>
                    </a:lnTo>
                    <a:lnTo>
                      <a:pt x="237" y="196"/>
                    </a:lnTo>
                    <a:lnTo>
                      <a:pt x="247" y="207"/>
                    </a:lnTo>
                    <a:lnTo>
                      <a:pt x="253" y="221"/>
                    </a:lnTo>
                    <a:lnTo>
                      <a:pt x="260" y="236"/>
                    </a:lnTo>
                    <a:lnTo>
                      <a:pt x="264" y="253"/>
                    </a:lnTo>
                    <a:lnTo>
                      <a:pt x="270" y="270"/>
                    </a:lnTo>
                    <a:lnTo>
                      <a:pt x="273" y="291"/>
                    </a:lnTo>
                    <a:lnTo>
                      <a:pt x="279" y="312"/>
                    </a:lnTo>
                    <a:lnTo>
                      <a:pt x="281" y="333"/>
                    </a:lnTo>
                    <a:lnTo>
                      <a:pt x="285" y="354"/>
                    </a:lnTo>
                    <a:lnTo>
                      <a:pt x="285" y="375"/>
                    </a:lnTo>
                    <a:lnTo>
                      <a:pt x="287" y="398"/>
                    </a:lnTo>
                    <a:lnTo>
                      <a:pt x="287" y="418"/>
                    </a:lnTo>
                    <a:lnTo>
                      <a:pt x="287" y="439"/>
                    </a:lnTo>
                    <a:lnTo>
                      <a:pt x="285" y="458"/>
                    </a:lnTo>
                    <a:lnTo>
                      <a:pt x="285" y="479"/>
                    </a:lnTo>
                    <a:lnTo>
                      <a:pt x="281" y="485"/>
                    </a:lnTo>
                    <a:lnTo>
                      <a:pt x="277" y="491"/>
                    </a:lnTo>
                    <a:lnTo>
                      <a:pt x="272" y="496"/>
                    </a:lnTo>
                    <a:lnTo>
                      <a:pt x="264" y="504"/>
                    </a:lnTo>
                    <a:lnTo>
                      <a:pt x="254" y="510"/>
                    </a:lnTo>
                    <a:lnTo>
                      <a:pt x="247" y="515"/>
                    </a:lnTo>
                    <a:lnTo>
                      <a:pt x="235" y="521"/>
                    </a:lnTo>
                    <a:lnTo>
                      <a:pt x="224" y="529"/>
                    </a:lnTo>
                    <a:lnTo>
                      <a:pt x="209" y="533"/>
                    </a:lnTo>
                    <a:lnTo>
                      <a:pt x="195" y="538"/>
                    </a:lnTo>
                    <a:lnTo>
                      <a:pt x="182" y="540"/>
                    </a:lnTo>
                    <a:lnTo>
                      <a:pt x="169" y="546"/>
                    </a:lnTo>
                    <a:lnTo>
                      <a:pt x="156" y="548"/>
                    </a:lnTo>
                    <a:lnTo>
                      <a:pt x="142" y="548"/>
                    </a:lnTo>
                    <a:lnTo>
                      <a:pt x="129" y="548"/>
                    </a:lnTo>
                    <a:lnTo>
                      <a:pt x="116" y="548"/>
                    </a:lnTo>
                    <a:lnTo>
                      <a:pt x="97" y="546"/>
                    </a:lnTo>
                    <a:lnTo>
                      <a:pt x="81" y="542"/>
                    </a:lnTo>
                    <a:lnTo>
                      <a:pt x="66" y="540"/>
                    </a:lnTo>
                    <a:lnTo>
                      <a:pt x="55" y="538"/>
                    </a:lnTo>
                    <a:lnTo>
                      <a:pt x="43" y="534"/>
                    </a:lnTo>
                    <a:lnTo>
                      <a:pt x="36" y="533"/>
                    </a:lnTo>
                    <a:lnTo>
                      <a:pt x="28" y="531"/>
                    </a:lnTo>
                    <a:lnTo>
                      <a:pt x="22" y="527"/>
                    </a:lnTo>
                    <a:lnTo>
                      <a:pt x="19" y="521"/>
                    </a:lnTo>
                    <a:lnTo>
                      <a:pt x="15" y="517"/>
                    </a:lnTo>
                    <a:lnTo>
                      <a:pt x="11" y="510"/>
                    </a:lnTo>
                    <a:lnTo>
                      <a:pt x="9" y="502"/>
                    </a:lnTo>
                    <a:lnTo>
                      <a:pt x="7" y="493"/>
                    </a:lnTo>
                    <a:lnTo>
                      <a:pt x="7" y="481"/>
                    </a:lnTo>
                    <a:lnTo>
                      <a:pt x="5" y="468"/>
                    </a:lnTo>
                    <a:lnTo>
                      <a:pt x="5" y="455"/>
                    </a:lnTo>
                    <a:lnTo>
                      <a:pt x="3" y="443"/>
                    </a:lnTo>
                    <a:lnTo>
                      <a:pt x="2" y="430"/>
                    </a:lnTo>
                    <a:lnTo>
                      <a:pt x="2" y="415"/>
                    </a:lnTo>
                    <a:lnTo>
                      <a:pt x="2" y="401"/>
                    </a:lnTo>
                    <a:lnTo>
                      <a:pt x="0" y="384"/>
                    </a:lnTo>
                    <a:lnTo>
                      <a:pt x="0" y="365"/>
                    </a:lnTo>
                    <a:lnTo>
                      <a:pt x="0" y="348"/>
                    </a:lnTo>
                    <a:lnTo>
                      <a:pt x="2" y="331"/>
                    </a:lnTo>
                    <a:lnTo>
                      <a:pt x="2" y="312"/>
                    </a:lnTo>
                    <a:lnTo>
                      <a:pt x="3" y="295"/>
                    </a:lnTo>
                    <a:lnTo>
                      <a:pt x="3" y="276"/>
                    </a:lnTo>
                    <a:lnTo>
                      <a:pt x="7" y="261"/>
                    </a:lnTo>
                    <a:lnTo>
                      <a:pt x="9" y="244"/>
                    </a:lnTo>
                    <a:lnTo>
                      <a:pt x="15" y="230"/>
                    </a:lnTo>
                    <a:lnTo>
                      <a:pt x="19" y="217"/>
                    </a:lnTo>
                    <a:lnTo>
                      <a:pt x="24" y="207"/>
                    </a:lnTo>
                    <a:lnTo>
                      <a:pt x="30" y="198"/>
                    </a:lnTo>
                    <a:lnTo>
                      <a:pt x="40" y="188"/>
                    </a:lnTo>
                    <a:lnTo>
                      <a:pt x="47" y="177"/>
                    </a:lnTo>
                    <a:lnTo>
                      <a:pt x="53" y="167"/>
                    </a:lnTo>
                    <a:lnTo>
                      <a:pt x="53" y="156"/>
                    </a:lnTo>
                    <a:lnTo>
                      <a:pt x="55" y="145"/>
                    </a:lnTo>
                    <a:lnTo>
                      <a:pt x="55" y="133"/>
                    </a:lnTo>
                    <a:lnTo>
                      <a:pt x="55" y="122"/>
                    </a:lnTo>
                    <a:lnTo>
                      <a:pt x="51" y="110"/>
                    </a:lnTo>
                    <a:lnTo>
                      <a:pt x="51" y="101"/>
                    </a:lnTo>
                    <a:lnTo>
                      <a:pt x="49" y="91"/>
                    </a:lnTo>
                    <a:lnTo>
                      <a:pt x="49" y="82"/>
                    </a:lnTo>
                    <a:lnTo>
                      <a:pt x="45" y="70"/>
                    </a:lnTo>
                    <a:lnTo>
                      <a:pt x="43" y="63"/>
                    </a:lnTo>
                    <a:lnTo>
                      <a:pt x="42" y="53"/>
                    </a:lnTo>
                    <a:lnTo>
                      <a:pt x="42" y="44"/>
                    </a:lnTo>
                    <a:lnTo>
                      <a:pt x="38" y="36"/>
                    </a:lnTo>
                    <a:lnTo>
                      <a:pt x="38" y="29"/>
                    </a:lnTo>
                    <a:lnTo>
                      <a:pt x="36" y="19"/>
                    </a:lnTo>
                    <a:lnTo>
                      <a:pt x="36" y="13"/>
                    </a:lnTo>
                    <a:lnTo>
                      <a:pt x="43" y="13"/>
                    </a:lnTo>
                    <a:lnTo>
                      <a:pt x="53" y="13"/>
                    </a:lnTo>
                    <a:lnTo>
                      <a:pt x="62" y="13"/>
                    </a:lnTo>
                    <a:lnTo>
                      <a:pt x="70" y="15"/>
                    </a:lnTo>
                    <a:lnTo>
                      <a:pt x="70" y="25"/>
                    </a:lnTo>
                    <a:lnTo>
                      <a:pt x="70" y="34"/>
                    </a:lnTo>
                    <a:lnTo>
                      <a:pt x="72" y="44"/>
                    </a:lnTo>
                    <a:lnTo>
                      <a:pt x="72" y="53"/>
                    </a:lnTo>
                    <a:lnTo>
                      <a:pt x="72" y="63"/>
                    </a:lnTo>
                    <a:lnTo>
                      <a:pt x="74" y="72"/>
                    </a:lnTo>
                    <a:lnTo>
                      <a:pt x="74" y="82"/>
                    </a:lnTo>
                    <a:lnTo>
                      <a:pt x="76" y="91"/>
                    </a:lnTo>
                    <a:lnTo>
                      <a:pt x="76" y="101"/>
                    </a:lnTo>
                    <a:lnTo>
                      <a:pt x="78" y="110"/>
                    </a:lnTo>
                    <a:lnTo>
                      <a:pt x="78" y="120"/>
                    </a:lnTo>
                    <a:lnTo>
                      <a:pt x="78" y="129"/>
                    </a:lnTo>
                    <a:lnTo>
                      <a:pt x="78" y="137"/>
                    </a:lnTo>
                    <a:lnTo>
                      <a:pt x="78" y="147"/>
                    </a:lnTo>
                    <a:lnTo>
                      <a:pt x="78" y="156"/>
                    </a:lnTo>
                    <a:lnTo>
                      <a:pt x="78" y="166"/>
                    </a:lnTo>
                    <a:lnTo>
                      <a:pt x="76" y="171"/>
                    </a:lnTo>
                    <a:lnTo>
                      <a:pt x="74" y="177"/>
                    </a:lnTo>
                    <a:lnTo>
                      <a:pt x="70" y="185"/>
                    </a:lnTo>
                    <a:lnTo>
                      <a:pt x="66" y="190"/>
                    </a:lnTo>
                    <a:lnTo>
                      <a:pt x="61" y="198"/>
                    </a:lnTo>
                    <a:lnTo>
                      <a:pt x="57" y="204"/>
                    </a:lnTo>
                    <a:lnTo>
                      <a:pt x="51" y="211"/>
                    </a:lnTo>
                    <a:lnTo>
                      <a:pt x="47" y="217"/>
                    </a:lnTo>
                    <a:lnTo>
                      <a:pt x="40" y="232"/>
                    </a:lnTo>
                    <a:lnTo>
                      <a:pt x="34" y="249"/>
                    </a:lnTo>
                    <a:lnTo>
                      <a:pt x="30" y="264"/>
                    </a:lnTo>
                    <a:lnTo>
                      <a:pt x="28" y="283"/>
                    </a:lnTo>
                    <a:lnTo>
                      <a:pt x="24" y="301"/>
                    </a:lnTo>
                    <a:lnTo>
                      <a:pt x="22" y="320"/>
                    </a:lnTo>
                    <a:lnTo>
                      <a:pt x="22" y="337"/>
                    </a:lnTo>
                    <a:lnTo>
                      <a:pt x="22" y="356"/>
                    </a:lnTo>
                    <a:lnTo>
                      <a:pt x="22" y="375"/>
                    </a:lnTo>
                    <a:lnTo>
                      <a:pt x="22" y="392"/>
                    </a:lnTo>
                    <a:lnTo>
                      <a:pt x="22" y="411"/>
                    </a:lnTo>
                    <a:lnTo>
                      <a:pt x="24" y="430"/>
                    </a:lnTo>
                    <a:lnTo>
                      <a:pt x="26" y="447"/>
                    </a:lnTo>
                    <a:lnTo>
                      <a:pt x="28" y="466"/>
                    </a:lnTo>
                    <a:lnTo>
                      <a:pt x="32" y="483"/>
                    </a:lnTo>
                    <a:lnTo>
                      <a:pt x="34" y="500"/>
                    </a:lnTo>
                    <a:lnTo>
                      <a:pt x="47" y="508"/>
                    </a:lnTo>
                    <a:lnTo>
                      <a:pt x="62" y="514"/>
                    </a:lnTo>
                    <a:lnTo>
                      <a:pt x="78" y="519"/>
                    </a:lnTo>
                    <a:lnTo>
                      <a:pt x="97" y="521"/>
                    </a:lnTo>
                    <a:lnTo>
                      <a:pt x="112" y="523"/>
                    </a:lnTo>
                    <a:lnTo>
                      <a:pt x="129" y="523"/>
                    </a:lnTo>
                    <a:lnTo>
                      <a:pt x="146" y="521"/>
                    </a:lnTo>
                    <a:lnTo>
                      <a:pt x="163" y="519"/>
                    </a:lnTo>
                    <a:lnTo>
                      <a:pt x="178" y="515"/>
                    </a:lnTo>
                    <a:lnTo>
                      <a:pt x="195" y="510"/>
                    </a:lnTo>
                    <a:lnTo>
                      <a:pt x="209" y="504"/>
                    </a:lnTo>
                    <a:lnTo>
                      <a:pt x="224" y="498"/>
                    </a:lnTo>
                    <a:lnTo>
                      <a:pt x="235" y="493"/>
                    </a:lnTo>
                    <a:lnTo>
                      <a:pt x="249" y="485"/>
                    </a:lnTo>
                    <a:lnTo>
                      <a:pt x="258" y="477"/>
                    </a:lnTo>
                    <a:lnTo>
                      <a:pt x="268" y="472"/>
                    </a:lnTo>
                    <a:lnTo>
                      <a:pt x="266" y="453"/>
                    </a:lnTo>
                    <a:lnTo>
                      <a:pt x="266" y="434"/>
                    </a:lnTo>
                    <a:lnTo>
                      <a:pt x="264" y="415"/>
                    </a:lnTo>
                    <a:lnTo>
                      <a:pt x="264" y="396"/>
                    </a:lnTo>
                    <a:lnTo>
                      <a:pt x="262" y="375"/>
                    </a:lnTo>
                    <a:lnTo>
                      <a:pt x="260" y="356"/>
                    </a:lnTo>
                    <a:lnTo>
                      <a:pt x="258" y="335"/>
                    </a:lnTo>
                    <a:lnTo>
                      <a:pt x="256" y="318"/>
                    </a:lnTo>
                    <a:lnTo>
                      <a:pt x="253" y="297"/>
                    </a:lnTo>
                    <a:lnTo>
                      <a:pt x="249" y="278"/>
                    </a:lnTo>
                    <a:lnTo>
                      <a:pt x="243" y="259"/>
                    </a:lnTo>
                    <a:lnTo>
                      <a:pt x="237" y="244"/>
                    </a:lnTo>
                    <a:lnTo>
                      <a:pt x="232" y="228"/>
                    </a:lnTo>
                    <a:lnTo>
                      <a:pt x="224" y="215"/>
                    </a:lnTo>
                    <a:lnTo>
                      <a:pt x="214" y="202"/>
                    </a:lnTo>
                    <a:lnTo>
                      <a:pt x="207" y="192"/>
                    </a:lnTo>
                    <a:lnTo>
                      <a:pt x="197" y="186"/>
                    </a:lnTo>
                    <a:lnTo>
                      <a:pt x="188" y="179"/>
                    </a:lnTo>
                    <a:lnTo>
                      <a:pt x="182" y="173"/>
                    </a:lnTo>
                    <a:lnTo>
                      <a:pt x="178" y="167"/>
                    </a:lnTo>
                    <a:lnTo>
                      <a:pt x="173" y="160"/>
                    </a:lnTo>
                    <a:lnTo>
                      <a:pt x="171" y="152"/>
                    </a:lnTo>
                    <a:lnTo>
                      <a:pt x="167" y="141"/>
                    </a:lnTo>
                    <a:lnTo>
                      <a:pt x="165" y="129"/>
                    </a:lnTo>
                    <a:lnTo>
                      <a:pt x="163" y="118"/>
                    </a:lnTo>
                    <a:lnTo>
                      <a:pt x="161" y="107"/>
                    </a:lnTo>
                    <a:lnTo>
                      <a:pt x="159" y="93"/>
                    </a:lnTo>
                    <a:lnTo>
                      <a:pt x="157" y="82"/>
                    </a:lnTo>
                    <a:lnTo>
                      <a:pt x="157" y="70"/>
                    </a:lnTo>
                    <a:lnTo>
                      <a:pt x="157" y="59"/>
                    </a:lnTo>
                    <a:lnTo>
                      <a:pt x="156" y="48"/>
                    </a:lnTo>
                    <a:lnTo>
                      <a:pt x="156" y="38"/>
                    </a:lnTo>
                    <a:lnTo>
                      <a:pt x="156" y="29"/>
                    </a:lnTo>
                    <a:lnTo>
                      <a:pt x="156" y="21"/>
                    </a:lnTo>
                    <a:lnTo>
                      <a:pt x="156" y="13"/>
                    </a:lnTo>
                    <a:lnTo>
                      <a:pt x="156" y="8"/>
                    </a:lnTo>
                    <a:lnTo>
                      <a:pt x="157" y="2"/>
                    </a:lnTo>
                    <a:lnTo>
                      <a:pt x="1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5" name="Freeform 100"/>
              <p:cNvSpPr>
                <a:spLocks/>
              </p:cNvSpPr>
              <p:nvPr/>
            </p:nvSpPr>
            <p:spPr bwMode="auto">
              <a:xfrm>
                <a:off x="1094" y="1773"/>
                <a:ext cx="107" cy="68"/>
              </a:xfrm>
              <a:custGeom>
                <a:avLst/>
                <a:gdLst>
                  <a:gd name="T0" fmla="*/ 101 w 215"/>
                  <a:gd name="T1" fmla="*/ 58 h 135"/>
                  <a:gd name="T2" fmla="*/ 103 w 215"/>
                  <a:gd name="T3" fmla="*/ 55 h 135"/>
                  <a:gd name="T4" fmla="*/ 105 w 215"/>
                  <a:gd name="T5" fmla="*/ 52 h 135"/>
                  <a:gd name="T6" fmla="*/ 106 w 215"/>
                  <a:gd name="T7" fmla="*/ 49 h 135"/>
                  <a:gd name="T8" fmla="*/ 107 w 215"/>
                  <a:gd name="T9" fmla="*/ 44 h 135"/>
                  <a:gd name="T10" fmla="*/ 107 w 215"/>
                  <a:gd name="T11" fmla="*/ 39 h 135"/>
                  <a:gd name="T12" fmla="*/ 107 w 215"/>
                  <a:gd name="T13" fmla="*/ 33 h 135"/>
                  <a:gd name="T14" fmla="*/ 105 w 215"/>
                  <a:gd name="T15" fmla="*/ 29 h 135"/>
                  <a:gd name="T16" fmla="*/ 103 w 215"/>
                  <a:gd name="T17" fmla="*/ 23 h 135"/>
                  <a:gd name="T18" fmla="*/ 101 w 215"/>
                  <a:gd name="T19" fmla="*/ 17 h 135"/>
                  <a:gd name="T20" fmla="*/ 97 w 215"/>
                  <a:gd name="T21" fmla="*/ 13 h 135"/>
                  <a:gd name="T22" fmla="*/ 92 w 215"/>
                  <a:gd name="T23" fmla="*/ 9 h 135"/>
                  <a:gd name="T24" fmla="*/ 87 w 215"/>
                  <a:gd name="T25" fmla="*/ 6 h 135"/>
                  <a:gd name="T26" fmla="*/ 80 w 215"/>
                  <a:gd name="T27" fmla="*/ 2 h 135"/>
                  <a:gd name="T28" fmla="*/ 73 w 215"/>
                  <a:gd name="T29" fmla="*/ 1 h 135"/>
                  <a:gd name="T30" fmla="*/ 63 w 215"/>
                  <a:gd name="T31" fmla="*/ 0 h 135"/>
                  <a:gd name="T32" fmla="*/ 54 w 215"/>
                  <a:gd name="T33" fmla="*/ 1 h 135"/>
                  <a:gd name="T34" fmla="*/ 50 w 215"/>
                  <a:gd name="T35" fmla="*/ 1 h 135"/>
                  <a:gd name="T36" fmla="*/ 46 w 215"/>
                  <a:gd name="T37" fmla="*/ 2 h 135"/>
                  <a:gd name="T38" fmla="*/ 43 w 215"/>
                  <a:gd name="T39" fmla="*/ 2 h 135"/>
                  <a:gd name="T40" fmla="*/ 41 w 215"/>
                  <a:gd name="T41" fmla="*/ 3 h 135"/>
                  <a:gd name="T42" fmla="*/ 38 w 215"/>
                  <a:gd name="T43" fmla="*/ 3 h 135"/>
                  <a:gd name="T44" fmla="*/ 37 w 215"/>
                  <a:gd name="T45" fmla="*/ 4 h 135"/>
                  <a:gd name="T46" fmla="*/ 28 w 215"/>
                  <a:gd name="T47" fmla="*/ 6 h 135"/>
                  <a:gd name="T48" fmla="*/ 21 w 215"/>
                  <a:gd name="T49" fmla="*/ 9 h 135"/>
                  <a:gd name="T50" fmla="*/ 14 w 215"/>
                  <a:gd name="T51" fmla="*/ 12 h 135"/>
                  <a:gd name="T52" fmla="*/ 9 w 215"/>
                  <a:gd name="T53" fmla="*/ 16 h 135"/>
                  <a:gd name="T54" fmla="*/ 5 w 215"/>
                  <a:gd name="T55" fmla="*/ 21 h 135"/>
                  <a:gd name="T56" fmla="*/ 3 w 215"/>
                  <a:gd name="T57" fmla="*/ 27 h 135"/>
                  <a:gd name="T58" fmla="*/ 1 w 215"/>
                  <a:gd name="T59" fmla="*/ 32 h 135"/>
                  <a:gd name="T60" fmla="*/ 0 w 215"/>
                  <a:gd name="T61" fmla="*/ 38 h 135"/>
                  <a:gd name="T62" fmla="*/ 0 w 215"/>
                  <a:gd name="T63" fmla="*/ 43 h 135"/>
                  <a:gd name="T64" fmla="*/ 1 w 215"/>
                  <a:gd name="T65" fmla="*/ 48 h 135"/>
                  <a:gd name="T66" fmla="*/ 3 w 215"/>
                  <a:gd name="T67" fmla="*/ 52 h 135"/>
                  <a:gd name="T68" fmla="*/ 6 w 215"/>
                  <a:gd name="T69" fmla="*/ 56 h 135"/>
                  <a:gd name="T70" fmla="*/ 11 w 215"/>
                  <a:gd name="T71" fmla="*/ 60 h 135"/>
                  <a:gd name="T72" fmla="*/ 16 w 215"/>
                  <a:gd name="T73" fmla="*/ 63 h 135"/>
                  <a:gd name="T74" fmla="*/ 22 w 215"/>
                  <a:gd name="T75" fmla="*/ 65 h 135"/>
                  <a:gd name="T76" fmla="*/ 29 w 215"/>
                  <a:gd name="T77" fmla="*/ 67 h 135"/>
                  <a:gd name="T78" fmla="*/ 32 w 215"/>
                  <a:gd name="T79" fmla="*/ 67 h 135"/>
                  <a:gd name="T80" fmla="*/ 36 w 215"/>
                  <a:gd name="T81" fmla="*/ 67 h 135"/>
                  <a:gd name="T82" fmla="*/ 41 w 215"/>
                  <a:gd name="T83" fmla="*/ 67 h 135"/>
                  <a:gd name="T84" fmla="*/ 45 w 215"/>
                  <a:gd name="T85" fmla="*/ 67 h 135"/>
                  <a:gd name="T86" fmla="*/ 50 w 215"/>
                  <a:gd name="T87" fmla="*/ 67 h 135"/>
                  <a:gd name="T88" fmla="*/ 55 w 215"/>
                  <a:gd name="T89" fmla="*/ 67 h 135"/>
                  <a:gd name="T90" fmla="*/ 61 w 215"/>
                  <a:gd name="T91" fmla="*/ 67 h 135"/>
                  <a:gd name="T92" fmla="*/ 65 w 215"/>
                  <a:gd name="T93" fmla="*/ 68 h 135"/>
                  <a:gd name="T94" fmla="*/ 70 w 215"/>
                  <a:gd name="T95" fmla="*/ 67 h 135"/>
                  <a:gd name="T96" fmla="*/ 75 w 215"/>
                  <a:gd name="T97" fmla="*/ 66 h 135"/>
                  <a:gd name="T98" fmla="*/ 80 w 215"/>
                  <a:gd name="T99" fmla="*/ 65 h 135"/>
                  <a:gd name="T100" fmla="*/ 85 w 215"/>
                  <a:gd name="T101" fmla="*/ 64 h 135"/>
                  <a:gd name="T102" fmla="*/ 89 w 215"/>
                  <a:gd name="T103" fmla="*/ 63 h 135"/>
                  <a:gd name="T104" fmla="*/ 94 w 215"/>
                  <a:gd name="T105" fmla="*/ 62 h 135"/>
                  <a:gd name="T106" fmla="*/ 98 w 215"/>
                  <a:gd name="T107" fmla="*/ 60 h 135"/>
                  <a:gd name="T108" fmla="*/ 101 w 215"/>
                  <a:gd name="T109" fmla="*/ 58 h 135"/>
                  <a:gd name="T110" fmla="*/ 101 w 215"/>
                  <a:gd name="T111" fmla="*/ 58 h 13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15"/>
                  <a:gd name="T169" fmla="*/ 0 h 135"/>
                  <a:gd name="T170" fmla="*/ 215 w 215"/>
                  <a:gd name="T171" fmla="*/ 135 h 13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15" h="135">
                    <a:moveTo>
                      <a:pt x="203" y="116"/>
                    </a:moveTo>
                    <a:lnTo>
                      <a:pt x="207" y="110"/>
                    </a:lnTo>
                    <a:lnTo>
                      <a:pt x="211" y="104"/>
                    </a:lnTo>
                    <a:lnTo>
                      <a:pt x="213" y="97"/>
                    </a:lnTo>
                    <a:lnTo>
                      <a:pt x="215" y="87"/>
                    </a:lnTo>
                    <a:lnTo>
                      <a:pt x="215" y="78"/>
                    </a:lnTo>
                    <a:lnTo>
                      <a:pt x="215" y="66"/>
                    </a:lnTo>
                    <a:lnTo>
                      <a:pt x="211" y="57"/>
                    </a:lnTo>
                    <a:lnTo>
                      <a:pt x="207" y="45"/>
                    </a:lnTo>
                    <a:lnTo>
                      <a:pt x="202" y="34"/>
                    </a:lnTo>
                    <a:lnTo>
                      <a:pt x="194" y="26"/>
                    </a:lnTo>
                    <a:lnTo>
                      <a:pt x="184" y="17"/>
                    </a:lnTo>
                    <a:lnTo>
                      <a:pt x="175" y="11"/>
                    </a:lnTo>
                    <a:lnTo>
                      <a:pt x="160" y="4"/>
                    </a:lnTo>
                    <a:lnTo>
                      <a:pt x="146" y="2"/>
                    </a:lnTo>
                    <a:lnTo>
                      <a:pt x="127" y="0"/>
                    </a:lnTo>
                    <a:lnTo>
                      <a:pt x="108" y="2"/>
                    </a:lnTo>
                    <a:lnTo>
                      <a:pt x="101" y="2"/>
                    </a:lnTo>
                    <a:lnTo>
                      <a:pt x="93" y="4"/>
                    </a:lnTo>
                    <a:lnTo>
                      <a:pt x="86" y="4"/>
                    </a:lnTo>
                    <a:lnTo>
                      <a:pt x="82" y="5"/>
                    </a:lnTo>
                    <a:lnTo>
                      <a:pt x="76" y="5"/>
                    </a:lnTo>
                    <a:lnTo>
                      <a:pt x="74" y="7"/>
                    </a:lnTo>
                    <a:lnTo>
                      <a:pt x="57" y="11"/>
                    </a:lnTo>
                    <a:lnTo>
                      <a:pt x="42" y="17"/>
                    </a:lnTo>
                    <a:lnTo>
                      <a:pt x="29" y="24"/>
                    </a:lnTo>
                    <a:lnTo>
                      <a:pt x="19" y="32"/>
                    </a:lnTo>
                    <a:lnTo>
                      <a:pt x="11" y="42"/>
                    </a:lnTo>
                    <a:lnTo>
                      <a:pt x="6" y="53"/>
                    </a:lnTo>
                    <a:lnTo>
                      <a:pt x="2" y="64"/>
                    </a:lnTo>
                    <a:lnTo>
                      <a:pt x="0" y="76"/>
                    </a:lnTo>
                    <a:lnTo>
                      <a:pt x="0" y="85"/>
                    </a:lnTo>
                    <a:lnTo>
                      <a:pt x="2" y="95"/>
                    </a:lnTo>
                    <a:lnTo>
                      <a:pt x="6" y="104"/>
                    </a:lnTo>
                    <a:lnTo>
                      <a:pt x="13" y="112"/>
                    </a:lnTo>
                    <a:lnTo>
                      <a:pt x="23" y="120"/>
                    </a:lnTo>
                    <a:lnTo>
                      <a:pt x="32" y="125"/>
                    </a:lnTo>
                    <a:lnTo>
                      <a:pt x="44" y="129"/>
                    </a:lnTo>
                    <a:lnTo>
                      <a:pt x="59" y="133"/>
                    </a:lnTo>
                    <a:lnTo>
                      <a:pt x="65" y="133"/>
                    </a:lnTo>
                    <a:lnTo>
                      <a:pt x="72" y="133"/>
                    </a:lnTo>
                    <a:lnTo>
                      <a:pt x="82" y="133"/>
                    </a:lnTo>
                    <a:lnTo>
                      <a:pt x="91" y="133"/>
                    </a:lnTo>
                    <a:lnTo>
                      <a:pt x="101" y="133"/>
                    </a:lnTo>
                    <a:lnTo>
                      <a:pt x="110" y="133"/>
                    </a:lnTo>
                    <a:lnTo>
                      <a:pt x="122" y="133"/>
                    </a:lnTo>
                    <a:lnTo>
                      <a:pt x="131" y="135"/>
                    </a:lnTo>
                    <a:lnTo>
                      <a:pt x="141" y="133"/>
                    </a:lnTo>
                    <a:lnTo>
                      <a:pt x="150" y="131"/>
                    </a:lnTo>
                    <a:lnTo>
                      <a:pt x="160" y="129"/>
                    </a:lnTo>
                    <a:lnTo>
                      <a:pt x="171" y="127"/>
                    </a:lnTo>
                    <a:lnTo>
                      <a:pt x="179" y="125"/>
                    </a:lnTo>
                    <a:lnTo>
                      <a:pt x="188" y="123"/>
                    </a:lnTo>
                    <a:lnTo>
                      <a:pt x="196" y="120"/>
                    </a:lnTo>
                    <a:lnTo>
                      <a:pt x="203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6" name="Freeform 101"/>
              <p:cNvSpPr>
                <a:spLocks/>
              </p:cNvSpPr>
              <p:nvPr/>
            </p:nvSpPr>
            <p:spPr bwMode="auto">
              <a:xfrm>
                <a:off x="960" y="1701"/>
                <a:ext cx="134" cy="244"/>
              </a:xfrm>
              <a:custGeom>
                <a:avLst/>
                <a:gdLst>
                  <a:gd name="T0" fmla="*/ 84 w 266"/>
                  <a:gd name="T1" fmla="*/ 9 h 487"/>
                  <a:gd name="T2" fmla="*/ 85 w 266"/>
                  <a:gd name="T3" fmla="*/ 26 h 487"/>
                  <a:gd name="T4" fmla="*/ 85 w 266"/>
                  <a:gd name="T5" fmla="*/ 42 h 487"/>
                  <a:gd name="T6" fmla="*/ 88 w 266"/>
                  <a:gd name="T7" fmla="*/ 58 h 487"/>
                  <a:gd name="T8" fmla="*/ 99 w 266"/>
                  <a:gd name="T9" fmla="*/ 75 h 487"/>
                  <a:gd name="T10" fmla="*/ 114 w 266"/>
                  <a:gd name="T11" fmla="*/ 92 h 487"/>
                  <a:gd name="T12" fmla="*/ 125 w 266"/>
                  <a:gd name="T13" fmla="*/ 120 h 487"/>
                  <a:gd name="T14" fmla="*/ 132 w 266"/>
                  <a:gd name="T15" fmla="*/ 158 h 487"/>
                  <a:gd name="T16" fmla="*/ 134 w 266"/>
                  <a:gd name="T17" fmla="*/ 196 h 487"/>
                  <a:gd name="T18" fmla="*/ 130 w 266"/>
                  <a:gd name="T19" fmla="*/ 219 h 487"/>
                  <a:gd name="T20" fmla="*/ 118 w 266"/>
                  <a:gd name="T21" fmla="*/ 229 h 487"/>
                  <a:gd name="T22" fmla="*/ 98 w 266"/>
                  <a:gd name="T23" fmla="*/ 238 h 487"/>
                  <a:gd name="T24" fmla="*/ 73 w 266"/>
                  <a:gd name="T25" fmla="*/ 243 h 487"/>
                  <a:gd name="T26" fmla="*/ 44 w 266"/>
                  <a:gd name="T27" fmla="*/ 244 h 487"/>
                  <a:gd name="T28" fmla="*/ 24 w 266"/>
                  <a:gd name="T29" fmla="*/ 241 h 487"/>
                  <a:gd name="T30" fmla="*/ 12 w 266"/>
                  <a:gd name="T31" fmla="*/ 233 h 487"/>
                  <a:gd name="T32" fmla="*/ 6 w 266"/>
                  <a:gd name="T33" fmla="*/ 217 h 487"/>
                  <a:gd name="T34" fmla="*/ 3 w 266"/>
                  <a:gd name="T35" fmla="*/ 193 h 487"/>
                  <a:gd name="T36" fmla="*/ 0 w 266"/>
                  <a:gd name="T37" fmla="*/ 165 h 487"/>
                  <a:gd name="T38" fmla="*/ 0 w 266"/>
                  <a:gd name="T39" fmla="*/ 133 h 487"/>
                  <a:gd name="T40" fmla="*/ 5 w 266"/>
                  <a:gd name="T41" fmla="*/ 103 h 487"/>
                  <a:gd name="T42" fmla="*/ 14 w 266"/>
                  <a:gd name="T43" fmla="*/ 89 h 487"/>
                  <a:gd name="T44" fmla="*/ 26 w 266"/>
                  <a:gd name="T45" fmla="*/ 75 h 487"/>
                  <a:gd name="T46" fmla="*/ 26 w 266"/>
                  <a:gd name="T47" fmla="*/ 55 h 487"/>
                  <a:gd name="T48" fmla="*/ 24 w 266"/>
                  <a:gd name="T49" fmla="*/ 37 h 487"/>
                  <a:gd name="T50" fmla="*/ 20 w 266"/>
                  <a:gd name="T51" fmla="*/ 20 h 487"/>
                  <a:gd name="T52" fmla="*/ 19 w 266"/>
                  <a:gd name="T53" fmla="*/ 7 h 487"/>
                  <a:gd name="T54" fmla="*/ 33 w 266"/>
                  <a:gd name="T55" fmla="*/ 7 h 487"/>
                  <a:gd name="T56" fmla="*/ 34 w 266"/>
                  <a:gd name="T57" fmla="*/ 24 h 487"/>
                  <a:gd name="T58" fmla="*/ 37 w 266"/>
                  <a:gd name="T59" fmla="*/ 40 h 487"/>
                  <a:gd name="T60" fmla="*/ 39 w 266"/>
                  <a:gd name="T61" fmla="*/ 55 h 487"/>
                  <a:gd name="T62" fmla="*/ 39 w 266"/>
                  <a:gd name="T63" fmla="*/ 72 h 487"/>
                  <a:gd name="T64" fmla="*/ 32 w 266"/>
                  <a:gd name="T65" fmla="*/ 87 h 487"/>
                  <a:gd name="T66" fmla="*/ 19 w 266"/>
                  <a:gd name="T67" fmla="*/ 102 h 487"/>
                  <a:gd name="T68" fmla="*/ 12 w 266"/>
                  <a:gd name="T69" fmla="*/ 132 h 487"/>
                  <a:gd name="T70" fmla="*/ 11 w 266"/>
                  <a:gd name="T71" fmla="*/ 163 h 487"/>
                  <a:gd name="T72" fmla="*/ 13 w 266"/>
                  <a:gd name="T73" fmla="*/ 194 h 487"/>
                  <a:gd name="T74" fmla="*/ 17 w 266"/>
                  <a:gd name="T75" fmla="*/ 226 h 487"/>
                  <a:gd name="T76" fmla="*/ 45 w 266"/>
                  <a:gd name="T77" fmla="*/ 235 h 487"/>
                  <a:gd name="T78" fmla="*/ 76 w 266"/>
                  <a:gd name="T79" fmla="*/ 234 h 487"/>
                  <a:gd name="T80" fmla="*/ 103 w 266"/>
                  <a:gd name="T81" fmla="*/ 225 h 487"/>
                  <a:gd name="T82" fmla="*/ 122 w 266"/>
                  <a:gd name="T83" fmla="*/ 212 h 487"/>
                  <a:gd name="T84" fmla="*/ 120 w 266"/>
                  <a:gd name="T85" fmla="*/ 178 h 487"/>
                  <a:gd name="T86" fmla="*/ 118 w 266"/>
                  <a:gd name="T87" fmla="*/ 142 h 487"/>
                  <a:gd name="T88" fmla="*/ 109 w 266"/>
                  <a:gd name="T89" fmla="*/ 110 h 487"/>
                  <a:gd name="T90" fmla="*/ 95 w 266"/>
                  <a:gd name="T91" fmla="*/ 87 h 487"/>
                  <a:gd name="T92" fmla="*/ 82 w 266"/>
                  <a:gd name="T93" fmla="*/ 75 h 487"/>
                  <a:gd name="T94" fmla="*/ 77 w 266"/>
                  <a:gd name="T95" fmla="*/ 58 h 487"/>
                  <a:gd name="T96" fmla="*/ 74 w 266"/>
                  <a:gd name="T97" fmla="*/ 37 h 487"/>
                  <a:gd name="T98" fmla="*/ 73 w 266"/>
                  <a:gd name="T99" fmla="*/ 17 h 487"/>
                  <a:gd name="T100" fmla="*/ 73 w 266"/>
                  <a:gd name="T101" fmla="*/ 3 h 4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66"/>
                  <a:gd name="T154" fmla="*/ 0 h 487"/>
                  <a:gd name="T155" fmla="*/ 266 w 266"/>
                  <a:gd name="T156" fmla="*/ 487 h 4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66" h="487">
                    <a:moveTo>
                      <a:pt x="146" y="0"/>
                    </a:moveTo>
                    <a:lnTo>
                      <a:pt x="165" y="0"/>
                    </a:lnTo>
                    <a:lnTo>
                      <a:pt x="165" y="10"/>
                    </a:lnTo>
                    <a:lnTo>
                      <a:pt x="167" y="17"/>
                    </a:lnTo>
                    <a:lnTo>
                      <a:pt x="167" y="27"/>
                    </a:lnTo>
                    <a:lnTo>
                      <a:pt x="169" y="36"/>
                    </a:lnTo>
                    <a:lnTo>
                      <a:pt x="169" y="44"/>
                    </a:lnTo>
                    <a:lnTo>
                      <a:pt x="169" y="52"/>
                    </a:lnTo>
                    <a:lnTo>
                      <a:pt x="169" y="61"/>
                    </a:lnTo>
                    <a:lnTo>
                      <a:pt x="169" y="69"/>
                    </a:lnTo>
                    <a:lnTo>
                      <a:pt x="169" y="76"/>
                    </a:lnTo>
                    <a:lnTo>
                      <a:pt x="169" y="84"/>
                    </a:lnTo>
                    <a:lnTo>
                      <a:pt x="169" y="91"/>
                    </a:lnTo>
                    <a:lnTo>
                      <a:pt x="171" y="99"/>
                    </a:lnTo>
                    <a:lnTo>
                      <a:pt x="171" y="107"/>
                    </a:lnTo>
                    <a:lnTo>
                      <a:pt x="175" y="116"/>
                    </a:lnTo>
                    <a:lnTo>
                      <a:pt x="177" y="122"/>
                    </a:lnTo>
                    <a:lnTo>
                      <a:pt x="182" y="131"/>
                    </a:lnTo>
                    <a:lnTo>
                      <a:pt x="188" y="139"/>
                    </a:lnTo>
                    <a:lnTo>
                      <a:pt x="196" y="149"/>
                    </a:lnTo>
                    <a:lnTo>
                      <a:pt x="201" y="156"/>
                    </a:lnTo>
                    <a:lnTo>
                      <a:pt x="213" y="166"/>
                    </a:lnTo>
                    <a:lnTo>
                      <a:pt x="219" y="173"/>
                    </a:lnTo>
                    <a:lnTo>
                      <a:pt x="226" y="183"/>
                    </a:lnTo>
                    <a:lnTo>
                      <a:pt x="232" y="194"/>
                    </a:lnTo>
                    <a:lnTo>
                      <a:pt x="239" y="209"/>
                    </a:lnTo>
                    <a:lnTo>
                      <a:pt x="243" y="223"/>
                    </a:lnTo>
                    <a:lnTo>
                      <a:pt x="249" y="240"/>
                    </a:lnTo>
                    <a:lnTo>
                      <a:pt x="253" y="257"/>
                    </a:lnTo>
                    <a:lnTo>
                      <a:pt x="257" y="278"/>
                    </a:lnTo>
                    <a:lnTo>
                      <a:pt x="260" y="295"/>
                    </a:lnTo>
                    <a:lnTo>
                      <a:pt x="262" y="316"/>
                    </a:lnTo>
                    <a:lnTo>
                      <a:pt x="262" y="333"/>
                    </a:lnTo>
                    <a:lnTo>
                      <a:pt x="264" y="354"/>
                    </a:lnTo>
                    <a:lnTo>
                      <a:pt x="264" y="373"/>
                    </a:lnTo>
                    <a:lnTo>
                      <a:pt x="266" y="392"/>
                    </a:lnTo>
                    <a:lnTo>
                      <a:pt x="264" y="411"/>
                    </a:lnTo>
                    <a:lnTo>
                      <a:pt x="264" y="428"/>
                    </a:lnTo>
                    <a:lnTo>
                      <a:pt x="262" y="432"/>
                    </a:lnTo>
                    <a:lnTo>
                      <a:pt x="258" y="438"/>
                    </a:lnTo>
                    <a:lnTo>
                      <a:pt x="255" y="441"/>
                    </a:lnTo>
                    <a:lnTo>
                      <a:pt x="249" y="447"/>
                    </a:lnTo>
                    <a:lnTo>
                      <a:pt x="241" y="451"/>
                    </a:lnTo>
                    <a:lnTo>
                      <a:pt x="234" y="457"/>
                    </a:lnTo>
                    <a:lnTo>
                      <a:pt x="224" y="460"/>
                    </a:lnTo>
                    <a:lnTo>
                      <a:pt x="217" y="466"/>
                    </a:lnTo>
                    <a:lnTo>
                      <a:pt x="205" y="470"/>
                    </a:lnTo>
                    <a:lnTo>
                      <a:pt x="194" y="476"/>
                    </a:lnTo>
                    <a:lnTo>
                      <a:pt x="182" y="478"/>
                    </a:lnTo>
                    <a:lnTo>
                      <a:pt x="171" y="481"/>
                    </a:lnTo>
                    <a:lnTo>
                      <a:pt x="158" y="483"/>
                    </a:lnTo>
                    <a:lnTo>
                      <a:pt x="144" y="485"/>
                    </a:lnTo>
                    <a:lnTo>
                      <a:pt x="131" y="485"/>
                    </a:lnTo>
                    <a:lnTo>
                      <a:pt x="118" y="487"/>
                    </a:lnTo>
                    <a:lnTo>
                      <a:pt x="101" y="487"/>
                    </a:lnTo>
                    <a:lnTo>
                      <a:pt x="87" y="487"/>
                    </a:lnTo>
                    <a:lnTo>
                      <a:pt x="76" y="485"/>
                    </a:lnTo>
                    <a:lnTo>
                      <a:pt x="65" y="485"/>
                    </a:lnTo>
                    <a:lnTo>
                      <a:pt x="55" y="483"/>
                    </a:lnTo>
                    <a:lnTo>
                      <a:pt x="47" y="481"/>
                    </a:lnTo>
                    <a:lnTo>
                      <a:pt x="40" y="479"/>
                    </a:lnTo>
                    <a:lnTo>
                      <a:pt x="34" y="478"/>
                    </a:lnTo>
                    <a:lnTo>
                      <a:pt x="28" y="472"/>
                    </a:lnTo>
                    <a:lnTo>
                      <a:pt x="23" y="466"/>
                    </a:lnTo>
                    <a:lnTo>
                      <a:pt x="19" y="458"/>
                    </a:lnTo>
                    <a:lnTo>
                      <a:pt x="17" y="453"/>
                    </a:lnTo>
                    <a:lnTo>
                      <a:pt x="13" y="443"/>
                    </a:lnTo>
                    <a:lnTo>
                      <a:pt x="11" y="434"/>
                    </a:lnTo>
                    <a:lnTo>
                      <a:pt x="9" y="422"/>
                    </a:lnTo>
                    <a:lnTo>
                      <a:pt x="8" y="411"/>
                    </a:lnTo>
                    <a:lnTo>
                      <a:pt x="6" y="400"/>
                    </a:lnTo>
                    <a:lnTo>
                      <a:pt x="6" y="386"/>
                    </a:lnTo>
                    <a:lnTo>
                      <a:pt x="4" y="373"/>
                    </a:lnTo>
                    <a:lnTo>
                      <a:pt x="4" y="360"/>
                    </a:lnTo>
                    <a:lnTo>
                      <a:pt x="2" y="344"/>
                    </a:lnTo>
                    <a:lnTo>
                      <a:pt x="0" y="329"/>
                    </a:lnTo>
                    <a:lnTo>
                      <a:pt x="0" y="312"/>
                    </a:lnTo>
                    <a:lnTo>
                      <a:pt x="0" y="297"/>
                    </a:lnTo>
                    <a:lnTo>
                      <a:pt x="0" y="280"/>
                    </a:lnTo>
                    <a:lnTo>
                      <a:pt x="0" y="265"/>
                    </a:lnTo>
                    <a:lnTo>
                      <a:pt x="2" y="249"/>
                    </a:lnTo>
                    <a:lnTo>
                      <a:pt x="4" y="234"/>
                    </a:lnTo>
                    <a:lnTo>
                      <a:pt x="6" y="219"/>
                    </a:lnTo>
                    <a:lnTo>
                      <a:pt x="9" y="206"/>
                    </a:lnTo>
                    <a:lnTo>
                      <a:pt x="13" y="196"/>
                    </a:lnTo>
                    <a:lnTo>
                      <a:pt x="19" y="187"/>
                    </a:lnTo>
                    <a:lnTo>
                      <a:pt x="21" y="181"/>
                    </a:lnTo>
                    <a:lnTo>
                      <a:pt x="27" y="177"/>
                    </a:lnTo>
                    <a:lnTo>
                      <a:pt x="32" y="173"/>
                    </a:lnTo>
                    <a:lnTo>
                      <a:pt x="36" y="169"/>
                    </a:lnTo>
                    <a:lnTo>
                      <a:pt x="46" y="160"/>
                    </a:lnTo>
                    <a:lnTo>
                      <a:pt x="51" y="150"/>
                    </a:lnTo>
                    <a:lnTo>
                      <a:pt x="51" y="141"/>
                    </a:lnTo>
                    <a:lnTo>
                      <a:pt x="51" y="130"/>
                    </a:lnTo>
                    <a:lnTo>
                      <a:pt x="51" y="120"/>
                    </a:lnTo>
                    <a:lnTo>
                      <a:pt x="51" y="110"/>
                    </a:lnTo>
                    <a:lnTo>
                      <a:pt x="51" y="99"/>
                    </a:lnTo>
                    <a:lnTo>
                      <a:pt x="49" y="91"/>
                    </a:lnTo>
                    <a:lnTo>
                      <a:pt x="49" y="82"/>
                    </a:lnTo>
                    <a:lnTo>
                      <a:pt x="47" y="74"/>
                    </a:lnTo>
                    <a:lnTo>
                      <a:pt x="46" y="65"/>
                    </a:lnTo>
                    <a:lnTo>
                      <a:pt x="44" y="55"/>
                    </a:lnTo>
                    <a:lnTo>
                      <a:pt x="42" y="48"/>
                    </a:lnTo>
                    <a:lnTo>
                      <a:pt x="40" y="40"/>
                    </a:lnTo>
                    <a:lnTo>
                      <a:pt x="38" y="33"/>
                    </a:lnTo>
                    <a:lnTo>
                      <a:pt x="38" y="25"/>
                    </a:lnTo>
                    <a:lnTo>
                      <a:pt x="38" y="19"/>
                    </a:lnTo>
                    <a:lnTo>
                      <a:pt x="38" y="14"/>
                    </a:lnTo>
                    <a:lnTo>
                      <a:pt x="42" y="12"/>
                    </a:lnTo>
                    <a:lnTo>
                      <a:pt x="51" y="12"/>
                    </a:lnTo>
                    <a:lnTo>
                      <a:pt x="59" y="12"/>
                    </a:lnTo>
                    <a:lnTo>
                      <a:pt x="66" y="14"/>
                    </a:lnTo>
                    <a:lnTo>
                      <a:pt x="66" y="23"/>
                    </a:lnTo>
                    <a:lnTo>
                      <a:pt x="66" y="31"/>
                    </a:lnTo>
                    <a:lnTo>
                      <a:pt x="66" y="38"/>
                    </a:lnTo>
                    <a:lnTo>
                      <a:pt x="68" y="48"/>
                    </a:lnTo>
                    <a:lnTo>
                      <a:pt x="68" y="53"/>
                    </a:lnTo>
                    <a:lnTo>
                      <a:pt x="72" y="63"/>
                    </a:lnTo>
                    <a:lnTo>
                      <a:pt x="72" y="71"/>
                    </a:lnTo>
                    <a:lnTo>
                      <a:pt x="74" y="80"/>
                    </a:lnTo>
                    <a:lnTo>
                      <a:pt x="74" y="88"/>
                    </a:lnTo>
                    <a:lnTo>
                      <a:pt x="76" y="95"/>
                    </a:lnTo>
                    <a:lnTo>
                      <a:pt x="76" y="103"/>
                    </a:lnTo>
                    <a:lnTo>
                      <a:pt x="78" y="110"/>
                    </a:lnTo>
                    <a:lnTo>
                      <a:pt x="78" y="118"/>
                    </a:lnTo>
                    <a:lnTo>
                      <a:pt x="78" y="126"/>
                    </a:lnTo>
                    <a:lnTo>
                      <a:pt x="78" y="133"/>
                    </a:lnTo>
                    <a:lnTo>
                      <a:pt x="78" y="143"/>
                    </a:lnTo>
                    <a:lnTo>
                      <a:pt x="74" y="149"/>
                    </a:lnTo>
                    <a:lnTo>
                      <a:pt x="72" y="156"/>
                    </a:lnTo>
                    <a:lnTo>
                      <a:pt x="66" y="164"/>
                    </a:lnTo>
                    <a:lnTo>
                      <a:pt x="63" y="173"/>
                    </a:lnTo>
                    <a:lnTo>
                      <a:pt x="57" y="183"/>
                    </a:lnTo>
                    <a:lnTo>
                      <a:pt x="49" y="190"/>
                    </a:lnTo>
                    <a:lnTo>
                      <a:pt x="42" y="198"/>
                    </a:lnTo>
                    <a:lnTo>
                      <a:pt x="38" y="204"/>
                    </a:lnTo>
                    <a:lnTo>
                      <a:pt x="32" y="217"/>
                    </a:lnTo>
                    <a:lnTo>
                      <a:pt x="28" y="230"/>
                    </a:lnTo>
                    <a:lnTo>
                      <a:pt x="25" y="246"/>
                    </a:lnTo>
                    <a:lnTo>
                      <a:pt x="23" y="263"/>
                    </a:lnTo>
                    <a:lnTo>
                      <a:pt x="21" y="278"/>
                    </a:lnTo>
                    <a:lnTo>
                      <a:pt x="21" y="293"/>
                    </a:lnTo>
                    <a:lnTo>
                      <a:pt x="21" y="308"/>
                    </a:lnTo>
                    <a:lnTo>
                      <a:pt x="21" y="325"/>
                    </a:lnTo>
                    <a:lnTo>
                      <a:pt x="21" y="341"/>
                    </a:lnTo>
                    <a:lnTo>
                      <a:pt x="23" y="356"/>
                    </a:lnTo>
                    <a:lnTo>
                      <a:pt x="23" y="373"/>
                    </a:lnTo>
                    <a:lnTo>
                      <a:pt x="25" y="388"/>
                    </a:lnTo>
                    <a:lnTo>
                      <a:pt x="27" y="403"/>
                    </a:lnTo>
                    <a:lnTo>
                      <a:pt x="30" y="419"/>
                    </a:lnTo>
                    <a:lnTo>
                      <a:pt x="32" y="436"/>
                    </a:lnTo>
                    <a:lnTo>
                      <a:pt x="34" y="451"/>
                    </a:lnTo>
                    <a:lnTo>
                      <a:pt x="47" y="457"/>
                    </a:lnTo>
                    <a:lnTo>
                      <a:pt x="61" y="462"/>
                    </a:lnTo>
                    <a:lnTo>
                      <a:pt x="74" y="466"/>
                    </a:lnTo>
                    <a:lnTo>
                      <a:pt x="89" y="470"/>
                    </a:lnTo>
                    <a:lnTo>
                      <a:pt x="104" y="470"/>
                    </a:lnTo>
                    <a:lnTo>
                      <a:pt x="120" y="470"/>
                    </a:lnTo>
                    <a:lnTo>
                      <a:pt x="135" y="468"/>
                    </a:lnTo>
                    <a:lnTo>
                      <a:pt x="150" y="468"/>
                    </a:lnTo>
                    <a:lnTo>
                      <a:pt x="163" y="464"/>
                    </a:lnTo>
                    <a:lnTo>
                      <a:pt x="179" y="458"/>
                    </a:lnTo>
                    <a:lnTo>
                      <a:pt x="192" y="455"/>
                    </a:lnTo>
                    <a:lnTo>
                      <a:pt x="205" y="449"/>
                    </a:lnTo>
                    <a:lnTo>
                      <a:pt x="215" y="441"/>
                    </a:lnTo>
                    <a:lnTo>
                      <a:pt x="226" y="436"/>
                    </a:lnTo>
                    <a:lnTo>
                      <a:pt x="236" y="430"/>
                    </a:lnTo>
                    <a:lnTo>
                      <a:pt x="243" y="424"/>
                    </a:lnTo>
                    <a:lnTo>
                      <a:pt x="243" y="407"/>
                    </a:lnTo>
                    <a:lnTo>
                      <a:pt x="241" y="390"/>
                    </a:lnTo>
                    <a:lnTo>
                      <a:pt x="241" y="373"/>
                    </a:lnTo>
                    <a:lnTo>
                      <a:pt x="239" y="356"/>
                    </a:lnTo>
                    <a:lnTo>
                      <a:pt x="238" y="337"/>
                    </a:lnTo>
                    <a:lnTo>
                      <a:pt x="238" y="320"/>
                    </a:lnTo>
                    <a:lnTo>
                      <a:pt x="236" y="303"/>
                    </a:lnTo>
                    <a:lnTo>
                      <a:pt x="234" y="284"/>
                    </a:lnTo>
                    <a:lnTo>
                      <a:pt x="230" y="266"/>
                    </a:lnTo>
                    <a:lnTo>
                      <a:pt x="226" y="249"/>
                    </a:lnTo>
                    <a:lnTo>
                      <a:pt x="222" y="232"/>
                    </a:lnTo>
                    <a:lnTo>
                      <a:pt x="217" y="219"/>
                    </a:lnTo>
                    <a:lnTo>
                      <a:pt x="211" y="204"/>
                    </a:lnTo>
                    <a:lnTo>
                      <a:pt x="203" y="192"/>
                    </a:lnTo>
                    <a:lnTo>
                      <a:pt x="198" y="181"/>
                    </a:lnTo>
                    <a:lnTo>
                      <a:pt x="188" y="173"/>
                    </a:lnTo>
                    <a:lnTo>
                      <a:pt x="182" y="168"/>
                    </a:lnTo>
                    <a:lnTo>
                      <a:pt x="173" y="162"/>
                    </a:lnTo>
                    <a:lnTo>
                      <a:pt x="167" y="156"/>
                    </a:lnTo>
                    <a:lnTo>
                      <a:pt x="163" y="150"/>
                    </a:lnTo>
                    <a:lnTo>
                      <a:pt x="160" y="145"/>
                    </a:lnTo>
                    <a:lnTo>
                      <a:pt x="158" y="137"/>
                    </a:lnTo>
                    <a:lnTo>
                      <a:pt x="154" y="126"/>
                    </a:lnTo>
                    <a:lnTo>
                      <a:pt x="152" y="116"/>
                    </a:lnTo>
                    <a:lnTo>
                      <a:pt x="150" y="107"/>
                    </a:lnTo>
                    <a:lnTo>
                      <a:pt x="148" y="95"/>
                    </a:lnTo>
                    <a:lnTo>
                      <a:pt x="146" y="84"/>
                    </a:lnTo>
                    <a:lnTo>
                      <a:pt x="146" y="74"/>
                    </a:lnTo>
                    <a:lnTo>
                      <a:pt x="144" y="63"/>
                    </a:lnTo>
                    <a:lnTo>
                      <a:pt x="144" y="53"/>
                    </a:lnTo>
                    <a:lnTo>
                      <a:pt x="144" y="44"/>
                    </a:lnTo>
                    <a:lnTo>
                      <a:pt x="144" y="34"/>
                    </a:lnTo>
                    <a:lnTo>
                      <a:pt x="144" y="25"/>
                    </a:lnTo>
                    <a:lnTo>
                      <a:pt x="144" y="19"/>
                    </a:lnTo>
                    <a:lnTo>
                      <a:pt x="144" y="12"/>
                    </a:lnTo>
                    <a:lnTo>
                      <a:pt x="144" y="6"/>
                    </a:lnTo>
                    <a:lnTo>
                      <a:pt x="144" y="2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7" name="Freeform 102"/>
              <p:cNvSpPr>
                <a:spLocks/>
              </p:cNvSpPr>
              <p:nvPr/>
            </p:nvSpPr>
            <p:spPr bwMode="auto">
              <a:xfrm>
                <a:off x="959" y="1653"/>
                <a:ext cx="96" cy="60"/>
              </a:xfrm>
              <a:custGeom>
                <a:avLst/>
                <a:gdLst>
                  <a:gd name="T0" fmla="*/ 92 w 192"/>
                  <a:gd name="T1" fmla="*/ 52 h 120"/>
                  <a:gd name="T2" fmla="*/ 93 w 192"/>
                  <a:gd name="T3" fmla="*/ 49 h 120"/>
                  <a:gd name="T4" fmla="*/ 94 w 192"/>
                  <a:gd name="T5" fmla="*/ 47 h 120"/>
                  <a:gd name="T6" fmla="*/ 95 w 192"/>
                  <a:gd name="T7" fmla="*/ 43 h 120"/>
                  <a:gd name="T8" fmla="*/ 96 w 192"/>
                  <a:gd name="T9" fmla="*/ 39 h 120"/>
                  <a:gd name="T10" fmla="*/ 96 w 192"/>
                  <a:gd name="T11" fmla="*/ 35 h 120"/>
                  <a:gd name="T12" fmla="*/ 96 w 192"/>
                  <a:gd name="T13" fmla="*/ 30 h 120"/>
                  <a:gd name="T14" fmla="*/ 94 w 192"/>
                  <a:gd name="T15" fmla="*/ 26 h 120"/>
                  <a:gd name="T16" fmla="*/ 93 w 192"/>
                  <a:gd name="T17" fmla="*/ 21 h 120"/>
                  <a:gd name="T18" fmla="*/ 91 w 192"/>
                  <a:gd name="T19" fmla="*/ 17 h 120"/>
                  <a:gd name="T20" fmla="*/ 88 w 192"/>
                  <a:gd name="T21" fmla="*/ 12 h 120"/>
                  <a:gd name="T22" fmla="*/ 83 w 192"/>
                  <a:gd name="T23" fmla="*/ 8 h 120"/>
                  <a:gd name="T24" fmla="*/ 79 w 192"/>
                  <a:gd name="T25" fmla="*/ 5 h 120"/>
                  <a:gd name="T26" fmla="*/ 73 w 192"/>
                  <a:gd name="T27" fmla="*/ 2 h 120"/>
                  <a:gd name="T28" fmla="*/ 66 w 192"/>
                  <a:gd name="T29" fmla="*/ 0 h 120"/>
                  <a:gd name="T30" fmla="*/ 58 w 192"/>
                  <a:gd name="T31" fmla="*/ 0 h 120"/>
                  <a:gd name="T32" fmla="*/ 49 w 192"/>
                  <a:gd name="T33" fmla="*/ 1 h 120"/>
                  <a:gd name="T34" fmla="*/ 47 w 192"/>
                  <a:gd name="T35" fmla="*/ 1 h 120"/>
                  <a:gd name="T36" fmla="*/ 42 w 192"/>
                  <a:gd name="T37" fmla="*/ 2 h 120"/>
                  <a:gd name="T38" fmla="*/ 37 w 192"/>
                  <a:gd name="T39" fmla="*/ 2 h 120"/>
                  <a:gd name="T40" fmla="*/ 35 w 192"/>
                  <a:gd name="T41" fmla="*/ 3 h 120"/>
                  <a:gd name="T42" fmla="*/ 25 w 192"/>
                  <a:gd name="T43" fmla="*/ 5 h 120"/>
                  <a:gd name="T44" fmla="*/ 20 w 192"/>
                  <a:gd name="T45" fmla="*/ 8 h 120"/>
                  <a:gd name="T46" fmla="*/ 13 w 192"/>
                  <a:gd name="T47" fmla="*/ 11 h 120"/>
                  <a:gd name="T48" fmla="*/ 10 w 192"/>
                  <a:gd name="T49" fmla="*/ 15 h 120"/>
                  <a:gd name="T50" fmla="*/ 6 w 192"/>
                  <a:gd name="T51" fmla="*/ 19 h 120"/>
                  <a:gd name="T52" fmla="*/ 3 w 192"/>
                  <a:gd name="T53" fmla="*/ 23 h 120"/>
                  <a:gd name="T54" fmla="*/ 1 w 192"/>
                  <a:gd name="T55" fmla="*/ 29 h 120"/>
                  <a:gd name="T56" fmla="*/ 1 w 192"/>
                  <a:gd name="T57" fmla="*/ 34 h 120"/>
                  <a:gd name="T58" fmla="*/ 0 w 192"/>
                  <a:gd name="T59" fmla="*/ 37 h 120"/>
                  <a:gd name="T60" fmla="*/ 2 w 192"/>
                  <a:gd name="T61" fmla="*/ 42 h 120"/>
                  <a:gd name="T62" fmla="*/ 4 w 192"/>
                  <a:gd name="T63" fmla="*/ 47 h 120"/>
                  <a:gd name="T64" fmla="*/ 6 w 192"/>
                  <a:gd name="T65" fmla="*/ 51 h 120"/>
                  <a:gd name="T66" fmla="*/ 11 w 192"/>
                  <a:gd name="T67" fmla="*/ 54 h 120"/>
                  <a:gd name="T68" fmla="*/ 14 w 192"/>
                  <a:gd name="T69" fmla="*/ 56 h 120"/>
                  <a:gd name="T70" fmla="*/ 20 w 192"/>
                  <a:gd name="T71" fmla="*/ 58 h 120"/>
                  <a:gd name="T72" fmla="*/ 26 w 192"/>
                  <a:gd name="T73" fmla="*/ 60 h 120"/>
                  <a:gd name="T74" fmla="*/ 30 w 192"/>
                  <a:gd name="T75" fmla="*/ 60 h 120"/>
                  <a:gd name="T76" fmla="*/ 34 w 192"/>
                  <a:gd name="T77" fmla="*/ 60 h 120"/>
                  <a:gd name="T78" fmla="*/ 37 w 192"/>
                  <a:gd name="T79" fmla="*/ 60 h 120"/>
                  <a:gd name="T80" fmla="*/ 42 w 192"/>
                  <a:gd name="T81" fmla="*/ 60 h 120"/>
                  <a:gd name="T82" fmla="*/ 46 w 192"/>
                  <a:gd name="T83" fmla="*/ 60 h 120"/>
                  <a:gd name="T84" fmla="*/ 49 w 192"/>
                  <a:gd name="T85" fmla="*/ 60 h 120"/>
                  <a:gd name="T86" fmla="*/ 54 w 192"/>
                  <a:gd name="T87" fmla="*/ 60 h 120"/>
                  <a:gd name="T88" fmla="*/ 59 w 192"/>
                  <a:gd name="T89" fmla="*/ 60 h 120"/>
                  <a:gd name="T90" fmla="*/ 63 w 192"/>
                  <a:gd name="T91" fmla="*/ 60 h 120"/>
                  <a:gd name="T92" fmla="*/ 68 w 192"/>
                  <a:gd name="T93" fmla="*/ 59 h 120"/>
                  <a:gd name="T94" fmla="*/ 72 w 192"/>
                  <a:gd name="T95" fmla="*/ 58 h 120"/>
                  <a:gd name="T96" fmla="*/ 76 w 192"/>
                  <a:gd name="T97" fmla="*/ 57 h 120"/>
                  <a:gd name="T98" fmla="*/ 80 w 192"/>
                  <a:gd name="T99" fmla="*/ 56 h 120"/>
                  <a:gd name="T100" fmla="*/ 84 w 192"/>
                  <a:gd name="T101" fmla="*/ 55 h 120"/>
                  <a:gd name="T102" fmla="*/ 88 w 192"/>
                  <a:gd name="T103" fmla="*/ 54 h 120"/>
                  <a:gd name="T104" fmla="*/ 92 w 192"/>
                  <a:gd name="T105" fmla="*/ 52 h 120"/>
                  <a:gd name="T106" fmla="*/ 92 w 192"/>
                  <a:gd name="T107" fmla="*/ 52 h 12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92"/>
                  <a:gd name="T163" fmla="*/ 0 h 120"/>
                  <a:gd name="T164" fmla="*/ 192 w 192"/>
                  <a:gd name="T165" fmla="*/ 120 h 12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92" h="120">
                    <a:moveTo>
                      <a:pt x="183" y="103"/>
                    </a:moveTo>
                    <a:lnTo>
                      <a:pt x="186" y="97"/>
                    </a:lnTo>
                    <a:lnTo>
                      <a:pt x="188" y="93"/>
                    </a:lnTo>
                    <a:lnTo>
                      <a:pt x="190" y="86"/>
                    </a:lnTo>
                    <a:lnTo>
                      <a:pt x="192" y="78"/>
                    </a:lnTo>
                    <a:lnTo>
                      <a:pt x="192" y="69"/>
                    </a:lnTo>
                    <a:lnTo>
                      <a:pt x="192" y="61"/>
                    </a:lnTo>
                    <a:lnTo>
                      <a:pt x="188" y="52"/>
                    </a:lnTo>
                    <a:lnTo>
                      <a:pt x="186" y="42"/>
                    </a:lnTo>
                    <a:lnTo>
                      <a:pt x="181" y="33"/>
                    </a:lnTo>
                    <a:lnTo>
                      <a:pt x="175" y="23"/>
                    </a:lnTo>
                    <a:lnTo>
                      <a:pt x="166" y="15"/>
                    </a:lnTo>
                    <a:lnTo>
                      <a:pt x="158" y="10"/>
                    </a:lnTo>
                    <a:lnTo>
                      <a:pt x="145" y="4"/>
                    </a:lnTo>
                    <a:lnTo>
                      <a:pt x="131" y="0"/>
                    </a:lnTo>
                    <a:lnTo>
                      <a:pt x="116" y="0"/>
                    </a:lnTo>
                    <a:lnTo>
                      <a:pt x="99" y="2"/>
                    </a:lnTo>
                    <a:lnTo>
                      <a:pt x="93" y="2"/>
                    </a:lnTo>
                    <a:lnTo>
                      <a:pt x="84" y="4"/>
                    </a:lnTo>
                    <a:lnTo>
                      <a:pt x="74" y="4"/>
                    </a:lnTo>
                    <a:lnTo>
                      <a:pt x="69" y="6"/>
                    </a:lnTo>
                    <a:lnTo>
                      <a:pt x="51" y="10"/>
                    </a:lnTo>
                    <a:lnTo>
                      <a:pt x="40" y="15"/>
                    </a:lnTo>
                    <a:lnTo>
                      <a:pt x="27" y="21"/>
                    </a:lnTo>
                    <a:lnTo>
                      <a:pt x="19" y="31"/>
                    </a:lnTo>
                    <a:lnTo>
                      <a:pt x="12" y="38"/>
                    </a:lnTo>
                    <a:lnTo>
                      <a:pt x="6" y="46"/>
                    </a:lnTo>
                    <a:lnTo>
                      <a:pt x="2" y="57"/>
                    </a:lnTo>
                    <a:lnTo>
                      <a:pt x="2" y="67"/>
                    </a:lnTo>
                    <a:lnTo>
                      <a:pt x="0" y="74"/>
                    </a:lnTo>
                    <a:lnTo>
                      <a:pt x="4" y="84"/>
                    </a:lnTo>
                    <a:lnTo>
                      <a:pt x="8" y="93"/>
                    </a:lnTo>
                    <a:lnTo>
                      <a:pt x="13" y="101"/>
                    </a:lnTo>
                    <a:lnTo>
                      <a:pt x="21" y="107"/>
                    </a:lnTo>
                    <a:lnTo>
                      <a:pt x="29" y="112"/>
                    </a:lnTo>
                    <a:lnTo>
                      <a:pt x="40" y="116"/>
                    </a:lnTo>
                    <a:lnTo>
                      <a:pt x="53" y="120"/>
                    </a:lnTo>
                    <a:lnTo>
                      <a:pt x="61" y="120"/>
                    </a:lnTo>
                    <a:lnTo>
                      <a:pt x="67" y="120"/>
                    </a:lnTo>
                    <a:lnTo>
                      <a:pt x="74" y="120"/>
                    </a:lnTo>
                    <a:lnTo>
                      <a:pt x="84" y="120"/>
                    </a:lnTo>
                    <a:lnTo>
                      <a:pt x="91" y="120"/>
                    </a:lnTo>
                    <a:lnTo>
                      <a:pt x="99" y="120"/>
                    </a:lnTo>
                    <a:lnTo>
                      <a:pt x="108" y="120"/>
                    </a:lnTo>
                    <a:lnTo>
                      <a:pt x="118" y="120"/>
                    </a:lnTo>
                    <a:lnTo>
                      <a:pt x="126" y="120"/>
                    </a:lnTo>
                    <a:lnTo>
                      <a:pt x="135" y="118"/>
                    </a:lnTo>
                    <a:lnTo>
                      <a:pt x="143" y="116"/>
                    </a:lnTo>
                    <a:lnTo>
                      <a:pt x="152" y="114"/>
                    </a:lnTo>
                    <a:lnTo>
                      <a:pt x="160" y="112"/>
                    </a:lnTo>
                    <a:lnTo>
                      <a:pt x="167" y="109"/>
                    </a:lnTo>
                    <a:lnTo>
                      <a:pt x="175" y="107"/>
                    </a:lnTo>
                    <a:lnTo>
                      <a:pt x="183" y="1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8" name="Freeform 103"/>
              <p:cNvSpPr>
                <a:spLocks/>
              </p:cNvSpPr>
              <p:nvPr/>
            </p:nvSpPr>
            <p:spPr bwMode="auto">
              <a:xfrm>
                <a:off x="833" y="1646"/>
                <a:ext cx="100" cy="181"/>
              </a:xfrm>
              <a:custGeom>
                <a:avLst/>
                <a:gdLst>
                  <a:gd name="T0" fmla="*/ 64 w 200"/>
                  <a:gd name="T1" fmla="*/ 7 h 361"/>
                  <a:gd name="T2" fmla="*/ 64 w 200"/>
                  <a:gd name="T3" fmla="*/ 19 h 361"/>
                  <a:gd name="T4" fmla="*/ 64 w 200"/>
                  <a:gd name="T5" fmla="*/ 32 h 361"/>
                  <a:gd name="T6" fmla="*/ 66 w 200"/>
                  <a:gd name="T7" fmla="*/ 43 h 361"/>
                  <a:gd name="T8" fmla="*/ 74 w 200"/>
                  <a:gd name="T9" fmla="*/ 55 h 361"/>
                  <a:gd name="T10" fmla="*/ 85 w 200"/>
                  <a:gd name="T11" fmla="*/ 67 h 361"/>
                  <a:gd name="T12" fmla="*/ 94 w 200"/>
                  <a:gd name="T13" fmla="*/ 89 h 361"/>
                  <a:gd name="T14" fmla="*/ 98 w 200"/>
                  <a:gd name="T15" fmla="*/ 115 h 361"/>
                  <a:gd name="T16" fmla="*/ 100 w 200"/>
                  <a:gd name="T17" fmla="*/ 144 h 361"/>
                  <a:gd name="T18" fmla="*/ 94 w 200"/>
                  <a:gd name="T19" fmla="*/ 166 h 361"/>
                  <a:gd name="T20" fmla="*/ 83 w 200"/>
                  <a:gd name="T21" fmla="*/ 174 h 361"/>
                  <a:gd name="T22" fmla="*/ 65 w 200"/>
                  <a:gd name="T23" fmla="*/ 180 h 361"/>
                  <a:gd name="T24" fmla="*/ 43 w 200"/>
                  <a:gd name="T25" fmla="*/ 181 h 361"/>
                  <a:gd name="T26" fmla="*/ 28 w 200"/>
                  <a:gd name="T27" fmla="*/ 178 h 361"/>
                  <a:gd name="T28" fmla="*/ 17 w 200"/>
                  <a:gd name="T29" fmla="*/ 176 h 361"/>
                  <a:gd name="T30" fmla="*/ 5 w 200"/>
                  <a:gd name="T31" fmla="*/ 163 h 361"/>
                  <a:gd name="T32" fmla="*/ 3 w 200"/>
                  <a:gd name="T33" fmla="*/ 147 h 361"/>
                  <a:gd name="T34" fmla="*/ 1 w 200"/>
                  <a:gd name="T35" fmla="*/ 124 h 361"/>
                  <a:gd name="T36" fmla="*/ 0 w 200"/>
                  <a:gd name="T37" fmla="*/ 99 h 361"/>
                  <a:gd name="T38" fmla="*/ 3 w 200"/>
                  <a:gd name="T39" fmla="*/ 76 h 361"/>
                  <a:gd name="T40" fmla="*/ 13 w 200"/>
                  <a:gd name="T41" fmla="*/ 63 h 361"/>
                  <a:gd name="T42" fmla="*/ 18 w 200"/>
                  <a:gd name="T43" fmla="*/ 48 h 361"/>
                  <a:gd name="T44" fmla="*/ 18 w 200"/>
                  <a:gd name="T45" fmla="*/ 33 h 361"/>
                  <a:gd name="T46" fmla="*/ 17 w 200"/>
                  <a:gd name="T47" fmla="*/ 20 h 361"/>
                  <a:gd name="T48" fmla="*/ 13 w 200"/>
                  <a:gd name="T49" fmla="*/ 5 h 361"/>
                  <a:gd name="T50" fmla="*/ 24 w 200"/>
                  <a:gd name="T51" fmla="*/ 5 h 361"/>
                  <a:gd name="T52" fmla="*/ 25 w 200"/>
                  <a:gd name="T53" fmla="*/ 17 h 361"/>
                  <a:gd name="T54" fmla="*/ 27 w 200"/>
                  <a:gd name="T55" fmla="*/ 31 h 361"/>
                  <a:gd name="T56" fmla="*/ 28 w 200"/>
                  <a:gd name="T57" fmla="*/ 44 h 361"/>
                  <a:gd name="T58" fmla="*/ 28 w 200"/>
                  <a:gd name="T59" fmla="*/ 57 h 361"/>
                  <a:gd name="T60" fmla="*/ 17 w 200"/>
                  <a:gd name="T61" fmla="*/ 73 h 361"/>
                  <a:gd name="T62" fmla="*/ 12 w 200"/>
                  <a:gd name="T63" fmla="*/ 94 h 361"/>
                  <a:gd name="T64" fmla="*/ 11 w 200"/>
                  <a:gd name="T65" fmla="*/ 116 h 361"/>
                  <a:gd name="T66" fmla="*/ 13 w 200"/>
                  <a:gd name="T67" fmla="*/ 139 h 361"/>
                  <a:gd name="T68" fmla="*/ 17 w 200"/>
                  <a:gd name="T69" fmla="*/ 162 h 361"/>
                  <a:gd name="T70" fmla="*/ 35 w 200"/>
                  <a:gd name="T71" fmla="*/ 168 h 361"/>
                  <a:gd name="T72" fmla="*/ 56 w 200"/>
                  <a:gd name="T73" fmla="*/ 169 h 361"/>
                  <a:gd name="T74" fmla="*/ 76 w 200"/>
                  <a:gd name="T75" fmla="*/ 166 h 361"/>
                  <a:gd name="T76" fmla="*/ 91 w 200"/>
                  <a:gd name="T77" fmla="*/ 158 h 361"/>
                  <a:gd name="T78" fmla="*/ 90 w 200"/>
                  <a:gd name="T79" fmla="*/ 132 h 361"/>
                  <a:gd name="T80" fmla="*/ 87 w 200"/>
                  <a:gd name="T81" fmla="*/ 106 h 361"/>
                  <a:gd name="T82" fmla="*/ 80 w 200"/>
                  <a:gd name="T83" fmla="*/ 82 h 361"/>
                  <a:gd name="T84" fmla="*/ 70 w 200"/>
                  <a:gd name="T85" fmla="*/ 64 h 361"/>
                  <a:gd name="T86" fmla="*/ 60 w 200"/>
                  <a:gd name="T87" fmla="*/ 56 h 361"/>
                  <a:gd name="T88" fmla="*/ 56 w 200"/>
                  <a:gd name="T89" fmla="*/ 43 h 361"/>
                  <a:gd name="T90" fmla="*/ 53 w 200"/>
                  <a:gd name="T91" fmla="*/ 28 h 361"/>
                  <a:gd name="T92" fmla="*/ 52 w 200"/>
                  <a:gd name="T93" fmla="*/ 14 h 361"/>
                  <a:gd name="T94" fmla="*/ 53 w 200"/>
                  <a:gd name="T95" fmla="*/ 1 h 36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00"/>
                  <a:gd name="T145" fmla="*/ 0 h 361"/>
                  <a:gd name="T146" fmla="*/ 200 w 200"/>
                  <a:gd name="T147" fmla="*/ 361 h 361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00" h="361">
                    <a:moveTo>
                      <a:pt x="107" y="2"/>
                    </a:moveTo>
                    <a:lnTo>
                      <a:pt x="128" y="0"/>
                    </a:lnTo>
                    <a:lnTo>
                      <a:pt x="128" y="6"/>
                    </a:lnTo>
                    <a:lnTo>
                      <a:pt x="128" y="13"/>
                    </a:lnTo>
                    <a:lnTo>
                      <a:pt x="128" y="19"/>
                    </a:lnTo>
                    <a:lnTo>
                      <a:pt x="128" y="27"/>
                    </a:lnTo>
                    <a:lnTo>
                      <a:pt x="128" y="32"/>
                    </a:lnTo>
                    <a:lnTo>
                      <a:pt x="128" y="38"/>
                    </a:lnTo>
                    <a:lnTo>
                      <a:pt x="128" y="44"/>
                    </a:lnTo>
                    <a:lnTo>
                      <a:pt x="128" y="51"/>
                    </a:lnTo>
                    <a:lnTo>
                      <a:pt x="128" y="57"/>
                    </a:lnTo>
                    <a:lnTo>
                      <a:pt x="128" y="63"/>
                    </a:lnTo>
                    <a:lnTo>
                      <a:pt x="128" y="68"/>
                    </a:lnTo>
                    <a:lnTo>
                      <a:pt x="129" y="74"/>
                    </a:lnTo>
                    <a:lnTo>
                      <a:pt x="129" y="80"/>
                    </a:lnTo>
                    <a:lnTo>
                      <a:pt x="131" y="85"/>
                    </a:lnTo>
                    <a:lnTo>
                      <a:pt x="135" y="91"/>
                    </a:lnTo>
                    <a:lnTo>
                      <a:pt x="139" y="97"/>
                    </a:lnTo>
                    <a:lnTo>
                      <a:pt x="143" y="104"/>
                    </a:lnTo>
                    <a:lnTo>
                      <a:pt x="147" y="110"/>
                    </a:lnTo>
                    <a:lnTo>
                      <a:pt x="152" y="114"/>
                    </a:lnTo>
                    <a:lnTo>
                      <a:pt x="160" y="122"/>
                    </a:lnTo>
                    <a:lnTo>
                      <a:pt x="166" y="125"/>
                    </a:lnTo>
                    <a:lnTo>
                      <a:pt x="169" y="133"/>
                    </a:lnTo>
                    <a:lnTo>
                      <a:pt x="173" y="141"/>
                    </a:lnTo>
                    <a:lnTo>
                      <a:pt x="179" y="152"/>
                    </a:lnTo>
                    <a:lnTo>
                      <a:pt x="183" y="163"/>
                    </a:lnTo>
                    <a:lnTo>
                      <a:pt x="187" y="177"/>
                    </a:lnTo>
                    <a:lnTo>
                      <a:pt x="190" y="188"/>
                    </a:lnTo>
                    <a:lnTo>
                      <a:pt x="194" y="203"/>
                    </a:lnTo>
                    <a:lnTo>
                      <a:pt x="194" y="217"/>
                    </a:lnTo>
                    <a:lnTo>
                      <a:pt x="196" y="230"/>
                    </a:lnTo>
                    <a:lnTo>
                      <a:pt x="198" y="245"/>
                    </a:lnTo>
                    <a:lnTo>
                      <a:pt x="200" y="260"/>
                    </a:lnTo>
                    <a:lnTo>
                      <a:pt x="200" y="274"/>
                    </a:lnTo>
                    <a:lnTo>
                      <a:pt x="200" y="287"/>
                    </a:lnTo>
                    <a:lnTo>
                      <a:pt x="198" y="300"/>
                    </a:lnTo>
                    <a:lnTo>
                      <a:pt x="198" y="314"/>
                    </a:lnTo>
                    <a:lnTo>
                      <a:pt x="194" y="321"/>
                    </a:lnTo>
                    <a:lnTo>
                      <a:pt x="188" y="331"/>
                    </a:lnTo>
                    <a:lnTo>
                      <a:pt x="183" y="335"/>
                    </a:lnTo>
                    <a:lnTo>
                      <a:pt x="179" y="338"/>
                    </a:lnTo>
                    <a:lnTo>
                      <a:pt x="171" y="342"/>
                    </a:lnTo>
                    <a:lnTo>
                      <a:pt x="166" y="348"/>
                    </a:lnTo>
                    <a:lnTo>
                      <a:pt x="156" y="350"/>
                    </a:lnTo>
                    <a:lnTo>
                      <a:pt x="148" y="354"/>
                    </a:lnTo>
                    <a:lnTo>
                      <a:pt x="139" y="356"/>
                    </a:lnTo>
                    <a:lnTo>
                      <a:pt x="129" y="359"/>
                    </a:lnTo>
                    <a:lnTo>
                      <a:pt x="118" y="359"/>
                    </a:lnTo>
                    <a:lnTo>
                      <a:pt x="107" y="361"/>
                    </a:lnTo>
                    <a:lnTo>
                      <a:pt x="97" y="361"/>
                    </a:lnTo>
                    <a:lnTo>
                      <a:pt x="86" y="361"/>
                    </a:lnTo>
                    <a:lnTo>
                      <a:pt x="76" y="359"/>
                    </a:lnTo>
                    <a:lnTo>
                      <a:pt x="71" y="357"/>
                    </a:lnTo>
                    <a:lnTo>
                      <a:pt x="63" y="356"/>
                    </a:lnTo>
                    <a:lnTo>
                      <a:pt x="57" y="356"/>
                    </a:lnTo>
                    <a:lnTo>
                      <a:pt x="50" y="356"/>
                    </a:lnTo>
                    <a:lnTo>
                      <a:pt x="44" y="354"/>
                    </a:lnTo>
                    <a:lnTo>
                      <a:pt x="40" y="354"/>
                    </a:lnTo>
                    <a:lnTo>
                      <a:pt x="34" y="352"/>
                    </a:lnTo>
                    <a:lnTo>
                      <a:pt x="23" y="346"/>
                    </a:lnTo>
                    <a:lnTo>
                      <a:pt x="17" y="338"/>
                    </a:lnTo>
                    <a:lnTo>
                      <a:pt x="14" y="333"/>
                    </a:lnTo>
                    <a:lnTo>
                      <a:pt x="10" y="325"/>
                    </a:lnTo>
                    <a:lnTo>
                      <a:pt x="8" y="319"/>
                    </a:lnTo>
                    <a:lnTo>
                      <a:pt x="8" y="310"/>
                    </a:lnTo>
                    <a:lnTo>
                      <a:pt x="6" y="302"/>
                    </a:lnTo>
                    <a:lnTo>
                      <a:pt x="6" y="293"/>
                    </a:lnTo>
                    <a:lnTo>
                      <a:pt x="4" y="283"/>
                    </a:lnTo>
                    <a:lnTo>
                      <a:pt x="4" y="272"/>
                    </a:lnTo>
                    <a:lnTo>
                      <a:pt x="2" y="260"/>
                    </a:lnTo>
                    <a:lnTo>
                      <a:pt x="2" y="247"/>
                    </a:lnTo>
                    <a:lnTo>
                      <a:pt x="2" y="236"/>
                    </a:lnTo>
                    <a:lnTo>
                      <a:pt x="2" y="224"/>
                    </a:lnTo>
                    <a:lnTo>
                      <a:pt x="0" y="209"/>
                    </a:lnTo>
                    <a:lnTo>
                      <a:pt x="0" y="198"/>
                    </a:lnTo>
                    <a:lnTo>
                      <a:pt x="0" y="186"/>
                    </a:lnTo>
                    <a:lnTo>
                      <a:pt x="2" y="175"/>
                    </a:lnTo>
                    <a:lnTo>
                      <a:pt x="4" y="162"/>
                    </a:lnTo>
                    <a:lnTo>
                      <a:pt x="6" y="152"/>
                    </a:lnTo>
                    <a:lnTo>
                      <a:pt x="8" y="144"/>
                    </a:lnTo>
                    <a:lnTo>
                      <a:pt x="14" y="137"/>
                    </a:lnTo>
                    <a:lnTo>
                      <a:pt x="17" y="131"/>
                    </a:lnTo>
                    <a:lnTo>
                      <a:pt x="25" y="125"/>
                    </a:lnTo>
                    <a:lnTo>
                      <a:pt x="33" y="118"/>
                    </a:lnTo>
                    <a:lnTo>
                      <a:pt x="36" y="110"/>
                    </a:lnTo>
                    <a:lnTo>
                      <a:pt x="36" y="103"/>
                    </a:lnTo>
                    <a:lnTo>
                      <a:pt x="36" y="95"/>
                    </a:lnTo>
                    <a:lnTo>
                      <a:pt x="36" y="87"/>
                    </a:lnTo>
                    <a:lnTo>
                      <a:pt x="38" y="80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4" y="59"/>
                    </a:lnTo>
                    <a:lnTo>
                      <a:pt x="34" y="53"/>
                    </a:lnTo>
                    <a:lnTo>
                      <a:pt x="33" y="46"/>
                    </a:lnTo>
                    <a:lnTo>
                      <a:pt x="33" y="40"/>
                    </a:lnTo>
                    <a:lnTo>
                      <a:pt x="31" y="34"/>
                    </a:lnTo>
                    <a:lnTo>
                      <a:pt x="31" y="28"/>
                    </a:lnTo>
                    <a:lnTo>
                      <a:pt x="27" y="17"/>
                    </a:lnTo>
                    <a:lnTo>
                      <a:pt x="27" y="9"/>
                    </a:lnTo>
                    <a:lnTo>
                      <a:pt x="31" y="8"/>
                    </a:lnTo>
                    <a:lnTo>
                      <a:pt x="36" y="8"/>
                    </a:lnTo>
                    <a:lnTo>
                      <a:pt x="42" y="8"/>
                    </a:lnTo>
                    <a:lnTo>
                      <a:pt x="48" y="9"/>
                    </a:lnTo>
                    <a:lnTo>
                      <a:pt x="48" y="15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0" y="34"/>
                    </a:lnTo>
                    <a:lnTo>
                      <a:pt x="50" y="42"/>
                    </a:lnTo>
                    <a:lnTo>
                      <a:pt x="52" y="47"/>
                    </a:lnTo>
                    <a:lnTo>
                      <a:pt x="52" y="55"/>
                    </a:lnTo>
                    <a:lnTo>
                      <a:pt x="55" y="61"/>
                    </a:lnTo>
                    <a:lnTo>
                      <a:pt x="55" y="68"/>
                    </a:lnTo>
                    <a:lnTo>
                      <a:pt x="55" y="74"/>
                    </a:lnTo>
                    <a:lnTo>
                      <a:pt x="55" y="82"/>
                    </a:lnTo>
                    <a:lnTo>
                      <a:pt x="57" y="87"/>
                    </a:lnTo>
                    <a:lnTo>
                      <a:pt x="57" y="95"/>
                    </a:lnTo>
                    <a:lnTo>
                      <a:pt x="57" y="101"/>
                    </a:lnTo>
                    <a:lnTo>
                      <a:pt x="57" y="108"/>
                    </a:lnTo>
                    <a:lnTo>
                      <a:pt x="57" y="114"/>
                    </a:lnTo>
                    <a:lnTo>
                      <a:pt x="55" y="124"/>
                    </a:lnTo>
                    <a:lnTo>
                      <a:pt x="50" y="131"/>
                    </a:lnTo>
                    <a:lnTo>
                      <a:pt x="42" y="139"/>
                    </a:lnTo>
                    <a:lnTo>
                      <a:pt x="34" y="146"/>
                    </a:lnTo>
                    <a:lnTo>
                      <a:pt x="29" y="154"/>
                    </a:lnTo>
                    <a:lnTo>
                      <a:pt x="27" y="165"/>
                    </a:lnTo>
                    <a:lnTo>
                      <a:pt x="23" y="177"/>
                    </a:lnTo>
                    <a:lnTo>
                      <a:pt x="23" y="188"/>
                    </a:lnTo>
                    <a:lnTo>
                      <a:pt x="21" y="198"/>
                    </a:lnTo>
                    <a:lnTo>
                      <a:pt x="21" y="209"/>
                    </a:lnTo>
                    <a:lnTo>
                      <a:pt x="21" y="220"/>
                    </a:lnTo>
                    <a:lnTo>
                      <a:pt x="21" y="232"/>
                    </a:lnTo>
                    <a:lnTo>
                      <a:pt x="21" y="243"/>
                    </a:lnTo>
                    <a:lnTo>
                      <a:pt x="23" y="255"/>
                    </a:lnTo>
                    <a:lnTo>
                      <a:pt x="23" y="266"/>
                    </a:lnTo>
                    <a:lnTo>
                      <a:pt x="25" y="278"/>
                    </a:lnTo>
                    <a:lnTo>
                      <a:pt x="27" y="289"/>
                    </a:lnTo>
                    <a:lnTo>
                      <a:pt x="29" y="300"/>
                    </a:lnTo>
                    <a:lnTo>
                      <a:pt x="31" y="312"/>
                    </a:lnTo>
                    <a:lnTo>
                      <a:pt x="34" y="323"/>
                    </a:lnTo>
                    <a:lnTo>
                      <a:pt x="40" y="327"/>
                    </a:lnTo>
                    <a:lnTo>
                      <a:pt x="50" y="331"/>
                    </a:lnTo>
                    <a:lnTo>
                      <a:pt x="59" y="335"/>
                    </a:lnTo>
                    <a:lnTo>
                      <a:pt x="69" y="336"/>
                    </a:lnTo>
                    <a:lnTo>
                      <a:pt x="78" y="338"/>
                    </a:lnTo>
                    <a:lnTo>
                      <a:pt x="90" y="338"/>
                    </a:lnTo>
                    <a:lnTo>
                      <a:pt x="101" y="338"/>
                    </a:lnTo>
                    <a:lnTo>
                      <a:pt x="112" y="338"/>
                    </a:lnTo>
                    <a:lnTo>
                      <a:pt x="122" y="336"/>
                    </a:lnTo>
                    <a:lnTo>
                      <a:pt x="131" y="336"/>
                    </a:lnTo>
                    <a:lnTo>
                      <a:pt x="141" y="333"/>
                    </a:lnTo>
                    <a:lnTo>
                      <a:pt x="152" y="331"/>
                    </a:lnTo>
                    <a:lnTo>
                      <a:pt x="158" y="327"/>
                    </a:lnTo>
                    <a:lnTo>
                      <a:pt x="167" y="323"/>
                    </a:lnTo>
                    <a:lnTo>
                      <a:pt x="173" y="319"/>
                    </a:lnTo>
                    <a:lnTo>
                      <a:pt x="181" y="316"/>
                    </a:lnTo>
                    <a:lnTo>
                      <a:pt x="179" y="304"/>
                    </a:lnTo>
                    <a:lnTo>
                      <a:pt x="179" y="291"/>
                    </a:lnTo>
                    <a:lnTo>
                      <a:pt x="179" y="278"/>
                    </a:lnTo>
                    <a:lnTo>
                      <a:pt x="179" y="264"/>
                    </a:lnTo>
                    <a:lnTo>
                      <a:pt x="175" y="251"/>
                    </a:lnTo>
                    <a:lnTo>
                      <a:pt x="175" y="238"/>
                    </a:lnTo>
                    <a:lnTo>
                      <a:pt x="173" y="224"/>
                    </a:lnTo>
                    <a:lnTo>
                      <a:pt x="173" y="211"/>
                    </a:lnTo>
                    <a:lnTo>
                      <a:pt x="169" y="198"/>
                    </a:lnTo>
                    <a:lnTo>
                      <a:pt x="167" y="186"/>
                    </a:lnTo>
                    <a:lnTo>
                      <a:pt x="164" y="173"/>
                    </a:lnTo>
                    <a:lnTo>
                      <a:pt x="160" y="163"/>
                    </a:lnTo>
                    <a:lnTo>
                      <a:pt x="154" y="152"/>
                    </a:lnTo>
                    <a:lnTo>
                      <a:pt x="150" y="143"/>
                    </a:lnTo>
                    <a:lnTo>
                      <a:pt x="145" y="135"/>
                    </a:lnTo>
                    <a:lnTo>
                      <a:pt x="139" y="127"/>
                    </a:lnTo>
                    <a:lnTo>
                      <a:pt x="133" y="124"/>
                    </a:lnTo>
                    <a:lnTo>
                      <a:pt x="128" y="120"/>
                    </a:lnTo>
                    <a:lnTo>
                      <a:pt x="124" y="114"/>
                    </a:lnTo>
                    <a:lnTo>
                      <a:pt x="120" y="112"/>
                    </a:lnTo>
                    <a:lnTo>
                      <a:pt x="118" y="106"/>
                    </a:lnTo>
                    <a:lnTo>
                      <a:pt x="116" y="101"/>
                    </a:lnTo>
                    <a:lnTo>
                      <a:pt x="114" y="93"/>
                    </a:lnTo>
                    <a:lnTo>
                      <a:pt x="112" y="85"/>
                    </a:lnTo>
                    <a:lnTo>
                      <a:pt x="110" y="78"/>
                    </a:lnTo>
                    <a:lnTo>
                      <a:pt x="110" y="70"/>
                    </a:lnTo>
                    <a:lnTo>
                      <a:pt x="107" y="63"/>
                    </a:lnTo>
                    <a:lnTo>
                      <a:pt x="107" y="55"/>
                    </a:lnTo>
                    <a:lnTo>
                      <a:pt x="107" y="46"/>
                    </a:lnTo>
                    <a:lnTo>
                      <a:pt x="107" y="40"/>
                    </a:lnTo>
                    <a:lnTo>
                      <a:pt x="105" y="32"/>
                    </a:lnTo>
                    <a:lnTo>
                      <a:pt x="105" y="27"/>
                    </a:lnTo>
                    <a:lnTo>
                      <a:pt x="105" y="19"/>
                    </a:lnTo>
                    <a:lnTo>
                      <a:pt x="105" y="15"/>
                    </a:lnTo>
                    <a:lnTo>
                      <a:pt x="105" y="6"/>
                    </a:lnTo>
                    <a:lnTo>
                      <a:pt x="10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39" name="Freeform 104"/>
              <p:cNvSpPr>
                <a:spLocks/>
              </p:cNvSpPr>
              <p:nvPr/>
            </p:nvSpPr>
            <p:spPr bwMode="auto">
              <a:xfrm>
                <a:off x="830" y="1608"/>
                <a:ext cx="74" cy="48"/>
              </a:xfrm>
              <a:custGeom>
                <a:avLst/>
                <a:gdLst>
                  <a:gd name="T0" fmla="*/ 70 w 148"/>
                  <a:gd name="T1" fmla="*/ 42 h 97"/>
                  <a:gd name="T2" fmla="*/ 71 w 148"/>
                  <a:gd name="T3" fmla="*/ 40 h 97"/>
                  <a:gd name="T4" fmla="*/ 72 w 148"/>
                  <a:gd name="T5" fmla="*/ 38 h 97"/>
                  <a:gd name="T6" fmla="*/ 73 w 148"/>
                  <a:gd name="T7" fmla="*/ 35 h 97"/>
                  <a:gd name="T8" fmla="*/ 74 w 148"/>
                  <a:gd name="T9" fmla="*/ 32 h 97"/>
                  <a:gd name="T10" fmla="*/ 73 w 148"/>
                  <a:gd name="T11" fmla="*/ 27 h 97"/>
                  <a:gd name="T12" fmla="*/ 73 w 148"/>
                  <a:gd name="T13" fmla="*/ 24 h 97"/>
                  <a:gd name="T14" fmla="*/ 73 w 148"/>
                  <a:gd name="T15" fmla="*/ 21 h 97"/>
                  <a:gd name="T16" fmla="*/ 72 w 148"/>
                  <a:gd name="T17" fmla="*/ 17 h 97"/>
                  <a:gd name="T18" fmla="*/ 69 w 148"/>
                  <a:gd name="T19" fmla="*/ 13 h 97"/>
                  <a:gd name="T20" fmla="*/ 67 w 148"/>
                  <a:gd name="T21" fmla="*/ 10 h 97"/>
                  <a:gd name="T22" fmla="*/ 65 w 148"/>
                  <a:gd name="T23" fmla="*/ 6 h 97"/>
                  <a:gd name="T24" fmla="*/ 60 w 148"/>
                  <a:gd name="T25" fmla="*/ 4 h 97"/>
                  <a:gd name="T26" fmla="*/ 56 w 148"/>
                  <a:gd name="T27" fmla="*/ 2 h 97"/>
                  <a:gd name="T28" fmla="*/ 51 w 148"/>
                  <a:gd name="T29" fmla="*/ 1 h 97"/>
                  <a:gd name="T30" fmla="*/ 45 w 148"/>
                  <a:gd name="T31" fmla="*/ 0 h 97"/>
                  <a:gd name="T32" fmla="*/ 39 w 148"/>
                  <a:gd name="T33" fmla="*/ 1 h 97"/>
                  <a:gd name="T34" fmla="*/ 37 w 148"/>
                  <a:gd name="T35" fmla="*/ 1 h 97"/>
                  <a:gd name="T36" fmla="*/ 32 w 148"/>
                  <a:gd name="T37" fmla="*/ 2 h 97"/>
                  <a:gd name="T38" fmla="*/ 26 w 148"/>
                  <a:gd name="T39" fmla="*/ 2 h 97"/>
                  <a:gd name="T40" fmla="*/ 23 w 148"/>
                  <a:gd name="T41" fmla="*/ 3 h 97"/>
                  <a:gd name="T42" fmla="*/ 18 w 148"/>
                  <a:gd name="T43" fmla="*/ 3 h 97"/>
                  <a:gd name="T44" fmla="*/ 13 w 148"/>
                  <a:gd name="T45" fmla="*/ 5 h 97"/>
                  <a:gd name="T46" fmla="*/ 9 w 148"/>
                  <a:gd name="T47" fmla="*/ 8 h 97"/>
                  <a:gd name="T48" fmla="*/ 5 w 148"/>
                  <a:gd name="T49" fmla="*/ 12 h 97"/>
                  <a:gd name="T50" fmla="*/ 2 w 148"/>
                  <a:gd name="T51" fmla="*/ 15 h 97"/>
                  <a:gd name="T52" fmla="*/ 1 w 148"/>
                  <a:gd name="T53" fmla="*/ 19 h 97"/>
                  <a:gd name="T54" fmla="*/ 0 w 148"/>
                  <a:gd name="T55" fmla="*/ 22 h 97"/>
                  <a:gd name="T56" fmla="*/ 0 w 148"/>
                  <a:gd name="T57" fmla="*/ 26 h 97"/>
                  <a:gd name="T58" fmla="*/ 0 w 148"/>
                  <a:gd name="T59" fmla="*/ 30 h 97"/>
                  <a:gd name="T60" fmla="*/ 1 w 148"/>
                  <a:gd name="T61" fmla="*/ 34 h 97"/>
                  <a:gd name="T62" fmla="*/ 1 w 148"/>
                  <a:gd name="T63" fmla="*/ 37 h 97"/>
                  <a:gd name="T64" fmla="*/ 5 w 148"/>
                  <a:gd name="T65" fmla="*/ 41 h 97"/>
                  <a:gd name="T66" fmla="*/ 6 w 148"/>
                  <a:gd name="T67" fmla="*/ 42 h 97"/>
                  <a:gd name="T68" fmla="*/ 10 w 148"/>
                  <a:gd name="T69" fmla="*/ 45 h 97"/>
                  <a:gd name="T70" fmla="*/ 14 w 148"/>
                  <a:gd name="T71" fmla="*/ 46 h 97"/>
                  <a:gd name="T72" fmla="*/ 19 w 148"/>
                  <a:gd name="T73" fmla="*/ 47 h 97"/>
                  <a:gd name="T74" fmla="*/ 21 w 148"/>
                  <a:gd name="T75" fmla="*/ 47 h 97"/>
                  <a:gd name="T76" fmla="*/ 24 w 148"/>
                  <a:gd name="T77" fmla="*/ 47 h 97"/>
                  <a:gd name="T78" fmla="*/ 27 w 148"/>
                  <a:gd name="T79" fmla="*/ 47 h 97"/>
                  <a:gd name="T80" fmla="*/ 30 w 148"/>
                  <a:gd name="T81" fmla="*/ 48 h 97"/>
                  <a:gd name="T82" fmla="*/ 33 w 148"/>
                  <a:gd name="T83" fmla="*/ 48 h 97"/>
                  <a:gd name="T84" fmla="*/ 37 w 148"/>
                  <a:gd name="T85" fmla="*/ 48 h 97"/>
                  <a:gd name="T86" fmla="*/ 40 w 148"/>
                  <a:gd name="T87" fmla="*/ 48 h 97"/>
                  <a:gd name="T88" fmla="*/ 44 w 148"/>
                  <a:gd name="T89" fmla="*/ 48 h 97"/>
                  <a:gd name="T90" fmla="*/ 47 w 148"/>
                  <a:gd name="T91" fmla="*/ 47 h 97"/>
                  <a:gd name="T92" fmla="*/ 51 w 148"/>
                  <a:gd name="T93" fmla="*/ 47 h 97"/>
                  <a:gd name="T94" fmla="*/ 54 w 148"/>
                  <a:gd name="T95" fmla="*/ 46 h 97"/>
                  <a:gd name="T96" fmla="*/ 57 w 148"/>
                  <a:gd name="T97" fmla="*/ 46 h 97"/>
                  <a:gd name="T98" fmla="*/ 60 w 148"/>
                  <a:gd name="T99" fmla="*/ 45 h 97"/>
                  <a:gd name="T100" fmla="*/ 65 w 148"/>
                  <a:gd name="T101" fmla="*/ 44 h 97"/>
                  <a:gd name="T102" fmla="*/ 67 w 148"/>
                  <a:gd name="T103" fmla="*/ 43 h 97"/>
                  <a:gd name="T104" fmla="*/ 70 w 148"/>
                  <a:gd name="T105" fmla="*/ 42 h 97"/>
                  <a:gd name="T106" fmla="*/ 70 w 148"/>
                  <a:gd name="T107" fmla="*/ 42 h 9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48"/>
                  <a:gd name="T163" fmla="*/ 0 h 97"/>
                  <a:gd name="T164" fmla="*/ 148 w 148"/>
                  <a:gd name="T165" fmla="*/ 97 h 9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48" h="97">
                    <a:moveTo>
                      <a:pt x="140" y="84"/>
                    </a:moveTo>
                    <a:lnTo>
                      <a:pt x="142" y="80"/>
                    </a:lnTo>
                    <a:lnTo>
                      <a:pt x="144" y="76"/>
                    </a:lnTo>
                    <a:lnTo>
                      <a:pt x="146" y="70"/>
                    </a:lnTo>
                    <a:lnTo>
                      <a:pt x="148" y="65"/>
                    </a:lnTo>
                    <a:lnTo>
                      <a:pt x="146" y="55"/>
                    </a:lnTo>
                    <a:lnTo>
                      <a:pt x="146" y="49"/>
                    </a:lnTo>
                    <a:lnTo>
                      <a:pt x="146" y="42"/>
                    </a:lnTo>
                    <a:lnTo>
                      <a:pt x="144" y="34"/>
                    </a:lnTo>
                    <a:lnTo>
                      <a:pt x="138" y="26"/>
                    </a:lnTo>
                    <a:lnTo>
                      <a:pt x="134" y="21"/>
                    </a:lnTo>
                    <a:lnTo>
                      <a:pt x="129" y="13"/>
                    </a:lnTo>
                    <a:lnTo>
                      <a:pt x="121" y="9"/>
                    </a:lnTo>
                    <a:lnTo>
                      <a:pt x="112" y="4"/>
                    </a:lnTo>
                    <a:lnTo>
                      <a:pt x="102" y="2"/>
                    </a:lnTo>
                    <a:lnTo>
                      <a:pt x="91" y="0"/>
                    </a:lnTo>
                    <a:lnTo>
                      <a:pt x="79" y="2"/>
                    </a:lnTo>
                    <a:lnTo>
                      <a:pt x="74" y="2"/>
                    </a:lnTo>
                    <a:lnTo>
                      <a:pt x="64" y="4"/>
                    </a:lnTo>
                    <a:lnTo>
                      <a:pt x="53" y="4"/>
                    </a:lnTo>
                    <a:lnTo>
                      <a:pt x="47" y="6"/>
                    </a:lnTo>
                    <a:lnTo>
                      <a:pt x="36" y="7"/>
                    </a:lnTo>
                    <a:lnTo>
                      <a:pt x="26" y="11"/>
                    </a:lnTo>
                    <a:lnTo>
                      <a:pt x="19" y="17"/>
                    </a:lnTo>
                    <a:lnTo>
                      <a:pt x="11" y="25"/>
                    </a:lnTo>
                    <a:lnTo>
                      <a:pt x="5" y="30"/>
                    </a:lnTo>
                    <a:lnTo>
                      <a:pt x="1" y="38"/>
                    </a:lnTo>
                    <a:lnTo>
                      <a:pt x="0" y="45"/>
                    </a:lnTo>
                    <a:lnTo>
                      <a:pt x="0" y="53"/>
                    </a:lnTo>
                    <a:lnTo>
                      <a:pt x="0" y="61"/>
                    </a:lnTo>
                    <a:lnTo>
                      <a:pt x="1" y="68"/>
                    </a:lnTo>
                    <a:lnTo>
                      <a:pt x="3" y="74"/>
                    </a:lnTo>
                    <a:lnTo>
                      <a:pt x="9" y="82"/>
                    </a:lnTo>
                    <a:lnTo>
                      <a:pt x="13" y="85"/>
                    </a:lnTo>
                    <a:lnTo>
                      <a:pt x="20" y="91"/>
                    </a:lnTo>
                    <a:lnTo>
                      <a:pt x="28" y="93"/>
                    </a:lnTo>
                    <a:lnTo>
                      <a:pt x="39" y="95"/>
                    </a:lnTo>
                    <a:lnTo>
                      <a:pt x="43" y="95"/>
                    </a:lnTo>
                    <a:lnTo>
                      <a:pt x="49" y="95"/>
                    </a:lnTo>
                    <a:lnTo>
                      <a:pt x="55" y="95"/>
                    </a:lnTo>
                    <a:lnTo>
                      <a:pt x="60" y="97"/>
                    </a:lnTo>
                    <a:lnTo>
                      <a:pt x="66" y="97"/>
                    </a:lnTo>
                    <a:lnTo>
                      <a:pt x="74" y="97"/>
                    </a:lnTo>
                    <a:lnTo>
                      <a:pt x="81" y="97"/>
                    </a:lnTo>
                    <a:lnTo>
                      <a:pt x="89" y="97"/>
                    </a:lnTo>
                    <a:lnTo>
                      <a:pt x="95" y="95"/>
                    </a:lnTo>
                    <a:lnTo>
                      <a:pt x="102" y="95"/>
                    </a:lnTo>
                    <a:lnTo>
                      <a:pt x="108" y="93"/>
                    </a:lnTo>
                    <a:lnTo>
                      <a:pt x="115" y="93"/>
                    </a:lnTo>
                    <a:lnTo>
                      <a:pt x="121" y="91"/>
                    </a:lnTo>
                    <a:lnTo>
                      <a:pt x="129" y="89"/>
                    </a:lnTo>
                    <a:lnTo>
                      <a:pt x="134" y="87"/>
                    </a:lnTo>
                    <a:lnTo>
                      <a:pt x="14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0" name="Freeform 105"/>
              <p:cNvSpPr>
                <a:spLocks/>
              </p:cNvSpPr>
              <p:nvPr/>
            </p:nvSpPr>
            <p:spPr bwMode="auto">
              <a:xfrm>
                <a:off x="701" y="1601"/>
                <a:ext cx="88" cy="160"/>
              </a:xfrm>
              <a:custGeom>
                <a:avLst/>
                <a:gdLst>
                  <a:gd name="T0" fmla="*/ 56 w 177"/>
                  <a:gd name="T1" fmla="*/ 3 h 319"/>
                  <a:gd name="T2" fmla="*/ 56 w 177"/>
                  <a:gd name="T3" fmla="*/ 11 h 319"/>
                  <a:gd name="T4" fmla="*/ 56 w 177"/>
                  <a:gd name="T5" fmla="*/ 20 h 319"/>
                  <a:gd name="T6" fmla="*/ 57 w 177"/>
                  <a:gd name="T7" fmla="*/ 33 h 319"/>
                  <a:gd name="T8" fmla="*/ 62 w 177"/>
                  <a:gd name="T9" fmla="*/ 47 h 319"/>
                  <a:gd name="T10" fmla="*/ 69 w 177"/>
                  <a:gd name="T11" fmla="*/ 53 h 319"/>
                  <a:gd name="T12" fmla="*/ 76 w 177"/>
                  <a:gd name="T13" fmla="*/ 63 h 319"/>
                  <a:gd name="T14" fmla="*/ 81 w 177"/>
                  <a:gd name="T15" fmla="*/ 78 h 319"/>
                  <a:gd name="T16" fmla="*/ 86 w 177"/>
                  <a:gd name="T17" fmla="*/ 96 h 319"/>
                  <a:gd name="T18" fmla="*/ 88 w 177"/>
                  <a:gd name="T19" fmla="*/ 115 h 319"/>
                  <a:gd name="T20" fmla="*/ 87 w 177"/>
                  <a:gd name="T21" fmla="*/ 133 h 319"/>
                  <a:gd name="T22" fmla="*/ 82 w 177"/>
                  <a:gd name="T23" fmla="*/ 146 h 319"/>
                  <a:gd name="T24" fmla="*/ 75 w 177"/>
                  <a:gd name="T25" fmla="*/ 152 h 319"/>
                  <a:gd name="T26" fmla="*/ 64 w 177"/>
                  <a:gd name="T27" fmla="*/ 157 h 319"/>
                  <a:gd name="T28" fmla="*/ 51 w 177"/>
                  <a:gd name="T29" fmla="*/ 160 h 319"/>
                  <a:gd name="T30" fmla="*/ 37 w 177"/>
                  <a:gd name="T31" fmla="*/ 160 h 319"/>
                  <a:gd name="T32" fmla="*/ 27 w 177"/>
                  <a:gd name="T33" fmla="*/ 158 h 319"/>
                  <a:gd name="T34" fmla="*/ 19 w 177"/>
                  <a:gd name="T35" fmla="*/ 157 h 319"/>
                  <a:gd name="T36" fmla="*/ 10 w 177"/>
                  <a:gd name="T37" fmla="*/ 153 h 319"/>
                  <a:gd name="T38" fmla="*/ 4 w 177"/>
                  <a:gd name="T39" fmla="*/ 145 h 319"/>
                  <a:gd name="T40" fmla="*/ 3 w 177"/>
                  <a:gd name="T41" fmla="*/ 134 h 319"/>
                  <a:gd name="T42" fmla="*/ 1 w 177"/>
                  <a:gd name="T43" fmla="*/ 121 h 319"/>
                  <a:gd name="T44" fmla="*/ 0 w 177"/>
                  <a:gd name="T45" fmla="*/ 105 h 319"/>
                  <a:gd name="T46" fmla="*/ 0 w 177"/>
                  <a:gd name="T47" fmla="*/ 87 h 319"/>
                  <a:gd name="T48" fmla="*/ 1 w 177"/>
                  <a:gd name="T49" fmla="*/ 72 h 319"/>
                  <a:gd name="T50" fmla="*/ 5 w 177"/>
                  <a:gd name="T51" fmla="*/ 61 h 319"/>
                  <a:gd name="T52" fmla="*/ 14 w 177"/>
                  <a:gd name="T53" fmla="*/ 52 h 319"/>
                  <a:gd name="T54" fmla="*/ 16 w 177"/>
                  <a:gd name="T55" fmla="*/ 43 h 319"/>
                  <a:gd name="T56" fmla="*/ 16 w 177"/>
                  <a:gd name="T57" fmla="*/ 33 h 319"/>
                  <a:gd name="T58" fmla="*/ 14 w 177"/>
                  <a:gd name="T59" fmla="*/ 24 h 319"/>
                  <a:gd name="T60" fmla="*/ 12 w 177"/>
                  <a:gd name="T61" fmla="*/ 15 h 319"/>
                  <a:gd name="T62" fmla="*/ 11 w 177"/>
                  <a:gd name="T63" fmla="*/ 5 h 319"/>
                  <a:gd name="T64" fmla="*/ 19 w 177"/>
                  <a:gd name="T65" fmla="*/ 4 h 319"/>
                  <a:gd name="T66" fmla="*/ 21 w 177"/>
                  <a:gd name="T67" fmla="*/ 10 h 319"/>
                  <a:gd name="T68" fmla="*/ 22 w 177"/>
                  <a:gd name="T69" fmla="*/ 18 h 319"/>
                  <a:gd name="T70" fmla="*/ 24 w 177"/>
                  <a:gd name="T71" fmla="*/ 28 h 319"/>
                  <a:gd name="T72" fmla="*/ 24 w 177"/>
                  <a:gd name="T73" fmla="*/ 36 h 319"/>
                  <a:gd name="T74" fmla="*/ 24 w 177"/>
                  <a:gd name="T75" fmla="*/ 45 h 319"/>
                  <a:gd name="T76" fmla="*/ 24 w 177"/>
                  <a:gd name="T77" fmla="*/ 54 h 319"/>
                  <a:gd name="T78" fmla="*/ 14 w 177"/>
                  <a:gd name="T79" fmla="*/ 66 h 319"/>
                  <a:gd name="T80" fmla="*/ 9 w 177"/>
                  <a:gd name="T81" fmla="*/ 79 h 319"/>
                  <a:gd name="T82" fmla="*/ 8 w 177"/>
                  <a:gd name="T83" fmla="*/ 93 h 319"/>
                  <a:gd name="T84" fmla="*/ 8 w 177"/>
                  <a:gd name="T85" fmla="*/ 108 h 319"/>
                  <a:gd name="T86" fmla="*/ 11 w 177"/>
                  <a:gd name="T87" fmla="*/ 124 h 319"/>
                  <a:gd name="T88" fmla="*/ 13 w 177"/>
                  <a:gd name="T89" fmla="*/ 139 h 319"/>
                  <a:gd name="T90" fmla="*/ 21 w 177"/>
                  <a:gd name="T91" fmla="*/ 146 h 319"/>
                  <a:gd name="T92" fmla="*/ 34 w 177"/>
                  <a:gd name="T93" fmla="*/ 149 h 319"/>
                  <a:gd name="T94" fmla="*/ 48 w 177"/>
                  <a:gd name="T95" fmla="*/ 150 h 319"/>
                  <a:gd name="T96" fmla="*/ 62 w 177"/>
                  <a:gd name="T97" fmla="*/ 147 h 319"/>
                  <a:gd name="T98" fmla="*/ 73 w 177"/>
                  <a:gd name="T99" fmla="*/ 144 h 319"/>
                  <a:gd name="T100" fmla="*/ 79 w 177"/>
                  <a:gd name="T101" fmla="*/ 134 h 319"/>
                  <a:gd name="T102" fmla="*/ 78 w 177"/>
                  <a:gd name="T103" fmla="*/ 118 h 319"/>
                  <a:gd name="T104" fmla="*/ 76 w 177"/>
                  <a:gd name="T105" fmla="*/ 100 h 319"/>
                  <a:gd name="T106" fmla="*/ 74 w 177"/>
                  <a:gd name="T107" fmla="*/ 82 h 319"/>
                  <a:gd name="T108" fmla="*/ 68 w 177"/>
                  <a:gd name="T109" fmla="*/ 68 h 319"/>
                  <a:gd name="T110" fmla="*/ 61 w 177"/>
                  <a:gd name="T111" fmla="*/ 57 h 319"/>
                  <a:gd name="T112" fmla="*/ 53 w 177"/>
                  <a:gd name="T113" fmla="*/ 49 h 319"/>
                  <a:gd name="T114" fmla="*/ 48 w 177"/>
                  <a:gd name="T115" fmla="*/ 38 h 319"/>
                  <a:gd name="T116" fmla="*/ 46 w 177"/>
                  <a:gd name="T117" fmla="*/ 28 h 319"/>
                  <a:gd name="T118" fmla="*/ 46 w 177"/>
                  <a:gd name="T119" fmla="*/ 18 h 319"/>
                  <a:gd name="T120" fmla="*/ 46 w 177"/>
                  <a:gd name="T121" fmla="*/ 8 h 319"/>
                  <a:gd name="T122" fmla="*/ 47 w 177"/>
                  <a:gd name="T123" fmla="*/ 0 h 31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77"/>
                  <a:gd name="T187" fmla="*/ 0 h 319"/>
                  <a:gd name="T188" fmla="*/ 177 w 177"/>
                  <a:gd name="T189" fmla="*/ 319 h 31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77" h="319">
                    <a:moveTo>
                      <a:pt x="95" y="0"/>
                    </a:moveTo>
                    <a:lnTo>
                      <a:pt x="112" y="0"/>
                    </a:lnTo>
                    <a:lnTo>
                      <a:pt x="112" y="5"/>
                    </a:lnTo>
                    <a:lnTo>
                      <a:pt x="112" y="11"/>
                    </a:lnTo>
                    <a:lnTo>
                      <a:pt x="112" y="17"/>
                    </a:lnTo>
                    <a:lnTo>
                      <a:pt x="112" y="22"/>
                    </a:lnTo>
                    <a:lnTo>
                      <a:pt x="112" y="28"/>
                    </a:lnTo>
                    <a:lnTo>
                      <a:pt x="112" y="34"/>
                    </a:lnTo>
                    <a:lnTo>
                      <a:pt x="112" y="39"/>
                    </a:lnTo>
                    <a:lnTo>
                      <a:pt x="112" y="45"/>
                    </a:lnTo>
                    <a:lnTo>
                      <a:pt x="112" y="55"/>
                    </a:lnTo>
                    <a:lnTo>
                      <a:pt x="114" y="66"/>
                    </a:lnTo>
                    <a:lnTo>
                      <a:pt x="116" y="78"/>
                    </a:lnTo>
                    <a:lnTo>
                      <a:pt x="122" y="87"/>
                    </a:lnTo>
                    <a:lnTo>
                      <a:pt x="125" y="93"/>
                    </a:lnTo>
                    <a:lnTo>
                      <a:pt x="129" y="97"/>
                    </a:lnTo>
                    <a:lnTo>
                      <a:pt x="133" y="102"/>
                    </a:lnTo>
                    <a:lnTo>
                      <a:pt x="139" y="106"/>
                    </a:lnTo>
                    <a:lnTo>
                      <a:pt x="144" y="112"/>
                    </a:lnTo>
                    <a:lnTo>
                      <a:pt x="148" y="117"/>
                    </a:lnTo>
                    <a:lnTo>
                      <a:pt x="152" y="125"/>
                    </a:lnTo>
                    <a:lnTo>
                      <a:pt x="158" y="135"/>
                    </a:lnTo>
                    <a:lnTo>
                      <a:pt x="162" y="144"/>
                    </a:lnTo>
                    <a:lnTo>
                      <a:pt x="163" y="155"/>
                    </a:lnTo>
                    <a:lnTo>
                      <a:pt x="167" y="169"/>
                    </a:lnTo>
                    <a:lnTo>
                      <a:pt x="171" y="180"/>
                    </a:lnTo>
                    <a:lnTo>
                      <a:pt x="173" y="192"/>
                    </a:lnTo>
                    <a:lnTo>
                      <a:pt x="175" y="203"/>
                    </a:lnTo>
                    <a:lnTo>
                      <a:pt x="175" y="216"/>
                    </a:lnTo>
                    <a:lnTo>
                      <a:pt x="177" y="230"/>
                    </a:lnTo>
                    <a:lnTo>
                      <a:pt x="177" y="241"/>
                    </a:lnTo>
                    <a:lnTo>
                      <a:pt x="177" y="254"/>
                    </a:lnTo>
                    <a:lnTo>
                      <a:pt x="175" y="266"/>
                    </a:lnTo>
                    <a:lnTo>
                      <a:pt x="175" y="279"/>
                    </a:lnTo>
                    <a:lnTo>
                      <a:pt x="173" y="285"/>
                    </a:lnTo>
                    <a:lnTo>
                      <a:pt x="165" y="292"/>
                    </a:lnTo>
                    <a:lnTo>
                      <a:pt x="162" y="294"/>
                    </a:lnTo>
                    <a:lnTo>
                      <a:pt x="158" y="298"/>
                    </a:lnTo>
                    <a:lnTo>
                      <a:pt x="150" y="304"/>
                    </a:lnTo>
                    <a:lnTo>
                      <a:pt x="144" y="308"/>
                    </a:lnTo>
                    <a:lnTo>
                      <a:pt x="137" y="309"/>
                    </a:lnTo>
                    <a:lnTo>
                      <a:pt x="129" y="313"/>
                    </a:lnTo>
                    <a:lnTo>
                      <a:pt x="122" y="315"/>
                    </a:lnTo>
                    <a:lnTo>
                      <a:pt x="112" y="317"/>
                    </a:lnTo>
                    <a:lnTo>
                      <a:pt x="103" y="319"/>
                    </a:lnTo>
                    <a:lnTo>
                      <a:pt x="93" y="319"/>
                    </a:lnTo>
                    <a:lnTo>
                      <a:pt x="84" y="319"/>
                    </a:lnTo>
                    <a:lnTo>
                      <a:pt x="74" y="319"/>
                    </a:lnTo>
                    <a:lnTo>
                      <a:pt x="67" y="317"/>
                    </a:lnTo>
                    <a:lnTo>
                      <a:pt x="61" y="317"/>
                    </a:lnTo>
                    <a:lnTo>
                      <a:pt x="55" y="315"/>
                    </a:lnTo>
                    <a:lnTo>
                      <a:pt x="49" y="315"/>
                    </a:lnTo>
                    <a:lnTo>
                      <a:pt x="44" y="315"/>
                    </a:lnTo>
                    <a:lnTo>
                      <a:pt x="38" y="313"/>
                    </a:lnTo>
                    <a:lnTo>
                      <a:pt x="34" y="313"/>
                    </a:lnTo>
                    <a:lnTo>
                      <a:pt x="28" y="311"/>
                    </a:lnTo>
                    <a:lnTo>
                      <a:pt x="21" y="306"/>
                    </a:lnTo>
                    <a:lnTo>
                      <a:pt x="13" y="298"/>
                    </a:lnTo>
                    <a:lnTo>
                      <a:pt x="11" y="292"/>
                    </a:lnTo>
                    <a:lnTo>
                      <a:pt x="9" y="289"/>
                    </a:lnTo>
                    <a:lnTo>
                      <a:pt x="8" y="281"/>
                    </a:lnTo>
                    <a:lnTo>
                      <a:pt x="8" y="275"/>
                    </a:lnTo>
                    <a:lnTo>
                      <a:pt x="6" y="268"/>
                    </a:lnTo>
                    <a:lnTo>
                      <a:pt x="6" y="260"/>
                    </a:lnTo>
                    <a:lnTo>
                      <a:pt x="2" y="251"/>
                    </a:lnTo>
                    <a:lnTo>
                      <a:pt x="2" y="241"/>
                    </a:lnTo>
                    <a:lnTo>
                      <a:pt x="2" y="230"/>
                    </a:lnTo>
                    <a:lnTo>
                      <a:pt x="0" y="220"/>
                    </a:lnTo>
                    <a:lnTo>
                      <a:pt x="0" y="209"/>
                    </a:lnTo>
                    <a:lnTo>
                      <a:pt x="0" y="197"/>
                    </a:lnTo>
                    <a:lnTo>
                      <a:pt x="0" y="186"/>
                    </a:lnTo>
                    <a:lnTo>
                      <a:pt x="0" y="174"/>
                    </a:lnTo>
                    <a:lnTo>
                      <a:pt x="0" y="163"/>
                    </a:lnTo>
                    <a:lnTo>
                      <a:pt x="2" y="155"/>
                    </a:lnTo>
                    <a:lnTo>
                      <a:pt x="2" y="144"/>
                    </a:lnTo>
                    <a:lnTo>
                      <a:pt x="6" y="136"/>
                    </a:lnTo>
                    <a:lnTo>
                      <a:pt x="8" y="129"/>
                    </a:lnTo>
                    <a:lnTo>
                      <a:pt x="11" y="121"/>
                    </a:lnTo>
                    <a:lnTo>
                      <a:pt x="15" y="116"/>
                    </a:lnTo>
                    <a:lnTo>
                      <a:pt x="23" y="110"/>
                    </a:lnTo>
                    <a:lnTo>
                      <a:pt x="28" y="104"/>
                    </a:lnTo>
                    <a:lnTo>
                      <a:pt x="32" y="98"/>
                    </a:lnTo>
                    <a:lnTo>
                      <a:pt x="32" y="91"/>
                    </a:lnTo>
                    <a:lnTo>
                      <a:pt x="32" y="85"/>
                    </a:lnTo>
                    <a:lnTo>
                      <a:pt x="32" y="78"/>
                    </a:lnTo>
                    <a:lnTo>
                      <a:pt x="32" y="72"/>
                    </a:lnTo>
                    <a:lnTo>
                      <a:pt x="32" y="66"/>
                    </a:lnTo>
                    <a:lnTo>
                      <a:pt x="30" y="60"/>
                    </a:lnTo>
                    <a:lnTo>
                      <a:pt x="28" y="53"/>
                    </a:lnTo>
                    <a:lnTo>
                      <a:pt x="28" y="47"/>
                    </a:lnTo>
                    <a:lnTo>
                      <a:pt x="27" y="41"/>
                    </a:lnTo>
                    <a:lnTo>
                      <a:pt x="27" y="36"/>
                    </a:lnTo>
                    <a:lnTo>
                      <a:pt x="25" y="30"/>
                    </a:lnTo>
                    <a:lnTo>
                      <a:pt x="25" y="26"/>
                    </a:lnTo>
                    <a:lnTo>
                      <a:pt x="23" y="15"/>
                    </a:lnTo>
                    <a:lnTo>
                      <a:pt x="23" y="9"/>
                    </a:lnTo>
                    <a:lnTo>
                      <a:pt x="25" y="7"/>
                    </a:lnTo>
                    <a:lnTo>
                      <a:pt x="32" y="7"/>
                    </a:lnTo>
                    <a:lnTo>
                      <a:pt x="38" y="7"/>
                    </a:lnTo>
                    <a:lnTo>
                      <a:pt x="42" y="9"/>
                    </a:lnTo>
                    <a:lnTo>
                      <a:pt x="42" y="13"/>
                    </a:lnTo>
                    <a:lnTo>
                      <a:pt x="42" y="20"/>
                    </a:lnTo>
                    <a:lnTo>
                      <a:pt x="42" y="24"/>
                    </a:lnTo>
                    <a:lnTo>
                      <a:pt x="44" y="32"/>
                    </a:lnTo>
                    <a:lnTo>
                      <a:pt x="44" y="36"/>
                    </a:lnTo>
                    <a:lnTo>
                      <a:pt x="46" y="41"/>
                    </a:lnTo>
                    <a:lnTo>
                      <a:pt x="46" y="49"/>
                    </a:lnTo>
                    <a:lnTo>
                      <a:pt x="48" y="55"/>
                    </a:lnTo>
                    <a:lnTo>
                      <a:pt x="48" y="60"/>
                    </a:lnTo>
                    <a:lnTo>
                      <a:pt x="49" y="66"/>
                    </a:lnTo>
                    <a:lnTo>
                      <a:pt x="49" y="72"/>
                    </a:lnTo>
                    <a:lnTo>
                      <a:pt x="49" y="78"/>
                    </a:lnTo>
                    <a:lnTo>
                      <a:pt x="49" y="83"/>
                    </a:lnTo>
                    <a:lnTo>
                      <a:pt x="49" y="89"/>
                    </a:lnTo>
                    <a:lnTo>
                      <a:pt x="49" y="95"/>
                    </a:lnTo>
                    <a:lnTo>
                      <a:pt x="51" y="102"/>
                    </a:lnTo>
                    <a:lnTo>
                      <a:pt x="48" y="108"/>
                    </a:lnTo>
                    <a:lnTo>
                      <a:pt x="42" y="116"/>
                    </a:lnTo>
                    <a:lnTo>
                      <a:pt x="36" y="121"/>
                    </a:lnTo>
                    <a:lnTo>
                      <a:pt x="28" y="131"/>
                    </a:lnTo>
                    <a:lnTo>
                      <a:pt x="25" y="138"/>
                    </a:lnTo>
                    <a:lnTo>
                      <a:pt x="23" y="148"/>
                    </a:lnTo>
                    <a:lnTo>
                      <a:pt x="19" y="157"/>
                    </a:lnTo>
                    <a:lnTo>
                      <a:pt x="19" y="167"/>
                    </a:lnTo>
                    <a:lnTo>
                      <a:pt x="17" y="176"/>
                    </a:lnTo>
                    <a:lnTo>
                      <a:pt x="17" y="186"/>
                    </a:lnTo>
                    <a:lnTo>
                      <a:pt x="17" y="197"/>
                    </a:lnTo>
                    <a:lnTo>
                      <a:pt x="17" y="207"/>
                    </a:lnTo>
                    <a:lnTo>
                      <a:pt x="17" y="216"/>
                    </a:lnTo>
                    <a:lnTo>
                      <a:pt x="19" y="226"/>
                    </a:lnTo>
                    <a:lnTo>
                      <a:pt x="21" y="237"/>
                    </a:lnTo>
                    <a:lnTo>
                      <a:pt x="23" y="247"/>
                    </a:lnTo>
                    <a:lnTo>
                      <a:pt x="23" y="256"/>
                    </a:lnTo>
                    <a:lnTo>
                      <a:pt x="25" y="266"/>
                    </a:lnTo>
                    <a:lnTo>
                      <a:pt x="27" y="277"/>
                    </a:lnTo>
                    <a:lnTo>
                      <a:pt x="28" y="287"/>
                    </a:lnTo>
                    <a:lnTo>
                      <a:pt x="36" y="290"/>
                    </a:lnTo>
                    <a:lnTo>
                      <a:pt x="42" y="292"/>
                    </a:lnTo>
                    <a:lnTo>
                      <a:pt x="51" y="294"/>
                    </a:lnTo>
                    <a:lnTo>
                      <a:pt x="61" y="298"/>
                    </a:lnTo>
                    <a:lnTo>
                      <a:pt x="68" y="298"/>
                    </a:lnTo>
                    <a:lnTo>
                      <a:pt x="78" y="300"/>
                    </a:lnTo>
                    <a:lnTo>
                      <a:pt x="87" y="300"/>
                    </a:lnTo>
                    <a:lnTo>
                      <a:pt x="97" y="300"/>
                    </a:lnTo>
                    <a:lnTo>
                      <a:pt x="106" y="298"/>
                    </a:lnTo>
                    <a:lnTo>
                      <a:pt x="116" y="296"/>
                    </a:lnTo>
                    <a:lnTo>
                      <a:pt x="124" y="294"/>
                    </a:lnTo>
                    <a:lnTo>
                      <a:pt x="133" y="292"/>
                    </a:lnTo>
                    <a:lnTo>
                      <a:pt x="139" y="290"/>
                    </a:lnTo>
                    <a:lnTo>
                      <a:pt x="146" y="287"/>
                    </a:lnTo>
                    <a:lnTo>
                      <a:pt x="152" y="283"/>
                    </a:lnTo>
                    <a:lnTo>
                      <a:pt x="158" y="279"/>
                    </a:lnTo>
                    <a:lnTo>
                      <a:pt x="158" y="268"/>
                    </a:lnTo>
                    <a:lnTo>
                      <a:pt x="158" y="256"/>
                    </a:lnTo>
                    <a:lnTo>
                      <a:pt x="156" y="247"/>
                    </a:lnTo>
                    <a:lnTo>
                      <a:pt x="156" y="235"/>
                    </a:lnTo>
                    <a:lnTo>
                      <a:pt x="156" y="222"/>
                    </a:lnTo>
                    <a:lnTo>
                      <a:pt x="154" y="211"/>
                    </a:lnTo>
                    <a:lnTo>
                      <a:pt x="152" y="199"/>
                    </a:lnTo>
                    <a:lnTo>
                      <a:pt x="152" y="188"/>
                    </a:lnTo>
                    <a:lnTo>
                      <a:pt x="150" y="174"/>
                    </a:lnTo>
                    <a:lnTo>
                      <a:pt x="148" y="163"/>
                    </a:lnTo>
                    <a:lnTo>
                      <a:pt x="144" y="154"/>
                    </a:lnTo>
                    <a:lnTo>
                      <a:pt x="141" y="144"/>
                    </a:lnTo>
                    <a:lnTo>
                      <a:pt x="137" y="135"/>
                    </a:lnTo>
                    <a:lnTo>
                      <a:pt x="133" y="127"/>
                    </a:lnTo>
                    <a:lnTo>
                      <a:pt x="127" y="119"/>
                    </a:lnTo>
                    <a:lnTo>
                      <a:pt x="122" y="114"/>
                    </a:lnTo>
                    <a:lnTo>
                      <a:pt x="118" y="110"/>
                    </a:lnTo>
                    <a:lnTo>
                      <a:pt x="112" y="106"/>
                    </a:lnTo>
                    <a:lnTo>
                      <a:pt x="106" y="98"/>
                    </a:lnTo>
                    <a:lnTo>
                      <a:pt x="103" y="91"/>
                    </a:lnTo>
                    <a:lnTo>
                      <a:pt x="99" y="83"/>
                    </a:lnTo>
                    <a:lnTo>
                      <a:pt x="97" y="76"/>
                    </a:lnTo>
                    <a:lnTo>
                      <a:pt x="95" y="68"/>
                    </a:lnTo>
                    <a:lnTo>
                      <a:pt x="95" y="62"/>
                    </a:lnTo>
                    <a:lnTo>
                      <a:pt x="93" y="55"/>
                    </a:lnTo>
                    <a:lnTo>
                      <a:pt x="93" y="49"/>
                    </a:lnTo>
                    <a:lnTo>
                      <a:pt x="93" y="41"/>
                    </a:lnTo>
                    <a:lnTo>
                      <a:pt x="93" y="36"/>
                    </a:lnTo>
                    <a:lnTo>
                      <a:pt x="93" y="28"/>
                    </a:lnTo>
                    <a:lnTo>
                      <a:pt x="93" y="22"/>
                    </a:lnTo>
                    <a:lnTo>
                      <a:pt x="93" y="15"/>
                    </a:lnTo>
                    <a:lnTo>
                      <a:pt x="93" y="11"/>
                    </a:lnTo>
                    <a:lnTo>
                      <a:pt x="93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1" name="Freeform 106"/>
              <p:cNvSpPr>
                <a:spLocks/>
              </p:cNvSpPr>
              <p:nvPr/>
            </p:nvSpPr>
            <p:spPr bwMode="auto">
              <a:xfrm>
                <a:off x="698" y="1568"/>
                <a:ext cx="65" cy="42"/>
              </a:xfrm>
              <a:custGeom>
                <a:avLst/>
                <a:gdLst>
                  <a:gd name="T0" fmla="*/ 62 w 130"/>
                  <a:gd name="T1" fmla="*/ 37 h 84"/>
                  <a:gd name="T2" fmla="*/ 63 w 130"/>
                  <a:gd name="T3" fmla="*/ 35 h 84"/>
                  <a:gd name="T4" fmla="*/ 64 w 130"/>
                  <a:gd name="T5" fmla="*/ 34 h 84"/>
                  <a:gd name="T6" fmla="*/ 65 w 130"/>
                  <a:gd name="T7" fmla="*/ 31 h 84"/>
                  <a:gd name="T8" fmla="*/ 65 w 130"/>
                  <a:gd name="T9" fmla="*/ 28 h 84"/>
                  <a:gd name="T10" fmla="*/ 65 w 130"/>
                  <a:gd name="T11" fmla="*/ 24 h 84"/>
                  <a:gd name="T12" fmla="*/ 65 w 130"/>
                  <a:gd name="T13" fmla="*/ 22 h 84"/>
                  <a:gd name="T14" fmla="*/ 64 w 130"/>
                  <a:gd name="T15" fmla="*/ 19 h 84"/>
                  <a:gd name="T16" fmla="*/ 64 w 130"/>
                  <a:gd name="T17" fmla="*/ 15 h 84"/>
                  <a:gd name="T18" fmla="*/ 62 w 130"/>
                  <a:gd name="T19" fmla="*/ 12 h 84"/>
                  <a:gd name="T20" fmla="*/ 60 w 130"/>
                  <a:gd name="T21" fmla="*/ 9 h 84"/>
                  <a:gd name="T22" fmla="*/ 57 w 130"/>
                  <a:gd name="T23" fmla="*/ 5 h 84"/>
                  <a:gd name="T24" fmla="*/ 54 w 130"/>
                  <a:gd name="T25" fmla="*/ 4 h 84"/>
                  <a:gd name="T26" fmla="*/ 50 w 130"/>
                  <a:gd name="T27" fmla="*/ 1 h 84"/>
                  <a:gd name="T28" fmla="*/ 46 w 130"/>
                  <a:gd name="T29" fmla="*/ 0 h 84"/>
                  <a:gd name="T30" fmla="*/ 41 w 130"/>
                  <a:gd name="T31" fmla="*/ 0 h 84"/>
                  <a:gd name="T32" fmla="*/ 35 w 130"/>
                  <a:gd name="T33" fmla="*/ 0 h 84"/>
                  <a:gd name="T34" fmla="*/ 33 w 130"/>
                  <a:gd name="T35" fmla="*/ 0 h 84"/>
                  <a:gd name="T36" fmla="*/ 28 w 130"/>
                  <a:gd name="T37" fmla="*/ 1 h 84"/>
                  <a:gd name="T38" fmla="*/ 24 w 130"/>
                  <a:gd name="T39" fmla="*/ 2 h 84"/>
                  <a:gd name="T40" fmla="*/ 22 w 130"/>
                  <a:gd name="T41" fmla="*/ 2 h 84"/>
                  <a:gd name="T42" fmla="*/ 16 w 130"/>
                  <a:gd name="T43" fmla="*/ 4 h 84"/>
                  <a:gd name="T44" fmla="*/ 11 w 130"/>
                  <a:gd name="T45" fmla="*/ 5 h 84"/>
                  <a:gd name="T46" fmla="*/ 7 w 130"/>
                  <a:gd name="T47" fmla="*/ 7 h 84"/>
                  <a:gd name="T48" fmla="*/ 6 w 130"/>
                  <a:gd name="T49" fmla="*/ 11 h 84"/>
                  <a:gd name="T50" fmla="*/ 3 w 130"/>
                  <a:gd name="T51" fmla="*/ 13 h 84"/>
                  <a:gd name="T52" fmla="*/ 1 w 130"/>
                  <a:gd name="T53" fmla="*/ 16 h 84"/>
                  <a:gd name="T54" fmla="*/ 0 w 130"/>
                  <a:gd name="T55" fmla="*/ 20 h 84"/>
                  <a:gd name="T56" fmla="*/ 0 w 130"/>
                  <a:gd name="T57" fmla="*/ 24 h 84"/>
                  <a:gd name="T58" fmla="*/ 0 w 130"/>
                  <a:gd name="T59" fmla="*/ 26 h 84"/>
                  <a:gd name="T60" fmla="*/ 1 w 130"/>
                  <a:gd name="T61" fmla="*/ 29 h 84"/>
                  <a:gd name="T62" fmla="*/ 2 w 130"/>
                  <a:gd name="T63" fmla="*/ 33 h 84"/>
                  <a:gd name="T64" fmla="*/ 4 w 130"/>
                  <a:gd name="T65" fmla="*/ 36 h 84"/>
                  <a:gd name="T66" fmla="*/ 7 w 130"/>
                  <a:gd name="T67" fmla="*/ 38 h 84"/>
                  <a:gd name="T68" fmla="*/ 9 w 130"/>
                  <a:gd name="T69" fmla="*/ 40 h 84"/>
                  <a:gd name="T70" fmla="*/ 13 w 130"/>
                  <a:gd name="T71" fmla="*/ 41 h 84"/>
                  <a:gd name="T72" fmla="*/ 17 w 130"/>
                  <a:gd name="T73" fmla="*/ 42 h 84"/>
                  <a:gd name="T74" fmla="*/ 22 w 130"/>
                  <a:gd name="T75" fmla="*/ 42 h 84"/>
                  <a:gd name="T76" fmla="*/ 27 w 130"/>
                  <a:gd name="T77" fmla="*/ 42 h 84"/>
                  <a:gd name="T78" fmla="*/ 30 w 130"/>
                  <a:gd name="T79" fmla="*/ 42 h 84"/>
                  <a:gd name="T80" fmla="*/ 33 w 130"/>
                  <a:gd name="T81" fmla="*/ 42 h 84"/>
                  <a:gd name="T82" fmla="*/ 36 w 130"/>
                  <a:gd name="T83" fmla="*/ 42 h 84"/>
                  <a:gd name="T84" fmla="*/ 40 w 130"/>
                  <a:gd name="T85" fmla="*/ 42 h 84"/>
                  <a:gd name="T86" fmla="*/ 42 w 130"/>
                  <a:gd name="T87" fmla="*/ 42 h 84"/>
                  <a:gd name="T88" fmla="*/ 45 w 130"/>
                  <a:gd name="T89" fmla="*/ 41 h 84"/>
                  <a:gd name="T90" fmla="*/ 48 w 130"/>
                  <a:gd name="T91" fmla="*/ 41 h 84"/>
                  <a:gd name="T92" fmla="*/ 51 w 130"/>
                  <a:gd name="T93" fmla="*/ 41 h 84"/>
                  <a:gd name="T94" fmla="*/ 54 w 130"/>
                  <a:gd name="T95" fmla="*/ 40 h 84"/>
                  <a:gd name="T96" fmla="*/ 57 w 130"/>
                  <a:gd name="T97" fmla="*/ 39 h 84"/>
                  <a:gd name="T98" fmla="*/ 59 w 130"/>
                  <a:gd name="T99" fmla="*/ 38 h 84"/>
                  <a:gd name="T100" fmla="*/ 62 w 130"/>
                  <a:gd name="T101" fmla="*/ 37 h 84"/>
                  <a:gd name="T102" fmla="*/ 62 w 130"/>
                  <a:gd name="T103" fmla="*/ 37 h 8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30"/>
                  <a:gd name="T157" fmla="*/ 0 h 84"/>
                  <a:gd name="T158" fmla="*/ 130 w 130"/>
                  <a:gd name="T159" fmla="*/ 84 h 8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30" h="84">
                    <a:moveTo>
                      <a:pt x="124" y="74"/>
                    </a:moveTo>
                    <a:lnTo>
                      <a:pt x="126" y="70"/>
                    </a:lnTo>
                    <a:lnTo>
                      <a:pt x="128" y="67"/>
                    </a:lnTo>
                    <a:lnTo>
                      <a:pt x="130" y="63"/>
                    </a:lnTo>
                    <a:lnTo>
                      <a:pt x="130" y="57"/>
                    </a:lnTo>
                    <a:lnTo>
                      <a:pt x="130" y="49"/>
                    </a:lnTo>
                    <a:lnTo>
                      <a:pt x="130" y="44"/>
                    </a:lnTo>
                    <a:lnTo>
                      <a:pt x="128" y="38"/>
                    </a:lnTo>
                    <a:lnTo>
                      <a:pt x="128" y="30"/>
                    </a:lnTo>
                    <a:lnTo>
                      <a:pt x="124" y="25"/>
                    </a:lnTo>
                    <a:lnTo>
                      <a:pt x="120" y="17"/>
                    </a:lnTo>
                    <a:lnTo>
                      <a:pt x="114" y="11"/>
                    </a:lnTo>
                    <a:lnTo>
                      <a:pt x="109" y="8"/>
                    </a:lnTo>
                    <a:lnTo>
                      <a:pt x="101" y="2"/>
                    </a:lnTo>
                    <a:lnTo>
                      <a:pt x="92" y="0"/>
                    </a:lnTo>
                    <a:lnTo>
                      <a:pt x="82" y="0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57" y="2"/>
                    </a:lnTo>
                    <a:lnTo>
                      <a:pt x="48" y="4"/>
                    </a:lnTo>
                    <a:lnTo>
                      <a:pt x="44" y="4"/>
                    </a:lnTo>
                    <a:lnTo>
                      <a:pt x="33" y="8"/>
                    </a:lnTo>
                    <a:lnTo>
                      <a:pt x="23" y="9"/>
                    </a:lnTo>
                    <a:lnTo>
                      <a:pt x="15" y="15"/>
                    </a:lnTo>
                    <a:lnTo>
                      <a:pt x="12" y="21"/>
                    </a:lnTo>
                    <a:lnTo>
                      <a:pt x="6" y="27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8" y="72"/>
                    </a:lnTo>
                    <a:lnTo>
                      <a:pt x="14" y="76"/>
                    </a:lnTo>
                    <a:lnTo>
                      <a:pt x="19" y="80"/>
                    </a:lnTo>
                    <a:lnTo>
                      <a:pt x="27" y="82"/>
                    </a:lnTo>
                    <a:lnTo>
                      <a:pt x="34" y="84"/>
                    </a:lnTo>
                    <a:lnTo>
                      <a:pt x="44" y="84"/>
                    </a:lnTo>
                    <a:lnTo>
                      <a:pt x="55" y="84"/>
                    </a:lnTo>
                    <a:lnTo>
                      <a:pt x="61" y="84"/>
                    </a:lnTo>
                    <a:lnTo>
                      <a:pt x="67" y="84"/>
                    </a:lnTo>
                    <a:lnTo>
                      <a:pt x="73" y="84"/>
                    </a:lnTo>
                    <a:lnTo>
                      <a:pt x="80" y="84"/>
                    </a:lnTo>
                    <a:lnTo>
                      <a:pt x="84" y="84"/>
                    </a:lnTo>
                    <a:lnTo>
                      <a:pt x="90" y="82"/>
                    </a:lnTo>
                    <a:lnTo>
                      <a:pt x="97" y="82"/>
                    </a:lnTo>
                    <a:lnTo>
                      <a:pt x="103" y="82"/>
                    </a:lnTo>
                    <a:lnTo>
                      <a:pt x="109" y="80"/>
                    </a:lnTo>
                    <a:lnTo>
                      <a:pt x="114" y="78"/>
                    </a:lnTo>
                    <a:lnTo>
                      <a:pt x="118" y="76"/>
                    </a:lnTo>
                    <a:lnTo>
                      <a:pt x="124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2" name="Freeform 107"/>
              <p:cNvSpPr>
                <a:spLocks/>
              </p:cNvSpPr>
              <p:nvPr/>
            </p:nvSpPr>
            <p:spPr bwMode="auto">
              <a:xfrm>
                <a:off x="676" y="1608"/>
                <a:ext cx="46" cy="23"/>
              </a:xfrm>
              <a:custGeom>
                <a:avLst/>
                <a:gdLst>
                  <a:gd name="T0" fmla="*/ 4 w 91"/>
                  <a:gd name="T1" fmla="*/ 0 h 45"/>
                  <a:gd name="T2" fmla="*/ 9 w 91"/>
                  <a:gd name="T3" fmla="*/ 1 h 45"/>
                  <a:gd name="T4" fmla="*/ 13 w 91"/>
                  <a:gd name="T5" fmla="*/ 3 h 45"/>
                  <a:gd name="T6" fmla="*/ 18 w 91"/>
                  <a:gd name="T7" fmla="*/ 5 h 45"/>
                  <a:gd name="T8" fmla="*/ 23 w 91"/>
                  <a:gd name="T9" fmla="*/ 7 h 45"/>
                  <a:gd name="T10" fmla="*/ 28 w 91"/>
                  <a:gd name="T11" fmla="*/ 8 h 45"/>
                  <a:gd name="T12" fmla="*/ 32 w 91"/>
                  <a:gd name="T13" fmla="*/ 11 h 45"/>
                  <a:gd name="T14" fmla="*/ 37 w 91"/>
                  <a:gd name="T15" fmla="*/ 12 h 45"/>
                  <a:gd name="T16" fmla="*/ 43 w 91"/>
                  <a:gd name="T17" fmla="*/ 13 h 45"/>
                  <a:gd name="T18" fmla="*/ 43 w 91"/>
                  <a:gd name="T19" fmla="*/ 15 h 45"/>
                  <a:gd name="T20" fmla="*/ 44 w 91"/>
                  <a:gd name="T21" fmla="*/ 18 h 45"/>
                  <a:gd name="T22" fmla="*/ 45 w 91"/>
                  <a:gd name="T23" fmla="*/ 20 h 45"/>
                  <a:gd name="T24" fmla="*/ 46 w 91"/>
                  <a:gd name="T25" fmla="*/ 23 h 45"/>
                  <a:gd name="T26" fmla="*/ 43 w 91"/>
                  <a:gd name="T27" fmla="*/ 22 h 45"/>
                  <a:gd name="T28" fmla="*/ 40 w 91"/>
                  <a:gd name="T29" fmla="*/ 21 h 45"/>
                  <a:gd name="T30" fmla="*/ 37 w 91"/>
                  <a:gd name="T31" fmla="*/ 20 h 45"/>
                  <a:gd name="T32" fmla="*/ 34 w 91"/>
                  <a:gd name="T33" fmla="*/ 20 h 45"/>
                  <a:gd name="T34" fmla="*/ 31 w 91"/>
                  <a:gd name="T35" fmla="*/ 19 h 45"/>
                  <a:gd name="T36" fmla="*/ 29 w 91"/>
                  <a:gd name="T37" fmla="*/ 18 h 45"/>
                  <a:gd name="T38" fmla="*/ 26 w 91"/>
                  <a:gd name="T39" fmla="*/ 17 h 45"/>
                  <a:gd name="T40" fmla="*/ 23 w 91"/>
                  <a:gd name="T41" fmla="*/ 17 h 45"/>
                  <a:gd name="T42" fmla="*/ 20 w 91"/>
                  <a:gd name="T43" fmla="*/ 15 h 45"/>
                  <a:gd name="T44" fmla="*/ 17 w 91"/>
                  <a:gd name="T45" fmla="*/ 14 h 45"/>
                  <a:gd name="T46" fmla="*/ 14 w 91"/>
                  <a:gd name="T47" fmla="*/ 13 h 45"/>
                  <a:gd name="T48" fmla="*/ 11 w 91"/>
                  <a:gd name="T49" fmla="*/ 13 h 45"/>
                  <a:gd name="T50" fmla="*/ 9 w 91"/>
                  <a:gd name="T51" fmla="*/ 13 h 45"/>
                  <a:gd name="T52" fmla="*/ 6 w 91"/>
                  <a:gd name="T53" fmla="*/ 12 h 45"/>
                  <a:gd name="T54" fmla="*/ 3 w 91"/>
                  <a:gd name="T55" fmla="*/ 11 h 45"/>
                  <a:gd name="T56" fmla="*/ 0 w 91"/>
                  <a:gd name="T57" fmla="*/ 10 h 45"/>
                  <a:gd name="T58" fmla="*/ 4 w 91"/>
                  <a:gd name="T59" fmla="*/ 0 h 45"/>
                  <a:gd name="T60" fmla="*/ 4 w 91"/>
                  <a:gd name="T61" fmla="*/ 0 h 4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91"/>
                  <a:gd name="T94" fmla="*/ 0 h 45"/>
                  <a:gd name="T95" fmla="*/ 91 w 91"/>
                  <a:gd name="T96" fmla="*/ 45 h 4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91" h="45">
                    <a:moveTo>
                      <a:pt x="7" y="0"/>
                    </a:moveTo>
                    <a:lnTo>
                      <a:pt x="17" y="2"/>
                    </a:lnTo>
                    <a:lnTo>
                      <a:pt x="26" y="6"/>
                    </a:lnTo>
                    <a:lnTo>
                      <a:pt x="36" y="9"/>
                    </a:lnTo>
                    <a:lnTo>
                      <a:pt x="45" y="13"/>
                    </a:lnTo>
                    <a:lnTo>
                      <a:pt x="55" y="15"/>
                    </a:lnTo>
                    <a:lnTo>
                      <a:pt x="64" y="21"/>
                    </a:lnTo>
                    <a:lnTo>
                      <a:pt x="74" y="23"/>
                    </a:lnTo>
                    <a:lnTo>
                      <a:pt x="85" y="26"/>
                    </a:lnTo>
                    <a:lnTo>
                      <a:pt x="85" y="30"/>
                    </a:lnTo>
                    <a:lnTo>
                      <a:pt x="87" y="36"/>
                    </a:lnTo>
                    <a:lnTo>
                      <a:pt x="89" y="40"/>
                    </a:lnTo>
                    <a:lnTo>
                      <a:pt x="91" y="45"/>
                    </a:lnTo>
                    <a:lnTo>
                      <a:pt x="85" y="44"/>
                    </a:lnTo>
                    <a:lnTo>
                      <a:pt x="79" y="42"/>
                    </a:lnTo>
                    <a:lnTo>
                      <a:pt x="74" y="40"/>
                    </a:lnTo>
                    <a:lnTo>
                      <a:pt x="68" y="40"/>
                    </a:lnTo>
                    <a:lnTo>
                      <a:pt x="62" y="38"/>
                    </a:lnTo>
                    <a:lnTo>
                      <a:pt x="57" y="36"/>
                    </a:lnTo>
                    <a:lnTo>
                      <a:pt x="51" y="34"/>
                    </a:lnTo>
                    <a:lnTo>
                      <a:pt x="45" y="34"/>
                    </a:lnTo>
                    <a:lnTo>
                      <a:pt x="39" y="30"/>
                    </a:lnTo>
                    <a:lnTo>
                      <a:pt x="34" y="28"/>
                    </a:lnTo>
                    <a:lnTo>
                      <a:pt x="28" y="26"/>
                    </a:lnTo>
                    <a:lnTo>
                      <a:pt x="22" y="26"/>
                    </a:lnTo>
                    <a:lnTo>
                      <a:pt x="17" y="25"/>
                    </a:lnTo>
                    <a:lnTo>
                      <a:pt x="11" y="23"/>
                    </a:lnTo>
                    <a:lnTo>
                      <a:pt x="5" y="21"/>
                    </a:lnTo>
                    <a:lnTo>
                      <a:pt x="0" y="19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3" name="Freeform 108"/>
              <p:cNvSpPr>
                <a:spLocks/>
              </p:cNvSpPr>
              <p:nvPr/>
            </p:nvSpPr>
            <p:spPr bwMode="auto">
              <a:xfrm>
                <a:off x="753" y="1631"/>
                <a:ext cx="106" cy="50"/>
              </a:xfrm>
              <a:custGeom>
                <a:avLst/>
                <a:gdLst>
                  <a:gd name="T0" fmla="*/ 1 w 211"/>
                  <a:gd name="T1" fmla="*/ 0 h 101"/>
                  <a:gd name="T2" fmla="*/ 8 w 211"/>
                  <a:gd name="T3" fmla="*/ 3 h 101"/>
                  <a:gd name="T4" fmla="*/ 13 w 211"/>
                  <a:gd name="T5" fmla="*/ 6 h 101"/>
                  <a:gd name="T6" fmla="*/ 20 w 211"/>
                  <a:gd name="T7" fmla="*/ 9 h 101"/>
                  <a:gd name="T8" fmla="*/ 27 w 211"/>
                  <a:gd name="T9" fmla="*/ 11 h 101"/>
                  <a:gd name="T10" fmla="*/ 33 w 211"/>
                  <a:gd name="T11" fmla="*/ 13 h 101"/>
                  <a:gd name="T12" fmla="*/ 40 w 211"/>
                  <a:gd name="T13" fmla="*/ 15 h 101"/>
                  <a:gd name="T14" fmla="*/ 47 w 211"/>
                  <a:gd name="T15" fmla="*/ 17 h 101"/>
                  <a:gd name="T16" fmla="*/ 54 w 211"/>
                  <a:gd name="T17" fmla="*/ 20 h 101"/>
                  <a:gd name="T18" fmla="*/ 60 w 211"/>
                  <a:gd name="T19" fmla="*/ 22 h 101"/>
                  <a:gd name="T20" fmla="*/ 68 w 211"/>
                  <a:gd name="T21" fmla="*/ 24 h 101"/>
                  <a:gd name="T22" fmla="*/ 73 w 211"/>
                  <a:gd name="T23" fmla="*/ 26 h 101"/>
                  <a:gd name="T24" fmla="*/ 81 w 211"/>
                  <a:gd name="T25" fmla="*/ 29 h 101"/>
                  <a:gd name="T26" fmla="*/ 87 w 211"/>
                  <a:gd name="T27" fmla="*/ 32 h 101"/>
                  <a:gd name="T28" fmla="*/ 93 w 211"/>
                  <a:gd name="T29" fmla="*/ 36 h 101"/>
                  <a:gd name="T30" fmla="*/ 100 w 211"/>
                  <a:gd name="T31" fmla="*/ 39 h 101"/>
                  <a:gd name="T32" fmla="*/ 106 w 211"/>
                  <a:gd name="T33" fmla="*/ 44 h 101"/>
                  <a:gd name="T34" fmla="*/ 105 w 211"/>
                  <a:gd name="T35" fmla="*/ 47 h 101"/>
                  <a:gd name="T36" fmla="*/ 104 w 211"/>
                  <a:gd name="T37" fmla="*/ 50 h 101"/>
                  <a:gd name="T38" fmla="*/ 96 w 211"/>
                  <a:gd name="T39" fmla="*/ 47 h 101"/>
                  <a:gd name="T40" fmla="*/ 89 w 211"/>
                  <a:gd name="T41" fmla="*/ 44 h 101"/>
                  <a:gd name="T42" fmla="*/ 83 w 211"/>
                  <a:gd name="T43" fmla="*/ 41 h 101"/>
                  <a:gd name="T44" fmla="*/ 76 w 211"/>
                  <a:gd name="T45" fmla="*/ 38 h 101"/>
                  <a:gd name="T46" fmla="*/ 68 w 211"/>
                  <a:gd name="T47" fmla="*/ 35 h 101"/>
                  <a:gd name="T48" fmla="*/ 62 w 211"/>
                  <a:gd name="T49" fmla="*/ 32 h 101"/>
                  <a:gd name="T50" fmla="*/ 54 w 211"/>
                  <a:gd name="T51" fmla="*/ 30 h 101"/>
                  <a:gd name="T52" fmla="*/ 48 w 211"/>
                  <a:gd name="T53" fmla="*/ 29 h 101"/>
                  <a:gd name="T54" fmla="*/ 41 w 211"/>
                  <a:gd name="T55" fmla="*/ 25 h 101"/>
                  <a:gd name="T56" fmla="*/ 34 w 211"/>
                  <a:gd name="T57" fmla="*/ 23 h 101"/>
                  <a:gd name="T58" fmla="*/ 28 w 211"/>
                  <a:gd name="T59" fmla="*/ 20 h 101"/>
                  <a:gd name="T60" fmla="*/ 21 w 211"/>
                  <a:gd name="T61" fmla="*/ 18 h 101"/>
                  <a:gd name="T62" fmla="*/ 15 w 211"/>
                  <a:gd name="T63" fmla="*/ 15 h 101"/>
                  <a:gd name="T64" fmla="*/ 10 w 211"/>
                  <a:gd name="T65" fmla="*/ 11 h 101"/>
                  <a:gd name="T66" fmla="*/ 4 w 211"/>
                  <a:gd name="T67" fmla="*/ 9 h 101"/>
                  <a:gd name="T68" fmla="*/ 0 w 211"/>
                  <a:gd name="T69" fmla="*/ 6 h 101"/>
                  <a:gd name="T70" fmla="*/ 0 w 211"/>
                  <a:gd name="T71" fmla="*/ 4 h 101"/>
                  <a:gd name="T72" fmla="*/ 0 w 211"/>
                  <a:gd name="T73" fmla="*/ 2 h 101"/>
                  <a:gd name="T74" fmla="*/ 1 w 211"/>
                  <a:gd name="T75" fmla="*/ 0 h 101"/>
                  <a:gd name="T76" fmla="*/ 1 w 211"/>
                  <a:gd name="T77" fmla="*/ 0 h 101"/>
                  <a:gd name="T78" fmla="*/ 1 w 211"/>
                  <a:gd name="T79" fmla="*/ 0 h 10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11"/>
                  <a:gd name="T121" fmla="*/ 0 h 101"/>
                  <a:gd name="T122" fmla="*/ 211 w 211"/>
                  <a:gd name="T123" fmla="*/ 101 h 10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11" h="101">
                    <a:moveTo>
                      <a:pt x="1" y="0"/>
                    </a:moveTo>
                    <a:lnTo>
                      <a:pt x="15" y="6"/>
                    </a:lnTo>
                    <a:lnTo>
                      <a:pt x="26" y="12"/>
                    </a:lnTo>
                    <a:lnTo>
                      <a:pt x="39" y="18"/>
                    </a:lnTo>
                    <a:lnTo>
                      <a:pt x="53" y="23"/>
                    </a:lnTo>
                    <a:lnTo>
                      <a:pt x="66" y="27"/>
                    </a:lnTo>
                    <a:lnTo>
                      <a:pt x="79" y="31"/>
                    </a:lnTo>
                    <a:lnTo>
                      <a:pt x="93" y="35"/>
                    </a:lnTo>
                    <a:lnTo>
                      <a:pt x="108" y="40"/>
                    </a:lnTo>
                    <a:lnTo>
                      <a:pt x="119" y="44"/>
                    </a:lnTo>
                    <a:lnTo>
                      <a:pt x="135" y="48"/>
                    </a:lnTo>
                    <a:lnTo>
                      <a:pt x="146" y="52"/>
                    </a:lnTo>
                    <a:lnTo>
                      <a:pt x="161" y="59"/>
                    </a:lnTo>
                    <a:lnTo>
                      <a:pt x="173" y="65"/>
                    </a:lnTo>
                    <a:lnTo>
                      <a:pt x="186" y="73"/>
                    </a:lnTo>
                    <a:lnTo>
                      <a:pt x="199" y="78"/>
                    </a:lnTo>
                    <a:lnTo>
                      <a:pt x="211" y="88"/>
                    </a:lnTo>
                    <a:lnTo>
                      <a:pt x="209" y="94"/>
                    </a:lnTo>
                    <a:lnTo>
                      <a:pt x="207" y="101"/>
                    </a:lnTo>
                    <a:lnTo>
                      <a:pt x="192" y="94"/>
                    </a:lnTo>
                    <a:lnTo>
                      <a:pt x="178" y="88"/>
                    </a:lnTo>
                    <a:lnTo>
                      <a:pt x="165" y="82"/>
                    </a:lnTo>
                    <a:lnTo>
                      <a:pt x="152" y="77"/>
                    </a:lnTo>
                    <a:lnTo>
                      <a:pt x="136" y="71"/>
                    </a:lnTo>
                    <a:lnTo>
                      <a:pt x="123" y="65"/>
                    </a:lnTo>
                    <a:lnTo>
                      <a:pt x="108" y="61"/>
                    </a:lnTo>
                    <a:lnTo>
                      <a:pt x="95" y="58"/>
                    </a:lnTo>
                    <a:lnTo>
                      <a:pt x="81" y="50"/>
                    </a:lnTo>
                    <a:lnTo>
                      <a:pt x="68" y="46"/>
                    </a:lnTo>
                    <a:lnTo>
                      <a:pt x="55" y="40"/>
                    </a:lnTo>
                    <a:lnTo>
                      <a:pt x="41" y="37"/>
                    </a:lnTo>
                    <a:lnTo>
                      <a:pt x="30" y="31"/>
                    </a:lnTo>
                    <a:lnTo>
                      <a:pt x="19" y="23"/>
                    </a:lnTo>
                    <a:lnTo>
                      <a:pt x="7" y="18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4" name="Freeform 109"/>
              <p:cNvSpPr>
                <a:spLocks/>
              </p:cNvSpPr>
              <p:nvPr/>
            </p:nvSpPr>
            <p:spPr bwMode="auto">
              <a:xfrm>
                <a:off x="895" y="1677"/>
                <a:ext cx="102" cy="64"/>
              </a:xfrm>
              <a:custGeom>
                <a:avLst/>
                <a:gdLst>
                  <a:gd name="T0" fmla="*/ 0 w 203"/>
                  <a:gd name="T1" fmla="*/ 0 h 127"/>
                  <a:gd name="T2" fmla="*/ 7 w 203"/>
                  <a:gd name="T3" fmla="*/ 3 h 127"/>
                  <a:gd name="T4" fmla="*/ 12 w 203"/>
                  <a:gd name="T5" fmla="*/ 6 h 127"/>
                  <a:gd name="T6" fmla="*/ 18 w 203"/>
                  <a:gd name="T7" fmla="*/ 10 h 127"/>
                  <a:gd name="T8" fmla="*/ 25 w 203"/>
                  <a:gd name="T9" fmla="*/ 12 h 127"/>
                  <a:gd name="T10" fmla="*/ 32 w 203"/>
                  <a:gd name="T11" fmla="*/ 15 h 127"/>
                  <a:gd name="T12" fmla="*/ 37 w 203"/>
                  <a:gd name="T13" fmla="*/ 18 h 127"/>
                  <a:gd name="T14" fmla="*/ 44 w 203"/>
                  <a:gd name="T15" fmla="*/ 21 h 127"/>
                  <a:gd name="T16" fmla="*/ 51 w 203"/>
                  <a:gd name="T17" fmla="*/ 25 h 127"/>
                  <a:gd name="T18" fmla="*/ 56 w 203"/>
                  <a:gd name="T19" fmla="*/ 28 h 127"/>
                  <a:gd name="T20" fmla="*/ 62 w 203"/>
                  <a:gd name="T21" fmla="*/ 31 h 127"/>
                  <a:gd name="T22" fmla="*/ 69 w 203"/>
                  <a:gd name="T23" fmla="*/ 34 h 127"/>
                  <a:gd name="T24" fmla="*/ 74 w 203"/>
                  <a:gd name="T25" fmla="*/ 38 h 127"/>
                  <a:gd name="T26" fmla="*/ 81 w 203"/>
                  <a:gd name="T27" fmla="*/ 42 h 127"/>
                  <a:gd name="T28" fmla="*/ 87 w 203"/>
                  <a:gd name="T29" fmla="*/ 47 h 127"/>
                  <a:gd name="T30" fmla="*/ 92 w 203"/>
                  <a:gd name="T31" fmla="*/ 51 h 127"/>
                  <a:gd name="T32" fmla="*/ 99 w 203"/>
                  <a:gd name="T33" fmla="*/ 57 h 127"/>
                  <a:gd name="T34" fmla="*/ 99 w 203"/>
                  <a:gd name="T35" fmla="*/ 58 h 127"/>
                  <a:gd name="T36" fmla="*/ 100 w 203"/>
                  <a:gd name="T37" fmla="*/ 61 h 127"/>
                  <a:gd name="T38" fmla="*/ 101 w 203"/>
                  <a:gd name="T39" fmla="*/ 62 h 127"/>
                  <a:gd name="T40" fmla="*/ 102 w 203"/>
                  <a:gd name="T41" fmla="*/ 64 h 127"/>
                  <a:gd name="T42" fmla="*/ 96 w 203"/>
                  <a:gd name="T43" fmla="*/ 62 h 127"/>
                  <a:gd name="T44" fmla="*/ 90 w 203"/>
                  <a:gd name="T45" fmla="*/ 60 h 127"/>
                  <a:gd name="T46" fmla="*/ 84 w 203"/>
                  <a:gd name="T47" fmla="*/ 57 h 127"/>
                  <a:gd name="T48" fmla="*/ 78 w 203"/>
                  <a:gd name="T49" fmla="*/ 54 h 127"/>
                  <a:gd name="T50" fmla="*/ 70 w 203"/>
                  <a:gd name="T51" fmla="*/ 50 h 127"/>
                  <a:gd name="T52" fmla="*/ 64 w 203"/>
                  <a:gd name="T53" fmla="*/ 48 h 127"/>
                  <a:gd name="T54" fmla="*/ 57 w 203"/>
                  <a:gd name="T55" fmla="*/ 43 h 127"/>
                  <a:gd name="T56" fmla="*/ 51 w 203"/>
                  <a:gd name="T57" fmla="*/ 39 h 127"/>
                  <a:gd name="T58" fmla="*/ 43 w 203"/>
                  <a:gd name="T59" fmla="*/ 34 h 127"/>
                  <a:gd name="T60" fmla="*/ 36 w 203"/>
                  <a:gd name="T61" fmla="*/ 31 h 127"/>
                  <a:gd name="T62" fmla="*/ 29 w 203"/>
                  <a:gd name="T63" fmla="*/ 26 h 127"/>
                  <a:gd name="T64" fmla="*/ 23 w 203"/>
                  <a:gd name="T65" fmla="*/ 23 h 127"/>
                  <a:gd name="T66" fmla="*/ 16 w 203"/>
                  <a:gd name="T67" fmla="*/ 19 h 127"/>
                  <a:gd name="T68" fmla="*/ 11 w 203"/>
                  <a:gd name="T69" fmla="*/ 17 h 127"/>
                  <a:gd name="T70" fmla="*/ 5 w 203"/>
                  <a:gd name="T71" fmla="*/ 14 h 127"/>
                  <a:gd name="T72" fmla="*/ 0 w 203"/>
                  <a:gd name="T73" fmla="*/ 13 h 127"/>
                  <a:gd name="T74" fmla="*/ 0 w 203"/>
                  <a:gd name="T75" fmla="*/ 0 h 127"/>
                  <a:gd name="T76" fmla="*/ 0 w 203"/>
                  <a:gd name="T77" fmla="*/ 0 h 12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3"/>
                  <a:gd name="T118" fmla="*/ 0 h 127"/>
                  <a:gd name="T119" fmla="*/ 203 w 203"/>
                  <a:gd name="T120" fmla="*/ 127 h 12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3" h="127">
                    <a:moveTo>
                      <a:pt x="0" y="0"/>
                    </a:moveTo>
                    <a:lnTo>
                      <a:pt x="13" y="5"/>
                    </a:lnTo>
                    <a:lnTo>
                      <a:pt x="24" y="11"/>
                    </a:lnTo>
                    <a:lnTo>
                      <a:pt x="36" y="19"/>
                    </a:lnTo>
                    <a:lnTo>
                      <a:pt x="49" y="24"/>
                    </a:lnTo>
                    <a:lnTo>
                      <a:pt x="63" y="30"/>
                    </a:lnTo>
                    <a:lnTo>
                      <a:pt x="74" y="36"/>
                    </a:lnTo>
                    <a:lnTo>
                      <a:pt x="87" y="41"/>
                    </a:lnTo>
                    <a:lnTo>
                      <a:pt x="101" y="49"/>
                    </a:lnTo>
                    <a:lnTo>
                      <a:pt x="112" y="55"/>
                    </a:lnTo>
                    <a:lnTo>
                      <a:pt x="123" y="61"/>
                    </a:lnTo>
                    <a:lnTo>
                      <a:pt x="137" y="68"/>
                    </a:lnTo>
                    <a:lnTo>
                      <a:pt x="148" y="76"/>
                    </a:lnTo>
                    <a:lnTo>
                      <a:pt x="161" y="83"/>
                    </a:lnTo>
                    <a:lnTo>
                      <a:pt x="173" y="93"/>
                    </a:lnTo>
                    <a:lnTo>
                      <a:pt x="184" y="102"/>
                    </a:lnTo>
                    <a:lnTo>
                      <a:pt x="197" y="114"/>
                    </a:lnTo>
                    <a:lnTo>
                      <a:pt x="197" y="116"/>
                    </a:lnTo>
                    <a:lnTo>
                      <a:pt x="199" y="121"/>
                    </a:lnTo>
                    <a:lnTo>
                      <a:pt x="201" y="123"/>
                    </a:lnTo>
                    <a:lnTo>
                      <a:pt x="203" y="127"/>
                    </a:lnTo>
                    <a:lnTo>
                      <a:pt x="192" y="123"/>
                    </a:lnTo>
                    <a:lnTo>
                      <a:pt x="180" y="119"/>
                    </a:lnTo>
                    <a:lnTo>
                      <a:pt x="167" y="114"/>
                    </a:lnTo>
                    <a:lnTo>
                      <a:pt x="156" y="108"/>
                    </a:lnTo>
                    <a:lnTo>
                      <a:pt x="140" y="100"/>
                    </a:lnTo>
                    <a:lnTo>
                      <a:pt x="127" y="95"/>
                    </a:lnTo>
                    <a:lnTo>
                      <a:pt x="114" y="85"/>
                    </a:lnTo>
                    <a:lnTo>
                      <a:pt x="101" y="78"/>
                    </a:lnTo>
                    <a:lnTo>
                      <a:pt x="85" y="68"/>
                    </a:lnTo>
                    <a:lnTo>
                      <a:pt x="72" y="61"/>
                    </a:lnTo>
                    <a:lnTo>
                      <a:pt x="57" y="51"/>
                    </a:lnTo>
                    <a:lnTo>
                      <a:pt x="45" y="45"/>
                    </a:lnTo>
                    <a:lnTo>
                      <a:pt x="32" y="38"/>
                    </a:lnTo>
                    <a:lnTo>
                      <a:pt x="21" y="34"/>
                    </a:lnTo>
                    <a:lnTo>
                      <a:pt x="9" y="28"/>
                    </a:lnTo>
                    <a:lnTo>
                      <a:pt x="0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5" name="Freeform 110"/>
              <p:cNvSpPr>
                <a:spLocks/>
              </p:cNvSpPr>
              <p:nvPr/>
            </p:nvSpPr>
            <p:spPr bwMode="auto">
              <a:xfrm>
                <a:off x="677" y="1579"/>
                <a:ext cx="29" cy="16"/>
              </a:xfrm>
              <a:custGeom>
                <a:avLst/>
                <a:gdLst>
                  <a:gd name="T0" fmla="*/ 2 w 57"/>
                  <a:gd name="T1" fmla="*/ 0 h 30"/>
                  <a:gd name="T2" fmla="*/ 5 w 57"/>
                  <a:gd name="T3" fmla="*/ 0 h 30"/>
                  <a:gd name="T4" fmla="*/ 9 w 57"/>
                  <a:gd name="T5" fmla="*/ 1 h 30"/>
                  <a:gd name="T6" fmla="*/ 12 w 57"/>
                  <a:gd name="T7" fmla="*/ 2 h 30"/>
                  <a:gd name="T8" fmla="*/ 16 w 57"/>
                  <a:gd name="T9" fmla="*/ 3 h 30"/>
                  <a:gd name="T10" fmla="*/ 19 w 57"/>
                  <a:gd name="T11" fmla="*/ 4 h 30"/>
                  <a:gd name="T12" fmla="*/ 22 w 57"/>
                  <a:gd name="T13" fmla="*/ 6 h 30"/>
                  <a:gd name="T14" fmla="*/ 25 w 57"/>
                  <a:gd name="T15" fmla="*/ 7 h 30"/>
                  <a:gd name="T16" fmla="*/ 29 w 57"/>
                  <a:gd name="T17" fmla="*/ 9 h 30"/>
                  <a:gd name="T18" fmla="*/ 28 w 57"/>
                  <a:gd name="T19" fmla="*/ 13 h 30"/>
                  <a:gd name="T20" fmla="*/ 26 w 57"/>
                  <a:gd name="T21" fmla="*/ 16 h 30"/>
                  <a:gd name="T22" fmla="*/ 23 w 57"/>
                  <a:gd name="T23" fmla="*/ 15 h 30"/>
                  <a:gd name="T24" fmla="*/ 19 w 57"/>
                  <a:gd name="T25" fmla="*/ 14 h 30"/>
                  <a:gd name="T26" fmla="*/ 17 w 57"/>
                  <a:gd name="T27" fmla="*/ 13 h 30"/>
                  <a:gd name="T28" fmla="*/ 15 w 57"/>
                  <a:gd name="T29" fmla="*/ 12 h 30"/>
                  <a:gd name="T30" fmla="*/ 11 w 57"/>
                  <a:gd name="T31" fmla="*/ 11 h 30"/>
                  <a:gd name="T32" fmla="*/ 7 w 57"/>
                  <a:gd name="T33" fmla="*/ 10 h 30"/>
                  <a:gd name="T34" fmla="*/ 3 w 57"/>
                  <a:gd name="T35" fmla="*/ 9 h 30"/>
                  <a:gd name="T36" fmla="*/ 0 w 57"/>
                  <a:gd name="T37" fmla="*/ 8 h 30"/>
                  <a:gd name="T38" fmla="*/ 2 w 57"/>
                  <a:gd name="T39" fmla="*/ 0 h 30"/>
                  <a:gd name="T40" fmla="*/ 2 w 57"/>
                  <a:gd name="T41" fmla="*/ 0 h 3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7"/>
                  <a:gd name="T64" fmla="*/ 0 h 30"/>
                  <a:gd name="T65" fmla="*/ 57 w 57"/>
                  <a:gd name="T66" fmla="*/ 30 h 3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7" h="30">
                    <a:moveTo>
                      <a:pt x="4" y="0"/>
                    </a:moveTo>
                    <a:lnTo>
                      <a:pt x="10" y="0"/>
                    </a:lnTo>
                    <a:lnTo>
                      <a:pt x="18" y="2"/>
                    </a:lnTo>
                    <a:lnTo>
                      <a:pt x="23" y="4"/>
                    </a:lnTo>
                    <a:lnTo>
                      <a:pt x="31" y="6"/>
                    </a:lnTo>
                    <a:lnTo>
                      <a:pt x="37" y="7"/>
                    </a:lnTo>
                    <a:lnTo>
                      <a:pt x="44" y="11"/>
                    </a:lnTo>
                    <a:lnTo>
                      <a:pt x="50" y="13"/>
                    </a:lnTo>
                    <a:lnTo>
                      <a:pt x="57" y="17"/>
                    </a:lnTo>
                    <a:lnTo>
                      <a:pt x="56" y="25"/>
                    </a:lnTo>
                    <a:lnTo>
                      <a:pt x="52" y="30"/>
                    </a:lnTo>
                    <a:lnTo>
                      <a:pt x="46" y="28"/>
                    </a:lnTo>
                    <a:lnTo>
                      <a:pt x="38" y="26"/>
                    </a:lnTo>
                    <a:lnTo>
                      <a:pt x="33" y="25"/>
                    </a:lnTo>
                    <a:lnTo>
                      <a:pt x="29" y="23"/>
                    </a:lnTo>
                    <a:lnTo>
                      <a:pt x="21" y="21"/>
                    </a:lnTo>
                    <a:lnTo>
                      <a:pt x="14" y="19"/>
                    </a:lnTo>
                    <a:lnTo>
                      <a:pt x="6" y="17"/>
                    </a:lnTo>
                    <a:lnTo>
                      <a:pt x="0" y="1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6" name="Freeform 111"/>
              <p:cNvSpPr>
                <a:spLocks/>
              </p:cNvSpPr>
              <p:nvPr/>
            </p:nvSpPr>
            <p:spPr bwMode="auto">
              <a:xfrm>
                <a:off x="750" y="1600"/>
                <a:ext cx="86" cy="39"/>
              </a:xfrm>
              <a:custGeom>
                <a:avLst/>
                <a:gdLst>
                  <a:gd name="T0" fmla="*/ 7 w 171"/>
                  <a:gd name="T1" fmla="*/ 0 h 78"/>
                  <a:gd name="T2" fmla="*/ 13 w 171"/>
                  <a:gd name="T3" fmla="*/ 1 h 78"/>
                  <a:gd name="T4" fmla="*/ 20 w 171"/>
                  <a:gd name="T5" fmla="*/ 5 h 78"/>
                  <a:gd name="T6" fmla="*/ 27 w 171"/>
                  <a:gd name="T7" fmla="*/ 7 h 78"/>
                  <a:gd name="T8" fmla="*/ 32 w 171"/>
                  <a:gd name="T9" fmla="*/ 10 h 78"/>
                  <a:gd name="T10" fmla="*/ 38 w 171"/>
                  <a:gd name="T11" fmla="*/ 11 h 78"/>
                  <a:gd name="T12" fmla="*/ 44 w 171"/>
                  <a:gd name="T13" fmla="*/ 13 h 78"/>
                  <a:gd name="T14" fmla="*/ 48 w 171"/>
                  <a:gd name="T15" fmla="*/ 14 h 78"/>
                  <a:gd name="T16" fmla="*/ 53 w 171"/>
                  <a:gd name="T17" fmla="*/ 16 h 78"/>
                  <a:gd name="T18" fmla="*/ 57 w 171"/>
                  <a:gd name="T19" fmla="*/ 17 h 78"/>
                  <a:gd name="T20" fmla="*/ 61 w 171"/>
                  <a:gd name="T21" fmla="*/ 18 h 78"/>
                  <a:gd name="T22" fmla="*/ 66 w 171"/>
                  <a:gd name="T23" fmla="*/ 20 h 78"/>
                  <a:gd name="T24" fmla="*/ 71 w 171"/>
                  <a:gd name="T25" fmla="*/ 21 h 78"/>
                  <a:gd name="T26" fmla="*/ 73 w 171"/>
                  <a:gd name="T27" fmla="*/ 22 h 78"/>
                  <a:gd name="T28" fmla="*/ 78 w 171"/>
                  <a:gd name="T29" fmla="*/ 25 h 78"/>
                  <a:gd name="T30" fmla="*/ 81 w 171"/>
                  <a:gd name="T31" fmla="*/ 27 h 78"/>
                  <a:gd name="T32" fmla="*/ 86 w 171"/>
                  <a:gd name="T33" fmla="*/ 30 h 78"/>
                  <a:gd name="T34" fmla="*/ 84 w 171"/>
                  <a:gd name="T35" fmla="*/ 31 h 78"/>
                  <a:gd name="T36" fmla="*/ 84 w 171"/>
                  <a:gd name="T37" fmla="*/ 34 h 78"/>
                  <a:gd name="T38" fmla="*/ 82 w 171"/>
                  <a:gd name="T39" fmla="*/ 36 h 78"/>
                  <a:gd name="T40" fmla="*/ 81 w 171"/>
                  <a:gd name="T41" fmla="*/ 39 h 78"/>
                  <a:gd name="T42" fmla="*/ 77 w 171"/>
                  <a:gd name="T43" fmla="*/ 35 h 78"/>
                  <a:gd name="T44" fmla="*/ 72 w 171"/>
                  <a:gd name="T45" fmla="*/ 33 h 78"/>
                  <a:gd name="T46" fmla="*/ 68 w 171"/>
                  <a:gd name="T47" fmla="*/ 31 h 78"/>
                  <a:gd name="T48" fmla="*/ 63 w 171"/>
                  <a:gd name="T49" fmla="*/ 29 h 78"/>
                  <a:gd name="T50" fmla="*/ 58 w 171"/>
                  <a:gd name="T51" fmla="*/ 27 h 78"/>
                  <a:gd name="T52" fmla="*/ 53 w 171"/>
                  <a:gd name="T53" fmla="*/ 25 h 78"/>
                  <a:gd name="T54" fmla="*/ 49 w 171"/>
                  <a:gd name="T55" fmla="*/ 24 h 78"/>
                  <a:gd name="T56" fmla="*/ 44 w 171"/>
                  <a:gd name="T57" fmla="*/ 22 h 78"/>
                  <a:gd name="T58" fmla="*/ 38 w 171"/>
                  <a:gd name="T59" fmla="*/ 20 h 78"/>
                  <a:gd name="T60" fmla="*/ 33 w 171"/>
                  <a:gd name="T61" fmla="*/ 20 h 78"/>
                  <a:gd name="T62" fmla="*/ 28 w 171"/>
                  <a:gd name="T63" fmla="*/ 18 h 78"/>
                  <a:gd name="T64" fmla="*/ 23 w 171"/>
                  <a:gd name="T65" fmla="*/ 17 h 78"/>
                  <a:gd name="T66" fmla="*/ 17 w 171"/>
                  <a:gd name="T67" fmla="*/ 14 h 78"/>
                  <a:gd name="T68" fmla="*/ 12 w 171"/>
                  <a:gd name="T69" fmla="*/ 13 h 78"/>
                  <a:gd name="T70" fmla="*/ 6 w 171"/>
                  <a:gd name="T71" fmla="*/ 11 h 78"/>
                  <a:gd name="T72" fmla="*/ 0 w 171"/>
                  <a:gd name="T73" fmla="*/ 10 h 78"/>
                  <a:gd name="T74" fmla="*/ 2 w 171"/>
                  <a:gd name="T75" fmla="*/ 7 h 78"/>
                  <a:gd name="T76" fmla="*/ 4 w 171"/>
                  <a:gd name="T77" fmla="*/ 3 h 78"/>
                  <a:gd name="T78" fmla="*/ 6 w 171"/>
                  <a:gd name="T79" fmla="*/ 1 h 78"/>
                  <a:gd name="T80" fmla="*/ 7 w 171"/>
                  <a:gd name="T81" fmla="*/ 0 h 78"/>
                  <a:gd name="T82" fmla="*/ 7 w 171"/>
                  <a:gd name="T83" fmla="*/ 0 h 7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1"/>
                  <a:gd name="T127" fmla="*/ 0 h 78"/>
                  <a:gd name="T128" fmla="*/ 171 w 171"/>
                  <a:gd name="T129" fmla="*/ 78 h 7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1" h="78">
                    <a:moveTo>
                      <a:pt x="13" y="0"/>
                    </a:moveTo>
                    <a:lnTo>
                      <a:pt x="26" y="3"/>
                    </a:lnTo>
                    <a:lnTo>
                      <a:pt x="40" y="11"/>
                    </a:lnTo>
                    <a:lnTo>
                      <a:pt x="53" y="15"/>
                    </a:lnTo>
                    <a:lnTo>
                      <a:pt x="64" y="19"/>
                    </a:lnTo>
                    <a:lnTo>
                      <a:pt x="76" y="22"/>
                    </a:lnTo>
                    <a:lnTo>
                      <a:pt x="87" y="26"/>
                    </a:lnTo>
                    <a:lnTo>
                      <a:pt x="95" y="28"/>
                    </a:lnTo>
                    <a:lnTo>
                      <a:pt x="106" y="32"/>
                    </a:lnTo>
                    <a:lnTo>
                      <a:pt x="114" y="34"/>
                    </a:lnTo>
                    <a:lnTo>
                      <a:pt x="121" y="36"/>
                    </a:lnTo>
                    <a:lnTo>
                      <a:pt x="131" y="40"/>
                    </a:lnTo>
                    <a:lnTo>
                      <a:pt x="141" y="43"/>
                    </a:lnTo>
                    <a:lnTo>
                      <a:pt x="146" y="45"/>
                    </a:lnTo>
                    <a:lnTo>
                      <a:pt x="156" y="51"/>
                    </a:lnTo>
                    <a:lnTo>
                      <a:pt x="161" y="55"/>
                    </a:lnTo>
                    <a:lnTo>
                      <a:pt x="171" y="60"/>
                    </a:lnTo>
                    <a:lnTo>
                      <a:pt x="167" y="62"/>
                    </a:lnTo>
                    <a:lnTo>
                      <a:pt x="167" y="68"/>
                    </a:lnTo>
                    <a:lnTo>
                      <a:pt x="163" y="72"/>
                    </a:lnTo>
                    <a:lnTo>
                      <a:pt x="161" y="78"/>
                    </a:lnTo>
                    <a:lnTo>
                      <a:pt x="154" y="70"/>
                    </a:lnTo>
                    <a:lnTo>
                      <a:pt x="144" y="66"/>
                    </a:lnTo>
                    <a:lnTo>
                      <a:pt x="135" y="62"/>
                    </a:lnTo>
                    <a:lnTo>
                      <a:pt x="125" y="59"/>
                    </a:lnTo>
                    <a:lnTo>
                      <a:pt x="116" y="55"/>
                    </a:lnTo>
                    <a:lnTo>
                      <a:pt x="106" y="51"/>
                    </a:lnTo>
                    <a:lnTo>
                      <a:pt x="97" y="49"/>
                    </a:lnTo>
                    <a:lnTo>
                      <a:pt x="87" y="45"/>
                    </a:lnTo>
                    <a:lnTo>
                      <a:pt x="76" y="41"/>
                    </a:lnTo>
                    <a:lnTo>
                      <a:pt x="66" y="40"/>
                    </a:lnTo>
                    <a:lnTo>
                      <a:pt x="55" y="36"/>
                    </a:lnTo>
                    <a:lnTo>
                      <a:pt x="45" y="34"/>
                    </a:lnTo>
                    <a:lnTo>
                      <a:pt x="34" y="28"/>
                    </a:lnTo>
                    <a:lnTo>
                      <a:pt x="23" y="26"/>
                    </a:lnTo>
                    <a:lnTo>
                      <a:pt x="11" y="22"/>
                    </a:lnTo>
                    <a:lnTo>
                      <a:pt x="0" y="19"/>
                    </a:lnTo>
                    <a:lnTo>
                      <a:pt x="4" y="15"/>
                    </a:lnTo>
                    <a:lnTo>
                      <a:pt x="7" y="7"/>
                    </a:lnTo>
                    <a:lnTo>
                      <a:pt x="11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7" name="Freeform 112"/>
              <p:cNvSpPr>
                <a:spLocks/>
              </p:cNvSpPr>
              <p:nvPr/>
            </p:nvSpPr>
            <p:spPr bwMode="auto">
              <a:xfrm>
                <a:off x="888" y="1646"/>
                <a:ext cx="77" cy="42"/>
              </a:xfrm>
              <a:custGeom>
                <a:avLst/>
                <a:gdLst>
                  <a:gd name="T0" fmla="*/ 6 w 154"/>
                  <a:gd name="T1" fmla="*/ 0 h 84"/>
                  <a:gd name="T2" fmla="*/ 10 w 154"/>
                  <a:gd name="T3" fmla="*/ 1 h 84"/>
                  <a:gd name="T4" fmla="*/ 14 w 154"/>
                  <a:gd name="T5" fmla="*/ 3 h 84"/>
                  <a:gd name="T6" fmla="*/ 19 w 154"/>
                  <a:gd name="T7" fmla="*/ 5 h 84"/>
                  <a:gd name="T8" fmla="*/ 23 w 154"/>
                  <a:gd name="T9" fmla="*/ 7 h 84"/>
                  <a:gd name="T10" fmla="*/ 28 w 154"/>
                  <a:gd name="T11" fmla="*/ 9 h 84"/>
                  <a:gd name="T12" fmla="*/ 33 w 154"/>
                  <a:gd name="T13" fmla="*/ 11 h 84"/>
                  <a:gd name="T14" fmla="*/ 38 w 154"/>
                  <a:gd name="T15" fmla="*/ 13 h 84"/>
                  <a:gd name="T16" fmla="*/ 42 w 154"/>
                  <a:gd name="T17" fmla="*/ 16 h 84"/>
                  <a:gd name="T18" fmla="*/ 46 w 154"/>
                  <a:gd name="T19" fmla="*/ 18 h 84"/>
                  <a:gd name="T20" fmla="*/ 50 w 154"/>
                  <a:gd name="T21" fmla="*/ 21 h 84"/>
                  <a:gd name="T22" fmla="*/ 55 w 154"/>
                  <a:gd name="T23" fmla="*/ 23 h 84"/>
                  <a:gd name="T24" fmla="*/ 60 w 154"/>
                  <a:gd name="T25" fmla="*/ 25 h 84"/>
                  <a:gd name="T26" fmla="*/ 64 w 154"/>
                  <a:gd name="T27" fmla="*/ 28 h 84"/>
                  <a:gd name="T28" fmla="*/ 69 w 154"/>
                  <a:gd name="T29" fmla="*/ 31 h 84"/>
                  <a:gd name="T30" fmla="*/ 73 w 154"/>
                  <a:gd name="T31" fmla="*/ 34 h 84"/>
                  <a:gd name="T32" fmla="*/ 77 w 154"/>
                  <a:gd name="T33" fmla="*/ 37 h 84"/>
                  <a:gd name="T34" fmla="*/ 76 w 154"/>
                  <a:gd name="T35" fmla="*/ 39 h 84"/>
                  <a:gd name="T36" fmla="*/ 75 w 154"/>
                  <a:gd name="T37" fmla="*/ 42 h 84"/>
                  <a:gd name="T38" fmla="*/ 70 w 154"/>
                  <a:gd name="T39" fmla="*/ 40 h 84"/>
                  <a:gd name="T40" fmla="*/ 65 w 154"/>
                  <a:gd name="T41" fmla="*/ 38 h 84"/>
                  <a:gd name="T42" fmla="*/ 61 w 154"/>
                  <a:gd name="T43" fmla="*/ 36 h 84"/>
                  <a:gd name="T44" fmla="*/ 56 w 154"/>
                  <a:gd name="T45" fmla="*/ 34 h 84"/>
                  <a:gd name="T46" fmla="*/ 51 w 154"/>
                  <a:gd name="T47" fmla="*/ 31 h 84"/>
                  <a:gd name="T48" fmla="*/ 48 w 154"/>
                  <a:gd name="T49" fmla="*/ 29 h 84"/>
                  <a:gd name="T50" fmla="*/ 44 w 154"/>
                  <a:gd name="T51" fmla="*/ 27 h 84"/>
                  <a:gd name="T52" fmla="*/ 40 w 154"/>
                  <a:gd name="T53" fmla="*/ 26 h 84"/>
                  <a:gd name="T54" fmla="*/ 36 w 154"/>
                  <a:gd name="T55" fmla="*/ 23 h 84"/>
                  <a:gd name="T56" fmla="*/ 30 w 154"/>
                  <a:gd name="T57" fmla="*/ 22 h 84"/>
                  <a:gd name="T58" fmla="*/ 26 w 154"/>
                  <a:gd name="T59" fmla="*/ 19 h 84"/>
                  <a:gd name="T60" fmla="*/ 21 w 154"/>
                  <a:gd name="T61" fmla="*/ 17 h 84"/>
                  <a:gd name="T62" fmla="*/ 17 w 154"/>
                  <a:gd name="T63" fmla="*/ 15 h 84"/>
                  <a:gd name="T64" fmla="*/ 10 w 154"/>
                  <a:gd name="T65" fmla="*/ 13 h 84"/>
                  <a:gd name="T66" fmla="*/ 5 w 154"/>
                  <a:gd name="T67" fmla="*/ 11 h 84"/>
                  <a:gd name="T68" fmla="*/ 0 w 154"/>
                  <a:gd name="T69" fmla="*/ 9 h 84"/>
                  <a:gd name="T70" fmla="*/ 1 w 154"/>
                  <a:gd name="T71" fmla="*/ 6 h 84"/>
                  <a:gd name="T72" fmla="*/ 3 w 154"/>
                  <a:gd name="T73" fmla="*/ 4 h 84"/>
                  <a:gd name="T74" fmla="*/ 4 w 154"/>
                  <a:gd name="T75" fmla="*/ 1 h 84"/>
                  <a:gd name="T76" fmla="*/ 6 w 154"/>
                  <a:gd name="T77" fmla="*/ 0 h 84"/>
                  <a:gd name="T78" fmla="*/ 6 w 154"/>
                  <a:gd name="T79" fmla="*/ 0 h 8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54"/>
                  <a:gd name="T121" fmla="*/ 0 h 84"/>
                  <a:gd name="T122" fmla="*/ 154 w 154"/>
                  <a:gd name="T123" fmla="*/ 84 h 8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54" h="84">
                    <a:moveTo>
                      <a:pt x="12" y="0"/>
                    </a:moveTo>
                    <a:lnTo>
                      <a:pt x="19" y="2"/>
                    </a:lnTo>
                    <a:lnTo>
                      <a:pt x="29" y="6"/>
                    </a:lnTo>
                    <a:lnTo>
                      <a:pt x="37" y="11"/>
                    </a:lnTo>
                    <a:lnTo>
                      <a:pt x="46" y="15"/>
                    </a:lnTo>
                    <a:lnTo>
                      <a:pt x="56" y="17"/>
                    </a:lnTo>
                    <a:lnTo>
                      <a:pt x="65" y="23"/>
                    </a:lnTo>
                    <a:lnTo>
                      <a:pt x="75" y="27"/>
                    </a:lnTo>
                    <a:lnTo>
                      <a:pt x="84" y="32"/>
                    </a:lnTo>
                    <a:lnTo>
                      <a:pt x="92" y="36"/>
                    </a:lnTo>
                    <a:lnTo>
                      <a:pt x="101" y="42"/>
                    </a:lnTo>
                    <a:lnTo>
                      <a:pt x="111" y="46"/>
                    </a:lnTo>
                    <a:lnTo>
                      <a:pt x="120" y="51"/>
                    </a:lnTo>
                    <a:lnTo>
                      <a:pt x="128" y="57"/>
                    </a:lnTo>
                    <a:lnTo>
                      <a:pt x="137" y="63"/>
                    </a:lnTo>
                    <a:lnTo>
                      <a:pt x="145" y="68"/>
                    </a:lnTo>
                    <a:lnTo>
                      <a:pt x="154" y="74"/>
                    </a:lnTo>
                    <a:lnTo>
                      <a:pt x="151" y="78"/>
                    </a:lnTo>
                    <a:lnTo>
                      <a:pt x="149" y="84"/>
                    </a:lnTo>
                    <a:lnTo>
                      <a:pt x="139" y="80"/>
                    </a:lnTo>
                    <a:lnTo>
                      <a:pt x="130" y="76"/>
                    </a:lnTo>
                    <a:lnTo>
                      <a:pt x="122" y="72"/>
                    </a:lnTo>
                    <a:lnTo>
                      <a:pt x="113" y="68"/>
                    </a:lnTo>
                    <a:lnTo>
                      <a:pt x="103" y="63"/>
                    </a:lnTo>
                    <a:lnTo>
                      <a:pt x="96" y="59"/>
                    </a:lnTo>
                    <a:lnTo>
                      <a:pt x="88" y="55"/>
                    </a:lnTo>
                    <a:lnTo>
                      <a:pt x="80" y="53"/>
                    </a:lnTo>
                    <a:lnTo>
                      <a:pt x="71" y="47"/>
                    </a:lnTo>
                    <a:lnTo>
                      <a:pt x="61" y="44"/>
                    </a:lnTo>
                    <a:lnTo>
                      <a:pt x="52" y="38"/>
                    </a:lnTo>
                    <a:lnTo>
                      <a:pt x="42" y="34"/>
                    </a:lnTo>
                    <a:lnTo>
                      <a:pt x="33" y="30"/>
                    </a:lnTo>
                    <a:lnTo>
                      <a:pt x="21" y="27"/>
                    </a:lnTo>
                    <a:lnTo>
                      <a:pt x="10" y="21"/>
                    </a:lnTo>
                    <a:lnTo>
                      <a:pt x="0" y="17"/>
                    </a:lnTo>
                    <a:lnTo>
                      <a:pt x="2" y="13"/>
                    </a:lnTo>
                    <a:lnTo>
                      <a:pt x="6" y="8"/>
                    </a:lnTo>
                    <a:lnTo>
                      <a:pt x="8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8" name="Freeform 113"/>
              <p:cNvSpPr>
                <a:spLocks/>
              </p:cNvSpPr>
              <p:nvPr/>
            </p:nvSpPr>
            <p:spPr bwMode="auto">
              <a:xfrm>
                <a:off x="1037" y="1748"/>
                <a:ext cx="70" cy="51"/>
              </a:xfrm>
              <a:custGeom>
                <a:avLst/>
                <a:gdLst>
                  <a:gd name="T0" fmla="*/ 5 w 141"/>
                  <a:gd name="T1" fmla="*/ 0 h 103"/>
                  <a:gd name="T2" fmla="*/ 8 w 141"/>
                  <a:gd name="T3" fmla="*/ 2 h 103"/>
                  <a:gd name="T4" fmla="*/ 12 w 141"/>
                  <a:gd name="T5" fmla="*/ 5 h 103"/>
                  <a:gd name="T6" fmla="*/ 17 w 141"/>
                  <a:gd name="T7" fmla="*/ 7 h 103"/>
                  <a:gd name="T8" fmla="*/ 22 w 141"/>
                  <a:gd name="T9" fmla="*/ 9 h 103"/>
                  <a:gd name="T10" fmla="*/ 25 w 141"/>
                  <a:gd name="T11" fmla="*/ 11 h 103"/>
                  <a:gd name="T12" fmla="*/ 30 w 141"/>
                  <a:gd name="T13" fmla="*/ 14 h 103"/>
                  <a:gd name="T14" fmla="*/ 35 w 141"/>
                  <a:gd name="T15" fmla="*/ 17 h 103"/>
                  <a:gd name="T16" fmla="*/ 40 w 141"/>
                  <a:gd name="T17" fmla="*/ 20 h 103"/>
                  <a:gd name="T18" fmla="*/ 43 w 141"/>
                  <a:gd name="T19" fmla="*/ 23 h 103"/>
                  <a:gd name="T20" fmla="*/ 48 w 141"/>
                  <a:gd name="T21" fmla="*/ 26 h 103"/>
                  <a:gd name="T22" fmla="*/ 52 w 141"/>
                  <a:gd name="T23" fmla="*/ 28 h 103"/>
                  <a:gd name="T24" fmla="*/ 56 w 141"/>
                  <a:gd name="T25" fmla="*/ 32 h 103"/>
                  <a:gd name="T26" fmla="*/ 60 w 141"/>
                  <a:gd name="T27" fmla="*/ 35 h 103"/>
                  <a:gd name="T28" fmla="*/ 63 w 141"/>
                  <a:gd name="T29" fmla="*/ 40 h 103"/>
                  <a:gd name="T30" fmla="*/ 66 w 141"/>
                  <a:gd name="T31" fmla="*/ 43 h 103"/>
                  <a:gd name="T32" fmla="*/ 70 w 141"/>
                  <a:gd name="T33" fmla="*/ 47 h 103"/>
                  <a:gd name="T34" fmla="*/ 68 w 141"/>
                  <a:gd name="T35" fmla="*/ 49 h 103"/>
                  <a:gd name="T36" fmla="*/ 65 w 141"/>
                  <a:gd name="T37" fmla="*/ 51 h 103"/>
                  <a:gd name="T38" fmla="*/ 62 w 141"/>
                  <a:gd name="T39" fmla="*/ 47 h 103"/>
                  <a:gd name="T40" fmla="*/ 57 w 141"/>
                  <a:gd name="T41" fmla="*/ 45 h 103"/>
                  <a:gd name="T42" fmla="*/ 52 w 141"/>
                  <a:gd name="T43" fmla="*/ 42 h 103"/>
                  <a:gd name="T44" fmla="*/ 48 w 141"/>
                  <a:gd name="T45" fmla="*/ 40 h 103"/>
                  <a:gd name="T46" fmla="*/ 43 w 141"/>
                  <a:gd name="T47" fmla="*/ 37 h 103"/>
                  <a:gd name="T48" fmla="*/ 40 w 141"/>
                  <a:gd name="T49" fmla="*/ 34 h 103"/>
                  <a:gd name="T50" fmla="*/ 36 w 141"/>
                  <a:gd name="T51" fmla="*/ 31 h 103"/>
                  <a:gd name="T52" fmla="*/ 31 w 141"/>
                  <a:gd name="T53" fmla="*/ 28 h 103"/>
                  <a:gd name="T54" fmla="*/ 27 w 141"/>
                  <a:gd name="T55" fmla="*/ 26 h 103"/>
                  <a:gd name="T56" fmla="*/ 23 w 141"/>
                  <a:gd name="T57" fmla="*/ 24 h 103"/>
                  <a:gd name="T58" fmla="*/ 18 w 141"/>
                  <a:gd name="T59" fmla="*/ 20 h 103"/>
                  <a:gd name="T60" fmla="*/ 15 w 141"/>
                  <a:gd name="T61" fmla="*/ 18 h 103"/>
                  <a:gd name="T62" fmla="*/ 10 w 141"/>
                  <a:gd name="T63" fmla="*/ 14 h 103"/>
                  <a:gd name="T64" fmla="*/ 6 w 141"/>
                  <a:gd name="T65" fmla="*/ 12 h 103"/>
                  <a:gd name="T66" fmla="*/ 3 w 141"/>
                  <a:gd name="T67" fmla="*/ 9 h 103"/>
                  <a:gd name="T68" fmla="*/ 0 w 141"/>
                  <a:gd name="T69" fmla="*/ 7 h 103"/>
                  <a:gd name="T70" fmla="*/ 1 w 141"/>
                  <a:gd name="T71" fmla="*/ 5 h 103"/>
                  <a:gd name="T72" fmla="*/ 2 w 141"/>
                  <a:gd name="T73" fmla="*/ 3 h 103"/>
                  <a:gd name="T74" fmla="*/ 3 w 141"/>
                  <a:gd name="T75" fmla="*/ 1 h 103"/>
                  <a:gd name="T76" fmla="*/ 5 w 141"/>
                  <a:gd name="T77" fmla="*/ 0 h 103"/>
                  <a:gd name="T78" fmla="*/ 5 w 141"/>
                  <a:gd name="T79" fmla="*/ 0 h 10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41"/>
                  <a:gd name="T121" fmla="*/ 0 h 103"/>
                  <a:gd name="T122" fmla="*/ 141 w 141"/>
                  <a:gd name="T123" fmla="*/ 103 h 10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41" h="103">
                    <a:moveTo>
                      <a:pt x="10" y="0"/>
                    </a:moveTo>
                    <a:lnTo>
                      <a:pt x="17" y="4"/>
                    </a:lnTo>
                    <a:lnTo>
                      <a:pt x="25" y="10"/>
                    </a:lnTo>
                    <a:lnTo>
                      <a:pt x="34" y="14"/>
                    </a:lnTo>
                    <a:lnTo>
                      <a:pt x="44" y="19"/>
                    </a:lnTo>
                    <a:lnTo>
                      <a:pt x="51" y="23"/>
                    </a:lnTo>
                    <a:lnTo>
                      <a:pt x="61" y="29"/>
                    </a:lnTo>
                    <a:lnTo>
                      <a:pt x="70" y="35"/>
                    </a:lnTo>
                    <a:lnTo>
                      <a:pt x="80" y="40"/>
                    </a:lnTo>
                    <a:lnTo>
                      <a:pt x="87" y="46"/>
                    </a:lnTo>
                    <a:lnTo>
                      <a:pt x="97" y="52"/>
                    </a:lnTo>
                    <a:lnTo>
                      <a:pt x="105" y="57"/>
                    </a:lnTo>
                    <a:lnTo>
                      <a:pt x="112" y="65"/>
                    </a:lnTo>
                    <a:lnTo>
                      <a:pt x="120" y="71"/>
                    </a:lnTo>
                    <a:lnTo>
                      <a:pt x="127" y="80"/>
                    </a:lnTo>
                    <a:lnTo>
                      <a:pt x="133" y="86"/>
                    </a:lnTo>
                    <a:lnTo>
                      <a:pt x="141" y="95"/>
                    </a:lnTo>
                    <a:lnTo>
                      <a:pt x="137" y="99"/>
                    </a:lnTo>
                    <a:lnTo>
                      <a:pt x="131" y="103"/>
                    </a:lnTo>
                    <a:lnTo>
                      <a:pt x="124" y="95"/>
                    </a:lnTo>
                    <a:lnTo>
                      <a:pt x="114" y="90"/>
                    </a:lnTo>
                    <a:lnTo>
                      <a:pt x="105" y="84"/>
                    </a:lnTo>
                    <a:lnTo>
                      <a:pt x="97" y="80"/>
                    </a:lnTo>
                    <a:lnTo>
                      <a:pt x="87" y="75"/>
                    </a:lnTo>
                    <a:lnTo>
                      <a:pt x="80" y="69"/>
                    </a:lnTo>
                    <a:lnTo>
                      <a:pt x="72" y="63"/>
                    </a:lnTo>
                    <a:lnTo>
                      <a:pt x="63" y="57"/>
                    </a:lnTo>
                    <a:lnTo>
                      <a:pt x="55" y="52"/>
                    </a:lnTo>
                    <a:lnTo>
                      <a:pt x="46" y="48"/>
                    </a:lnTo>
                    <a:lnTo>
                      <a:pt x="36" y="40"/>
                    </a:lnTo>
                    <a:lnTo>
                      <a:pt x="30" y="37"/>
                    </a:lnTo>
                    <a:lnTo>
                      <a:pt x="21" y="29"/>
                    </a:lnTo>
                    <a:lnTo>
                      <a:pt x="13" y="25"/>
                    </a:lnTo>
                    <a:lnTo>
                      <a:pt x="6" y="19"/>
                    </a:lnTo>
                    <a:lnTo>
                      <a:pt x="0" y="14"/>
                    </a:lnTo>
                    <a:lnTo>
                      <a:pt x="2" y="10"/>
                    </a:lnTo>
                    <a:lnTo>
                      <a:pt x="4" y="6"/>
                    </a:lnTo>
                    <a:lnTo>
                      <a:pt x="6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49" name="Freeform 114"/>
              <p:cNvSpPr>
                <a:spLocks/>
              </p:cNvSpPr>
              <p:nvPr/>
            </p:nvSpPr>
            <p:spPr bwMode="auto">
              <a:xfrm>
                <a:off x="1180" y="1827"/>
                <a:ext cx="142" cy="109"/>
              </a:xfrm>
              <a:custGeom>
                <a:avLst/>
                <a:gdLst>
                  <a:gd name="T0" fmla="*/ 2 w 283"/>
                  <a:gd name="T1" fmla="*/ 0 h 219"/>
                  <a:gd name="T2" fmla="*/ 11 w 283"/>
                  <a:gd name="T3" fmla="*/ 6 h 219"/>
                  <a:gd name="T4" fmla="*/ 20 w 283"/>
                  <a:gd name="T5" fmla="*/ 10 h 219"/>
                  <a:gd name="T6" fmla="*/ 29 w 283"/>
                  <a:gd name="T7" fmla="*/ 16 h 219"/>
                  <a:gd name="T8" fmla="*/ 38 w 283"/>
                  <a:gd name="T9" fmla="*/ 23 h 219"/>
                  <a:gd name="T10" fmla="*/ 48 w 283"/>
                  <a:gd name="T11" fmla="*/ 28 h 219"/>
                  <a:gd name="T12" fmla="*/ 56 w 283"/>
                  <a:gd name="T13" fmla="*/ 34 h 219"/>
                  <a:gd name="T14" fmla="*/ 66 w 283"/>
                  <a:gd name="T15" fmla="*/ 41 h 219"/>
                  <a:gd name="T16" fmla="*/ 75 w 283"/>
                  <a:gd name="T17" fmla="*/ 47 h 219"/>
                  <a:gd name="T18" fmla="*/ 84 w 283"/>
                  <a:gd name="T19" fmla="*/ 53 h 219"/>
                  <a:gd name="T20" fmla="*/ 92 w 283"/>
                  <a:gd name="T21" fmla="*/ 60 h 219"/>
                  <a:gd name="T22" fmla="*/ 101 w 283"/>
                  <a:gd name="T23" fmla="*/ 66 h 219"/>
                  <a:gd name="T24" fmla="*/ 110 w 283"/>
                  <a:gd name="T25" fmla="*/ 73 h 219"/>
                  <a:gd name="T26" fmla="*/ 118 w 283"/>
                  <a:gd name="T27" fmla="*/ 81 h 219"/>
                  <a:gd name="T28" fmla="*/ 126 w 283"/>
                  <a:gd name="T29" fmla="*/ 88 h 219"/>
                  <a:gd name="T30" fmla="*/ 133 w 283"/>
                  <a:gd name="T31" fmla="*/ 96 h 219"/>
                  <a:gd name="T32" fmla="*/ 142 w 283"/>
                  <a:gd name="T33" fmla="*/ 104 h 219"/>
                  <a:gd name="T34" fmla="*/ 140 w 283"/>
                  <a:gd name="T35" fmla="*/ 106 h 219"/>
                  <a:gd name="T36" fmla="*/ 138 w 283"/>
                  <a:gd name="T37" fmla="*/ 109 h 219"/>
                  <a:gd name="T38" fmla="*/ 133 w 283"/>
                  <a:gd name="T39" fmla="*/ 106 h 219"/>
                  <a:gd name="T40" fmla="*/ 130 w 283"/>
                  <a:gd name="T41" fmla="*/ 103 h 219"/>
                  <a:gd name="T42" fmla="*/ 125 w 283"/>
                  <a:gd name="T43" fmla="*/ 101 h 219"/>
                  <a:gd name="T44" fmla="*/ 120 w 283"/>
                  <a:gd name="T45" fmla="*/ 98 h 219"/>
                  <a:gd name="T46" fmla="*/ 115 w 283"/>
                  <a:gd name="T47" fmla="*/ 94 h 219"/>
                  <a:gd name="T48" fmla="*/ 111 w 283"/>
                  <a:gd name="T49" fmla="*/ 91 h 219"/>
                  <a:gd name="T50" fmla="*/ 108 w 283"/>
                  <a:gd name="T51" fmla="*/ 88 h 219"/>
                  <a:gd name="T52" fmla="*/ 103 w 283"/>
                  <a:gd name="T53" fmla="*/ 85 h 219"/>
                  <a:gd name="T54" fmla="*/ 98 w 283"/>
                  <a:gd name="T55" fmla="*/ 82 h 219"/>
                  <a:gd name="T56" fmla="*/ 94 w 283"/>
                  <a:gd name="T57" fmla="*/ 78 h 219"/>
                  <a:gd name="T58" fmla="*/ 91 w 283"/>
                  <a:gd name="T59" fmla="*/ 74 h 219"/>
                  <a:gd name="T60" fmla="*/ 86 w 283"/>
                  <a:gd name="T61" fmla="*/ 71 h 219"/>
                  <a:gd name="T62" fmla="*/ 82 w 283"/>
                  <a:gd name="T63" fmla="*/ 68 h 219"/>
                  <a:gd name="T64" fmla="*/ 78 w 283"/>
                  <a:gd name="T65" fmla="*/ 65 h 219"/>
                  <a:gd name="T66" fmla="*/ 74 w 283"/>
                  <a:gd name="T67" fmla="*/ 62 h 219"/>
                  <a:gd name="T68" fmla="*/ 71 w 283"/>
                  <a:gd name="T69" fmla="*/ 60 h 219"/>
                  <a:gd name="T70" fmla="*/ 64 w 283"/>
                  <a:gd name="T71" fmla="*/ 55 h 219"/>
                  <a:gd name="T72" fmla="*/ 59 w 283"/>
                  <a:gd name="T73" fmla="*/ 51 h 219"/>
                  <a:gd name="T74" fmla="*/ 54 w 283"/>
                  <a:gd name="T75" fmla="*/ 48 h 219"/>
                  <a:gd name="T76" fmla="*/ 50 w 283"/>
                  <a:gd name="T77" fmla="*/ 45 h 219"/>
                  <a:gd name="T78" fmla="*/ 45 w 283"/>
                  <a:gd name="T79" fmla="*/ 42 h 219"/>
                  <a:gd name="T80" fmla="*/ 41 w 283"/>
                  <a:gd name="T81" fmla="*/ 39 h 219"/>
                  <a:gd name="T82" fmla="*/ 36 w 283"/>
                  <a:gd name="T83" fmla="*/ 36 h 219"/>
                  <a:gd name="T84" fmla="*/ 33 w 283"/>
                  <a:gd name="T85" fmla="*/ 33 h 219"/>
                  <a:gd name="T86" fmla="*/ 28 w 283"/>
                  <a:gd name="T87" fmla="*/ 30 h 219"/>
                  <a:gd name="T88" fmla="*/ 24 w 283"/>
                  <a:gd name="T89" fmla="*/ 27 h 219"/>
                  <a:gd name="T90" fmla="*/ 20 w 283"/>
                  <a:gd name="T91" fmla="*/ 24 h 219"/>
                  <a:gd name="T92" fmla="*/ 16 w 283"/>
                  <a:gd name="T93" fmla="*/ 22 h 219"/>
                  <a:gd name="T94" fmla="*/ 12 w 283"/>
                  <a:gd name="T95" fmla="*/ 19 h 219"/>
                  <a:gd name="T96" fmla="*/ 8 w 283"/>
                  <a:gd name="T97" fmla="*/ 15 h 219"/>
                  <a:gd name="T98" fmla="*/ 3 w 283"/>
                  <a:gd name="T99" fmla="*/ 12 h 219"/>
                  <a:gd name="T100" fmla="*/ 0 w 283"/>
                  <a:gd name="T101" fmla="*/ 9 h 219"/>
                  <a:gd name="T102" fmla="*/ 0 w 283"/>
                  <a:gd name="T103" fmla="*/ 7 h 219"/>
                  <a:gd name="T104" fmla="*/ 0 w 283"/>
                  <a:gd name="T105" fmla="*/ 4 h 219"/>
                  <a:gd name="T106" fmla="*/ 1 w 283"/>
                  <a:gd name="T107" fmla="*/ 1 h 219"/>
                  <a:gd name="T108" fmla="*/ 2 w 283"/>
                  <a:gd name="T109" fmla="*/ 0 h 219"/>
                  <a:gd name="T110" fmla="*/ 2 w 283"/>
                  <a:gd name="T111" fmla="*/ 0 h 21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83"/>
                  <a:gd name="T169" fmla="*/ 0 h 219"/>
                  <a:gd name="T170" fmla="*/ 283 w 283"/>
                  <a:gd name="T171" fmla="*/ 219 h 219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83" h="219">
                    <a:moveTo>
                      <a:pt x="4" y="0"/>
                    </a:moveTo>
                    <a:lnTo>
                      <a:pt x="21" y="12"/>
                    </a:lnTo>
                    <a:lnTo>
                      <a:pt x="40" y="21"/>
                    </a:lnTo>
                    <a:lnTo>
                      <a:pt x="57" y="33"/>
                    </a:lnTo>
                    <a:lnTo>
                      <a:pt x="76" y="46"/>
                    </a:lnTo>
                    <a:lnTo>
                      <a:pt x="95" y="57"/>
                    </a:lnTo>
                    <a:lnTo>
                      <a:pt x="112" y="69"/>
                    </a:lnTo>
                    <a:lnTo>
                      <a:pt x="131" y="82"/>
                    </a:lnTo>
                    <a:lnTo>
                      <a:pt x="150" y="95"/>
                    </a:lnTo>
                    <a:lnTo>
                      <a:pt x="167" y="107"/>
                    </a:lnTo>
                    <a:lnTo>
                      <a:pt x="184" y="120"/>
                    </a:lnTo>
                    <a:lnTo>
                      <a:pt x="202" y="133"/>
                    </a:lnTo>
                    <a:lnTo>
                      <a:pt x="219" y="147"/>
                    </a:lnTo>
                    <a:lnTo>
                      <a:pt x="236" y="162"/>
                    </a:lnTo>
                    <a:lnTo>
                      <a:pt x="251" y="177"/>
                    </a:lnTo>
                    <a:lnTo>
                      <a:pt x="266" y="192"/>
                    </a:lnTo>
                    <a:lnTo>
                      <a:pt x="283" y="209"/>
                    </a:lnTo>
                    <a:lnTo>
                      <a:pt x="280" y="213"/>
                    </a:lnTo>
                    <a:lnTo>
                      <a:pt x="276" y="219"/>
                    </a:lnTo>
                    <a:lnTo>
                      <a:pt x="266" y="213"/>
                    </a:lnTo>
                    <a:lnTo>
                      <a:pt x="259" y="207"/>
                    </a:lnTo>
                    <a:lnTo>
                      <a:pt x="249" y="202"/>
                    </a:lnTo>
                    <a:lnTo>
                      <a:pt x="240" y="196"/>
                    </a:lnTo>
                    <a:lnTo>
                      <a:pt x="230" y="188"/>
                    </a:lnTo>
                    <a:lnTo>
                      <a:pt x="222" y="183"/>
                    </a:lnTo>
                    <a:lnTo>
                      <a:pt x="215" y="177"/>
                    </a:lnTo>
                    <a:lnTo>
                      <a:pt x="205" y="171"/>
                    </a:lnTo>
                    <a:lnTo>
                      <a:pt x="196" y="164"/>
                    </a:lnTo>
                    <a:lnTo>
                      <a:pt x="188" y="156"/>
                    </a:lnTo>
                    <a:lnTo>
                      <a:pt x="181" y="149"/>
                    </a:lnTo>
                    <a:lnTo>
                      <a:pt x="171" y="143"/>
                    </a:lnTo>
                    <a:lnTo>
                      <a:pt x="164" y="137"/>
                    </a:lnTo>
                    <a:lnTo>
                      <a:pt x="156" y="131"/>
                    </a:lnTo>
                    <a:lnTo>
                      <a:pt x="148" y="124"/>
                    </a:lnTo>
                    <a:lnTo>
                      <a:pt x="141" y="120"/>
                    </a:lnTo>
                    <a:lnTo>
                      <a:pt x="127" y="111"/>
                    </a:lnTo>
                    <a:lnTo>
                      <a:pt x="118" y="103"/>
                    </a:lnTo>
                    <a:lnTo>
                      <a:pt x="108" y="97"/>
                    </a:lnTo>
                    <a:lnTo>
                      <a:pt x="99" y="91"/>
                    </a:lnTo>
                    <a:lnTo>
                      <a:pt x="89" y="84"/>
                    </a:lnTo>
                    <a:lnTo>
                      <a:pt x="82" y="78"/>
                    </a:lnTo>
                    <a:lnTo>
                      <a:pt x="72" y="72"/>
                    </a:lnTo>
                    <a:lnTo>
                      <a:pt x="65" y="67"/>
                    </a:lnTo>
                    <a:lnTo>
                      <a:pt x="55" y="61"/>
                    </a:lnTo>
                    <a:lnTo>
                      <a:pt x="48" y="55"/>
                    </a:lnTo>
                    <a:lnTo>
                      <a:pt x="40" y="48"/>
                    </a:lnTo>
                    <a:lnTo>
                      <a:pt x="32" y="44"/>
                    </a:lnTo>
                    <a:lnTo>
                      <a:pt x="23" y="38"/>
                    </a:lnTo>
                    <a:lnTo>
                      <a:pt x="15" y="31"/>
                    </a:lnTo>
                    <a:lnTo>
                      <a:pt x="6" y="25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0" name="Freeform 115"/>
              <p:cNvSpPr>
                <a:spLocks/>
              </p:cNvSpPr>
              <p:nvPr/>
            </p:nvSpPr>
            <p:spPr bwMode="auto">
              <a:xfrm>
                <a:off x="1037" y="1715"/>
                <a:ext cx="114" cy="67"/>
              </a:xfrm>
              <a:custGeom>
                <a:avLst/>
                <a:gdLst>
                  <a:gd name="T0" fmla="*/ 3 w 228"/>
                  <a:gd name="T1" fmla="*/ 0 h 133"/>
                  <a:gd name="T2" fmla="*/ 10 w 228"/>
                  <a:gd name="T3" fmla="*/ 3 h 133"/>
                  <a:gd name="T4" fmla="*/ 16 w 228"/>
                  <a:gd name="T5" fmla="*/ 6 h 133"/>
                  <a:gd name="T6" fmla="*/ 23 w 228"/>
                  <a:gd name="T7" fmla="*/ 9 h 133"/>
                  <a:gd name="T8" fmla="*/ 30 w 228"/>
                  <a:gd name="T9" fmla="*/ 12 h 133"/>
                  <a:gd name="T10" fmla="*/ 37 w 228"/>
                  <a:gd name="T11" fmla="*/ 15 h 133"/>
                  <a:gd name="T12" fmla="*/ 45 w 228"/>
                  <a:gd name="T13" fmla="*/ 19 h 133"/>
                  <a:gd name="T14" fmla="*/ 52 w 228"/>
                  <a:gd name="T15" fmla="*/ 23 h 133"/>
                  <a:gd name="T16" fmla="*/ 59 w 228"/>
                  <a:gd name="T17" fmla="*/ 27 h 133"/>
                  <a:gd name="T18" fmla="*/ 66 w 228"/>
                  <a:gd name="T19" fmla="*/ 31 h 133"/>
                  <a:gd name="T20" fmla="*/ 73 w 228"/>
                  <a:gd name="T21" fmla="*/ 34 h 133"/>
                  <a:gd name="T22" fmla="*/ 80 w 228"/>
                  <a:gd name="T23" fmla="*/ 39 h 133"/>
                  <a:gd name="T24" fmla="*/ 87 w 228"/>
                  <a:gd name="T25" fmla="*/ 44 h 133"/>
                  <a:gd name="T26" fmla="*/ 93 w 228"/>
                  <a:gd name="T27" fmla="*/ 48 h 133"/>
                  <a:gd name="T28" fmla="*/ 100 w 228"/>
                  <a:gd name="T29" fmla="*/ 52 h 133"/>
                  <a:gd name="T30" fmla="*/ 107 w 228"/>
                  <a:gd name="T31" fmla="*/ 57 h 133"/>
                  <a:gd name="T32" fmla="*/ 114 w 228"/>
                  <a:gd name="T33" fmla="*/ 61 h 133"/>
                  <a:gd name="T34" fmla="*/ 112 w 228"/>
                  <a:gd name="T35" fmla="*/ 64 h 133"/>
                  <a:gd name="T36" fmla="*/ 112 w 228"/>
                  <a:gd name="T37" fmla="*/ 67 h 133"/>
                  <a:gd name="T38" fmla="*/ 105 w 228"/>
                  <a:gd name="T39" fmla="*/ 64 h 133"/>
                  <a:gd name="T40" fmla="*/ 98 w 228"/>
                  <a:gd name="T41" fmla="*/ 61 h 133"/>
                  <a:gd name="T42" fmla="*/ 91 w 228"/>
                  <a:gd name="T43" fmla="*/ 57 h 133"/>
                  <a:gd name="T44" fmla="*/ 84 w 228"/>
                  <a:gd name="T45" fmla="*/ 54 h 133"/>
                  <a:gd name="T46" fmla="*/ 77 w 228"/>
                  <a:gd name="T47" fmla="*/ 51 h 133"/>
                  <a:gd name="T48" fmla="*/ 71 w 228"/>
                  <a:gd name="T49" fmla="*/ 47 h 133"/>
                  <a:gd name="T50" fmla="*/ 63 w 228"/>
                  <a:gd name="T51" fmla="*/ 43 h 133"/>
                  <a:gd name="T52" fmla="*/ 57 w 228"/>
                  <a:gd name="T53" fmla="*/ 39 h 133"/>
                  <a:gd name="T54" fmla="*/ 51 w 228"/>
                  <a:gd name="T55" fmla="*/ 34 h 133"/>
                  <a:gd name="T56" fmla="*/ 44 w 228"/>
                  <a:gd name="T57" fmla="*/ 31 h 133"/>
                  <a:gd name="T58" fmla="*/ 37 w 228"/>
                  <a:gd name="T59" fmla="*/ 27 h 133"/>
                  <a:gd name="T60" fmla="*/ 30 w 228"/>
                  <a:gd name="T61" fmla="*/ 24 h 133"/>
                  <a:gd name="T62" fmla="*/ 24 w 228"/>
                  <a:gd name="T63" fmla="*/ 20 h 133"/>
                  <a:gd name="T64" fmla="*/ 17 w 228"/>
                  <a:gd name="T65" fmla="*/ 17 h 133"/>
                  <a:gd name="T66" fmla="*/ 11 w 228"/>
                  <a:gd name="T67" fmla="*/ 14 h 133"/>
                  <a:gd name="T68" fmla="*/ 4 w 228"/>
                  <a:gd name="T69" fmla="*/ 12 h 133"/>
                  <a:gd name="T70" fmla="*/ 1 w 228"/>
                  <a:gd name="T71" fmla="*/ 8 h 133"/>
                  <a:gd name="T72" fmla="*/ 0 w 228"/>
                  <a:gd name="T73" fmla="*/ 6 h 133"/>
                  <a:gd name="T74" fmla="*/ 1 w 228"/>
                  <a:gd name="T75" fmla="*/ 3 h 133"/>
                  <a:gd name="T76" fmla="*/ 3 w 228"/>
                  <a:gd name="T77" fmla="*/ 0 h 133"/>
                  <a:gd name="T78" fmla="*/ 3 w 228"/>
                  <a:gd name="T79" fmla="*/ 0 h 1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28"/>
                  <a:gd name="T121" fmla="*/ 0 h 133"/>
                  <a:gd name="T122" fmla="*/ 228 w 228"/>
                  <a:gd name="T123" fmla="*/ 133 h 13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28" h="133">
                    <a:moveTo>
                      <a:pt x="6" y="0"/>
                    </a:moveTo>
                    <a:lnTo>
                      <a:pt x="19" y="5"/>
                    </a:lnTo>
                    <a:lnTo>
                      <a:pt x="32" y="11"/>
                    </a:lnTo>
                    <a:lnTo>
                      <a:pt x="46" y="17"/>
                    </a:lnTo>
                    <a:lnTo>
                      <a:pt x="61" y="24"/>
                    </a:lnTo>
                    <a:lnTo>
                      <a:pt x="74" y="30"/>
                    </a:lnTo>
                    <a:lnTo>
                      <a:pt x="89" y="38"/>
                    </a:lnTo>
                    <a:lnTo>
                      <a:pt x="103" y="45"/>
                    </a:lnTo>
                    <a:lnTo>
                      <a:pt x="118" y="53"/>
                    </a:lnTo>
                    <a:lnTo>
                      <a:pt x="131" y="61"/>
                    </a:lnTo>
                    <a:lnTo>
                      <a:pt x="146" y="68"/>
                    </a:lnTo>
                    <a:lnTo>
                      <a:pt x="160" y="78"/>
                    </a:lnTo>
                    <a:lnTo>
                      <a:pt x="173" y="87"/>
                    </a:lnTo>
                    <a:lnTo>
                      <a:pt x="186" y="95"/>
                    </a:lnTo>
                    <a:lnTo>
                      <a:pt x="200" y="104"/>
                    </a:lnTo>
                    <a:lnTo>
                      <a:pt x="213" y="114"/>
                    </a:lnTo>
                    <a:lnTo>
                      <a:pt x="228" y="121"/>
                    </a:lnTo>
                    <a:lnTo>
                      <a:pt x="224" y="127"/>
                    </a:lnTo>
                    <a:lnTo>
                      <a:pt x="224" y="133"/>
                    </a:lnTo>
                    <a:lnTo>
                      <a:pt x="209" y="127"/>
                    </a:lnTo>
                    <a:lnTo>
                      <a:pt x="196" y="121"/>
                    </a:lnTo>
                    <a:lnTo>
                      <a:pt x="181" y="114"/>
                    </a:lnTo>
                    <a:lnTo>
                      <a:pt x="167" y="108"/>
                    </a:lnTo>
                    <a:lnTo>
                      <a:pt x="154" y="101"/>
                    </a:lnTo>
                    <a:lnTo>
                      <a:pt x="141" y="93"/>
                    </a:lnTo>
                    <a:lnTo>
                      <a:pt x="127" y="85"/>
                    </a:lnTo>
                    <a:lnTo>
                      <a:pt x="114" y="78"/>
                    </a:lnTo>
                    <a:lnTo>
                      <a:pt x="101" y="68"/>
                    </a:lnTo>
                    <a:lnTo>
                      <a:pt x="87" y="62"/>
                    </a:lnTo>
                    <a:lnTo>
                      <a:pt x="74" y="53"/>
                    </a:lnTo>
                    <a:lnTo>
                      <a:pt x="61" y="47"/>
                    </a:lnTo>
                    <a:lnTo>
                      <a:pt x="48" y="40"/>
                    </a:lnTo>
                    <a:lnTo>
                      <a:pt x="34" y="34"/>
                    </a:lnTo>
                    <a:lnTo>
                      <a:pt x="21" y="28"/>
                    </a:lnTo>
                    <a:lnTo>
                      <a:pt x="8" y="24"/>
                    </a:lnTo>
                    <a:lnTo>
                      <a:pt x="2" y="15"/>
                    </a:lnTo>
                    <a:lnTo>
                      <a:pt x="0" y="11"/>
                    </a:lnTo>
                    <a:lnTo>
                      <a:pt x="2" y="5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1" name="Freeform 116"/>
              <p:cNvSpPr>
                <a:spLocks/>
              </p:cNvSpPr>
              <p:nvPr/>
            </p:nvSpPr>
            <p:spPr bwMode="auto">
              <a:xfrm>
                <a:off x="674" y="1743"/>
                <a:ext cx="493" cy="776"/>
              </a:xfrm>
              <a:custGeom>
                <a:avLst/>
                <a:gdLst>
                  <a:gd name="T0" fmla="*/ 58 w 984"/>
                  <a:gd name="T1" fmla="*/ 28 h 1552"/>
                  <a:gd name="T2" fmla="*/ 41 w 984"/>
                  <a:gd name="T3" fmla="*/ 20 h 1552"/>
                  <a:gd name="T4" fmla="*/ 24 w 984"/>
                  <a:gd name="T5" fmla="*/ 11 h 1552"/>
                  <a:gd name="T6" fmla="*/ 5 w 984"/>
                  <a:gd name="T7" fmla="*/ 2 h 1552"/>
                  <a:gd name="T8" fmla="*/ 7 w 984"/>
                  <a:gd name="T9" fmla="*/ 15 h 1552"/>
                  <a:gd name="T10" fmla="*/ 21 w 984"/>
                  <a:gd name="T11" fmla="*/ 21 h 1552"/>
                  <a:gd name="T12" fmla="*/ 35 w 984"/>
                  <a:gd name="T13" fmla="*/ 28 h 1552"/>
                  <a:gd name="T14" fmla="*/ 49 w 984"/>
                  <a:gd name="T15" fmla="*/ 34 h 1552"/>
                  <a:gd name="T16" fmla="*/ 90 w 984"/>
                  <a:gd name="T17" fmla="*/ 57 h 1552"/>
                  <a:gd name="T18" fmla="*/ 156 w 984"/>
                  <a:gd name="T19" fmla="*/ 98 h 1552"/>
                  <a:gd name="T20" fmla="*/ 214 w 984"/>
                  <a:gd name="T21" fmla="*/ 141 h 1552"/>
                  <a:gd name="T22" fmla="*/ 266 w 984"/>
                  <a:gd name="T23" fmla="*/ 188 h 1552"/>
                  <a:gd name="T24" fmla="*/ 310 w 984"/>
                  <a:gd name="T25" fmla="*/ 238 h 1552"/>
                  <a:gd name="T26" fmla="*/ 349 w 984"/>
                  <a:gd name="T27" fmla="*/ 280 h 1552"/>
                  <a:gd name="T28" fmla="*/ 379 w 984"/>
                  <a:gd name="T29" fmla="*/ 317 h 1552"/>
                  <a:gd name="T30" fmla="*/ 406 w 984"/>
                  <a:gd name="T31" fmla="*/ 354 h 1552"/>
                  <a:gd name="T32" fmla="*/ 423 w 984"/>
                  <a:gd name="T33" fmla="*/ 383 h 1552"/>
                  <a:gd name="T34" fmla="*/ 431 w 984"/>
                  <a:gd name="T35" fmla="*/ 396 h 1552"/>
                  <a:gd name="T36" fmla="*/ 439 w 984"/>
                  <a:gd name="T37" fmla="*/ 409 h 1552"/>
                  <a:gd name="T38" fmla="*/ 444 w 984"/>
                  <a:gd name="T39" fmla="*/ 417 h 1552"/>
                  <a:gd name="T40" fmla="*/ 469 w 984"/>
                  <a:gd name="T41" fmla="*/ 483 h 1552"/>
                  <a:gd name="T42" fmla="*/ 482 w 984"/>
                  <a:gd name="T43" fmla="*/ 554 h 1552"/>
                  <a:gd name="T44" fmla="*/ 480 w 984"/>
                  <a:gd name="T45" fmla="*/ 625 h 1552"/>
                  <a:gd name="T46" fmla="*/ 464 w 984"/>
                  <a:gd name="T47" fmla="*/ 693 h 1552"/>
                  <a:gd name="T48" fmla="*/ 456 w 984"/>
                  <a:gd name="T49" fmla="*/ 714 h 1552"/>
                  <a:gd name="T50" fmla="*/ 445 w 984"/>
                  <a:gd name="T51" fmla="*/ 734 h 1552"/>
                  <a:gd name="T52" fmla="*/ 434 w 984"/>
                  <a:gd name="T53" fmla="*/ 754 h 1552"/>
                  <a:gd name="T54" fmla="*/ 427 w 984"/>
                  <a:gd name="T55" fmla="*/ 775 h 1552"/>
                  <a:gd name="T56" fmla="*/ 438 w 984"/>
                  <a:gd name="T57" fmla="*/ 770 h 1552"/>
                  <a:gd name="T58" fmla="*/ 445 w 984"/>
                  <a:gd name="T59" fmla="*/ 758 h 1552"/>
                  <a:gd name="T60" fmla="*/ 451 w 984"/>
                  <a:gd name="T61" fmla="*/ 747 h 1552"/>
                  <a:gd name="T62" fmla="*/ 463 w 984"/>
                  <a:gd name="T63" fmla="*/ 730 h 1552"/>
                  <a:gd name="T64" fmla="*/ 483 w 984"/>
                  <a:gd name="T65" fmla="*/ 660 h 1552"/>
                  <a:gd name="T66" fmla="*/ 493 w 984"/>
                  <a:gd name="T67" fmla="*/ 586 h 1552"/>
                  <a:gd name="T68" fmla="*/ 487 w 984"/>
                  <a:gd name="T69" fmla="*/ 511 h 1552"/>
                  <a:gd name="T70" fmla="*/ 466 w 984"/>
                  <a:gd name="T71" fmla="*/ 441 h 1552"/>
                  <a:gd name="T72" fmla="*/ 456 w 984"/>
                  <a:gd name="T73" fmla="*/ 419 h 1552"/>
                  <a:gd name="T74" fmla="*/ 445 w 984"/>
                  <a:gd name="T75" fmla="*/ 396 h 1552"/>
                  <a:gd name="T76" fmla="*/ 433 w 984"/>
                  <a:gd name="T77" fmla="*/ 373 h 1552"/>
                  <a:gd name="T78" fmla="*/ 422 w 984"/>
                  <a:gd name="T79" fmla="*/ 353 h 1552"/>
                  <a:gd name="T80" fmla="*/ 394 w 984"/>
                  <a:gd name="T81" fmla="*/ 311 h 1552"/>
                  <a:gd name="T82" fmla="*/ 366 w 984"/>
                  <a:gd name="T83" fmla="*/ 278 h 1552"/>
                  <a:gd name="T84" fmla="*/ 334 w 984"/>
                  <a:gd name="T85" fmla="*/ 245 h 1552"/>
                  <a:gd name="T86" fmla="*/ 303 w 984"/>
                  <a:gd name="T87" fmla="*/ 211 h 1552"/>
                  <a:gd name="T88" fmla="*/ 252 w 984"/>
                  <a:gd name="T89" fmla="*/ 159 h 1552"/>
                  <a:gd name="T90" fmla="*/ 197 w 984"/>
                  <a:gd name="T91" fmla="*/ 113 h 1552"/>
                  <a:gd name="T92" fmla="*/ 137 w 984"/>
                  <a:gd name="T93" fmla="*/ 72 h 1552"/>
                  <a:gd name="T94" fmla="*/ 71 w 984"/>
                  <a:gd name="T95" fmla="*/ 35 h 155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84"/>
                  <a:gd name="T145" fmla="*/ 0 h 1552"/>
                  <a:gd name="T146" fmla="*/ 984 w 984"/>
                  <a:gd name="T147" fmla="*/ 1552 h 155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84" h="1552">
                    <a:moveTo>
                      <a:pt x="142" y="70"/>
                    </a:moveTo>
                    <a:lnTo>
                      <a:pt x="133" y="65"/>
                    </a:lnTo>
                    <a:lnTo>
                      <a:pt x="123" y="61"/>
                    </a:lnTo>
                    <a:lnTo>
                      <a:pt x="116" y="57"/>
                    </a:lnTo>
                    <a:lnTo>
                      <a:pt x="108" y="53"/>
                    </a:lnTo>
                    <a:lnTo>
                      <a:pt x="99" y="47"/>
                    </a:lnTo>
                    <a:lnTo>
                      <a:pt x="91" y="44"/>
                    </a:lnTo>
                    <a:lnTo>
                      <a:pt x="81" y="40"/>
                    </a:lnTo>
                    <a:lnTo>
                      <a:pt x="74" y="36"/>
                    </a:lnTo>
                    <a:lnTo>
                      <a:pt x="64" y="30"/>
                    </a:lnTo>
                    <a:lnTo>
                      <a:pt x="55" y="26"/>
                    </a:lnTo>
                    <a:lnTo>
                      <a:pt x="47" y="21"/>
                    </a:lnTo>
                    <a:lnTo>
                      <a:pt x="38" y="17"/>
                    </a:lnTo>
                    <a:lnTo>
                      <a:pt x="28" y="11"/>
                    </a:lnTo>
                    <a:lnTo>
                      <a:pt x="19" y="9"/>
                    </a:lnTo>
                    <a:lnTo>
                      <a:pt x="9" y="4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7" y="26"/>
                    </a:lnTo>
                    <a:lnTo>
                      <a:pt x="13" y="30"/>
                    </a:lnTo>
                    <a:lnTo>
                      <a:pt x="21" y="32"/>
                    </a:lnTo>
                    <a:lnTo>
                      <a:pt x="28" y="36"/>
                    </a:lnTo>
                    <a:lnTo>
                      <a:pt x="34" y="40"/>
                    </a:lnTo>
                    <a:lnTo>
                      <a:pt x="42" y="42"/>
                    </a:lnTo>
                    <a:lnTo>
                      <a:pt x="49" y="46"/>
                    </a:lnTo>
                    <a:lnTo>
                      <a:pt x="57" y="49"/>
                    </a:lnTo>
                    <a:lnTo>
                      <a:pt x="62" y="53"/>
                    </a:lnTo>
                    <a:lnTo>
                      <a:pt x="70" y="57"/>
                    </a:lnTo>
                    <a:lnTo>
                      <a:pt x="76" y="59"/>
                    </a:lnTo>
                    <a:lnTo>
                      <a:pt x="83" y="63"/>
                    </a:lnTo>
                    <a:lnTo>
                      <a:pt x="89" y="66"/>
                    </a:lnTo>
                    <a:lnTo>
                      <a:pt x="97" y="68"/>
                    </a:lnTo>
                    <a:lnTo>
                      <a:pt x="102" y="72"/>
                    </a:lnTo>
                    <a:lnTo>
                      <a:pt x="110" y="76"/>
                    </a:lnTo>
                    <a:lnTo>
                      <a:pt x="146" y="95"/>
                    </a:lnTo>
                    <a:lnTo>
                      <a:pt x="180" y="114"/>
                    </a:lnTo>
                    <a:lnTo>
                      <a:pt x="215" y="133"/>
                    </a:lnTo>
                    <a:lnTo>
                      <a:pt x="247" y="154"/>
                    </a:lnTo>
                    <a:lnTo>
                      <a:pt x="279" y="173"/>
                    </a:lnTo>
                    <a:lnTo>
                      <a:pt x="312" y="196"/>
                    </a:lnTo>
                    <a:lnTo>
                      <a:pt x="340" y="217"/>
                    </a:lnTo>
                    <a:lnTo>
                      <a:pt x="372" y="238"/>
                    </a:lnTo>
                    <a:lnTo>
                      <a:pt x="399" y="260"/>
                    </a:lnTo>
                    <a:lnTo>
                      <a:pt x="427" y="281"/>
                    </a:lnTo>
                    <a:lnTo>
                      <a:pt x="454" y="304"/>
                    </a:lnTo>
                    <a:lnTo>
                      <a:pt x="481" y="329"/>
                    </a:lnTo>
                    <a:lnTo>
                      <a:pt x="504" y="352"/>
                    </a:lnTo>
                    <a:lnTo>
                      <a:pt x="530" y="376"/>
                    </a:lnTo>
                    <a:lnTo>
                      <a:pt x="553" y="401"/>
                    </a:lnTo>
                    <a:lnTo>
                      <a:pt x="578" y="428"/>
                    </a:lnTo>
                    <a:lnTo>
                      <a:pt x="599" y="452"/>
                    </a:lnTo>
                    <a:lnTo>
                      <a:pt x="619" y="477"/>
                    </a:lnTo>
                    <a:lnTo>
                      <a:pt x="640" y="498"/>
                    </a:lnTo>
                    <a:lnTo>
                      <a:pt x="659" y="521"/>
                    </a:lnTo>
                    <a:lnTo>
                      <a:pt x="676" y="540"/>
                    </a:lnTo>
                    <a:lnTo>
                      <a:pt x="696" y="559"/>
                    </a:lnTo>
                    <a:lnTo>
                      <a:pt x="713" y="578"/>
                    </a:lnTo>
                    <a:lnTo>
                      <a:pt x="728" y="597"/>
                    </a:lnTo>
                    <a:lnTo>
                      <a:pt x="743" y="614"/>
                    </a:lnTo>
                    <a:lnTo>
                      <a:pt x="756" y="633"/>
                    </a:lnTo>
                    <a:lnTo>
                      <a:pt x="770" y="650"/>
                    </a:lnTo>
                    <a:lnTo>
                      <a:pt x="785" y="669"/>
                    </a:lnTo>
                    <a:lnTo>
                      <a:pt x="796" y="688"/>
                    </a:lnTo>
                    <a:lnTo>
                      <a:pt x="810" y="707"/>
                    </a:lnTo>
                    <a:lnTo>
                      <a:pt x="821" y="726"/>
                    </a:lnTo>
                    <a:lnTo>
                      <a:pt x="834" y="749"/>
                    </a:lnTo>
                    <a:lnTo>
                      <a:pt x="838" y="755"/>
                    </a:lnTo>
                    <a:lnTo>
                      <a:pt x="844" y="766"/>
                    </a:lnTo>
                    <a:lnTo>
                      <a:pt x="848" y="772"/>
                    </a:lnTo>
                    <a:lnTo>
                      <a:pt x="851" y="778"/>
                    </a:lnTo>
                    <a:lnTo>
                      <a:pt x="855" y="785"/>
                    </a:lnTo>
                    <a:lnTo>
                      <a:pt x="861" y="793"/>
                    </a:lnTo>
                    <a:lnTo>
                      <a:pt x="863" y="799"/>
                    </a:lnTo>
                    <a:lnTo>
                      <a:pt x="867" y="806"/>
                    </a:lnTo>
                    <a:lnTo>
                      <a:pt x="870" y="812"/>
                    </a:lnTo>
                    <a:lnTo>
                      <a:pt x="876" y="818"/>
                    </a:lnTo>
                    <a:lnTo>
                      <a:pt x="878" y="823"/>
                    </a:lnTo>
                    <a:lnTo>
                      <a:pt x="882" y="827"/>
                    </a:lnTo>
                    <a:lnTo>
                      <a:pt x="884" y="831"/>
                    </a:lnTo>
                    <a:lnTo>
                      <a:pt x="886" y="835"/>
                    </a:lnTo>
                    <a:lnTo>
                      <a:pt x="901" y="865"/>
                    </a:lnTo>
                    <a:lnTo>
                      <a:pt x="914" y="899"/>
                    </a:lnTo>
                    <a:lnTo>
                      <a:pt x="926" y="932"/>
                    </a:lnTo>
                    <a:lnTo>
                      <a:pt x="937" y="966"/>
                    </a:lnTo>
                    <a:lnTo>
                      <a:pt x="945" y="1000"/>
                    </a:lnTo>
                    <a:lnTo>
                      <a:pt x="952" y="1036"/>
                    </a:lnTo>
                    <a:lnTo>
                      <a:pt x="958" y="1070"/>
                    </a:lnTo>
                    <a:lnTo>
                      <a:pt x="962" y="1107"/>
                    </a:lnTo>
                    <a:lnTo>
                      <a:pt x="964" y="1143"/>
                    </a:lnTo>
                    <a:lnTo>
                      <a:pt x="964" y="1179"/>
                    </a:lnTo>
                    <a:lnTo>
                      <a:pt x="962" y="1213"/>
                    </a:lnTo>
                    <a:lnTo>
                      <a:pt x="958" y="1249"/>
                    </a:lnTo>
                    <a:lnTo>
                      <a:pt x="952" y="1283"/>
                    </a:lnTo>
                    <a:lnTo>
                      <a:pt x="946" y="1318"/>
                    </a:lnTo>
                    <a:lnTo>
                      <a:pt x="937" y="1352"/>
                    </a:lnTo>
                    <a:lnTo>
                      <a:pt x="927" y="1386"/>
                    </a:lnTo>
                    <a:lnTo>
                      <a:pt x="924" y="1396"/>
                    </a:lnTo>
                    <a:lnTo>
                      <a:pt x="920" y="1407"/>
                    </a:lnTo>
                    <a:lnTo>
                      <a:pt x="916" y="1417"/>
                    </a:lnTo>
                    <a:lnTo>
                      <a:pt x="910" y="1428"/>
                    </a:lnTo>
                    <a:lnTo>
                      <a:pt x="905" y="1437"/>
                    </a:lnTo>
                    <a:lnTo>
                      <a:pt x="901" y="1449"/>
                    </a:lnTo>
                    <a:lnTo>
                      <a:pt x="895" y="1458"/>
                    </a:lnTo>
                    <a:lnTo>
                      <a:pt x="889" y="1468"/>
                    </a:lnTo>
                    <a:lnTo>
                      <a:pt x="884" y="1477"/>
                    </a:lnTo>
                    <a:lnTo>
                      <a:pt x="878" y="1489"/>
                    </a:lnTo>
                    <a:lnTo>
                      <a:pt x="872" y="1496"/>
                    </a:lnTo>
                    <a:lnTo>
                      <a:pt x="867" y="1508"/>
                    </a:lnTo>
                    <a:lnTo>
                      <a:pt x="863" y="1517"/>
                    </a:lnTo>
                    <a:lnTo>
                      <a:pt x="859" y="1529"/>
                    </a:lnTo>
                    <a:lnTo>
                      <a:pt x="855" y="1538"/>
                    </a:lnTo>
                    <a:lnTo>
                      <a:pt x="853" y="1550"/>
                    </a:lnTo>
                    <a:lnTo>
                      <a:pt x="861" y="1550"/>
                    </a:lnTo>
                    <a:lnTo>
                      <a:pt x="867" y="1552"/>
                    </a:lnTo>
                    <a:lnTo>
                      <a:pt x="870" y="1546"/>
                    </a:lnTo>
                    <a:lnTo>
                      <a:pt x="874" y="1540"/>
                    </a:lnTo>
                    <a:lnTo>
                      <a:pt x="878" y="1534"/>
                    </a:lnTo>
                    <a:lnTo>
                      <a:pt x="882" y="1529"/>
                    </a:lnTo>
                    <a:lnTo>
                      <a:pt x="884" y="1521"/>
                    </a:lnTo>
                    <a:lnTo>
                      <a:pt x="888" y="1515"/>
                    </a:lnTo>
                    <a:lnTo>
                      <a:pt x="891" y="1510"/>
                    </a:lnTo>
                    <a:lnTo>
                      <a:pt x="895" y="1504"/>
                    </a:lnTo>
                    <a:lnTo>
                      <a:pt x="897" y="1498"/>
                    </a:lnTo>
                    <a:lnTo>
                      <a:pt x="901" y="1493"/>
                    </a:lnTo>
                    <a:lnTo>
                      <a:pt x="905" y="1487"/>
                    </a:lnTo>
                    <a:lnTo>
                      <a:pt x="908" y="1481"/>
                    </a:lnTo>
                    <a:lnTo>
                      <a:pt x="914" y="1470"/>
                    </a:lnTo>
                    <a:lnTo>
                      <a:pt x="924" y="1460"/>
                    </a:lnTo>
                    <a:lnTo>
                      <a:pt x="935" y="1424"/>
                    </a:lnTo>
                    <a:lnTo>
                      <a:pt x="948" y="1390"/>
                    </a:lnTo>
                    <a:lnTo>
                      <a:pt x="958" y="1356"/>
                    </a:lnTo>
                    <a:lnTo>
                      <a:pt x="965" y="1320"/>
                    </a:lnTo>
                    <a:lnTo>
                      <a:pt x="973" y="1283"/>
                    </a:lnTo>
                    <a:lnTo>
                      <a:pt x="977" y="1247"/>
                    </a:lnTo>
                    <a:lnTo>
                      <a:pt x="981" y="1209"/>
                    </a:lnTo>
                    <a:lnTo>
                      <a:pt x="984" y="1171"/>
                    </a:lnTo>
                    <a:lnTo>
                      <a:pt x="983" y="1133"/>
                    </a:lnTo>
                    <a:lnTo>
                      <a:pt x="983" y="1095"/>
                    </a:lnTo>
                    <a:lnTo>
                      <a:pt x="977" y="1059"/>
                    </a:lnTo>
                    <a:lnTo>
                      <a:pt x="973" y="1023"/>
                    </a:lnTo>
                    <a:lnTo>
                      <a:pt x="964" y="985"/>
                    </a:lnTo>
                    <a:lnTo>
                      <a:pt x="956" y="949"/>
                    </a:lnTo>
                    <a:lnTo>
                      <a:pt x="943" y="915"/>
                    </a:lnTo>
                    <a:lnTo>
                      <a:pt x="931" y="882"/>
                    </a:lnTo>
                    <a:lnTo>
                      <a:pt x="926" y="871"/>
                    </a:lnTo>
                    <a:lnTo>
                      <a:pt x="920" y="861"/>
                    </a:lnTo>
                    <a:lnTo>
                      <a:pt x="916" y="850"/>
                    </a:lnTo>
                    <a:lnTo>
                      <a:pt x="910" y="838"/>
                    </a:lnTo>
                    <a:lnTo>
                      <a:pt x="905" y="825"/>
                    </a:lnTo>
                    <a:lnTo>
                      <a:pt x="899" y="814"/>
                    </a:lnTo>
                    <a:lnTo>
                      <a:pt x="893" y="802"/>
                    </a:lnTo>
                    <a:lnTo>
                      <a:pt x="888" y="793"/>
                    </a:lnTo>
                    <a:lnTo>
                      <a:pt x="882" y="780"/>
                    </a:lnTo>
                    <a:lnTo>
                      <a:pt x="876" y="768"/>
                    </a:lnTo>
                    <a:lnTo>
                      <a:pt x="868" y="757"/>
                    </a:lnTo>
                    <a:lnTo>
                      <a:pt x="865" y="745"/>
                    </a:lnTo>
                    <a:lnTo>
                      <a:pt x="857" y="734"/>
                    </a:lnTo>
                    <a:lnTo>
                      <a:pt x="851" y="724"/>
                    </a:lnTo>
                    <a:lnTo>
                      <a:pt x="848" y="715"/>
                    </a:lnTo>
                    <a:lnTo>
                      <a:pt x="842" y="705"/>
                    </a:lnTo>
                    <a:lnTo>
                      <a:pt x="829" y="683"/>
                    </a:lnTo>
                    <a:lnTo>
                      <a:pt x="815" y="662"/>
                    </a:lnTo>
                    <a:lnTo>
                      <a:pt x="800" y="641"/>
                    </a:lnTo>
                    <a:lnTo>
                      <a:pt x="787" y="622"/>
                    </a:lnTo>
                    <a:lnTo>
                      <a:pt x="772" y="603"/>
                    </a:lnTo>
                    <a:lnTo>
                      <a:pt x="758" y="586"/>
                    </a:lnTo>
                    <a:lnTo>
                      <a:pt x="743" y="570"/>
                    </a:lnTo>
                    <a:lnTo>
                      <a:pt x="730" y="555"/>
                    </a:lnTo>
                    <a:lnTo>
                      <a:pt x="713" y="538"/>
                    </a:lnTo>
                    <a:lnTo>
                      <a:pt x="697" y="521"/>
                    </a:lnTo>
                    <a:lnTo>
                      <a:pt x="682" y="506"/>
                    </a:lnTo>
                    <a:lnTo>
                      <a:pt x="667" y="490"/>
                    </a:lnTo>
                    <a:lnTo>
                      <a:pt x="650" y="473"/>
                    </a:lnTo>
                    <a:lnTo>
                      <a:pt x="635" y="456"/>
                    </a:lnTo>
                    <a:lnTo>
                      <a:pt x="619" y="439"/>
                    </a:lnTo>
                    <a:lnTo>
                      <a:pt x="604" y="422"/>
                    </a:lnTo>
                    <a:lnTo>
                      <a:pt x="578" y="394"/>
                    </a:lnTo>
                    <a:lnTo>
                      <a:pt x="553" y="367"/>
                    </a:lnTo>
                    <a:lnTo>
                      <a:pt x="526" y="342"/>
                    </a:lnTo>
                    <a:lnTo>
                      <a:pt x="502" y="317"/>
                    </a:lnTo>
                    <a:lnTo>
                      <a:pt x="475" y="293"/>
                    </a:lnTo>
                    <a:lnTo>
                      <a:pt x="448" y="272"/>
                    </a:lnTo>
                    <a:lnTo>
                      <a:pt x="420" y="249"/>
                    </a:lnTo>
                    <a:lnTo>
                      <a:pt x="393" y="226"/>
                    </a:lnTo>
                    <a:lnTo>
                      <a:pt x="363" y="205"/>
                    </a:lnTo>
                    <a:lnTo>
                      <a:pt x="334" y="184"/>
                    </a:lnTo>
                    <a:lnTo>
                      <a:pt x="304" y="163"/>
                    </a:lnTo>
                    <a:lnTo>
                      <a:pt x="273" y="144"/>
                    </a:lnTo>
                    <a:lnTo>
                      <a:pt x="241" y="125"/>
                    </a:lnTo>
                    <a:lnTo>
                      <a:pt x="209" y="106"/>
                    </a:lnTo>
                    <a:lnTo>
                      <a:pt x="175" y="87"/>
                    </a:lnTo>
                    <a:lnTo>
                      <a:pt x="142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2" name="Freeform 117"/>
              <p:cNvSpPr>
                <a:spLocks/>
              </p:cNvSpPr>
              <p:nvPr/>
            </p:nvSpPr>
            <p:spPr bwMode="auto">
              <a:xfrm>
                <a:off x="1351" y="1971"/>
                <a:ext cx="246" cy="426"/>
              </a:xfrm>
              <a:custGeom>
                <a:avLst/>
                <a:gdLst>
                  <a:gd name="T0" fmla="*/ 177 w 493"/>
                  <a:gd name="T1" fmla="*/ 199 h 852"/>
                  <a:gd name="T2" fmla="*/ 157 w 493"/>
                  <a:gd name="T3" fmla="*/ 169 h 852"/>
                  <a:gd name="T4" fmla="*/ 136 w 493"/>
                  <a:gd name="T5" fmla="*/ 139 h 852"/>
                  <a:gd name="T6" fmla="*/ 114 w 493"/>
                  <a:gd name="T7" fmla="*/ 111 h 852"/>
                  <a:gd name="T8" fmla="*/ 91 w 493"/>
                  <a:gd name="T9" fmla="*/ 85 h 852"/>
                  <a:gd name="T10" fmla="*/ 67 w 493"/>
                  <a:gd name="T11" fmla="*/ 59 h 852"/>
                  <a:gd name="T12" fmla="*/ 43 w 493"/>
                  <a:gd name="T13" fmla="*/ 36 h 852"/>
                  <a:gd name="T14" fmla="*/ 17 w 493"/>
                  <a:gd name="T15" fmla="*/ 11 h 852"/>
                  <a:gd name="T16" fmla="*/ 2 w 493"/>
                  <a:gd name="T17" fmla="*/ 1 h 852"/>
                  <a:gd name="T18" fmla="*/ 1 w 493"/>
                  <a:gd name="T19" fmla="*/ 7 h 852"/>
                  <a:gd name="T20" fmla="*/ 4 w 493"/>
                  <a:gd name="T21" fmla="*/ 13 h 852"/>
                  <a:gd name="T22" fmla="*/ 13 w 493"/>
                  <a:gd name="T23" fmla="*/ 22 h 852"/>
                  <a:gd name="T24" fmla="*/ 21 w 493"/>
                  <a:gd name="T25" fmla="*/ 28 h 852"/>
                  <a:gd name="T26" fmla="*/ 27 w 493"/>
                  <a:gd name="T27" fmla="*/ 35 h 852"/>
                  <a:gd name="T28" fmla="*/ 34 w 493"/>
                  <a:gd name="T29" fmla="*/ 41 h 852"/>
                  <a:gd name="T30" fmla="*/ 43 w 493"/>
                  <a:gd name="T31" fmla="*/ 50 h 852"/>
                  <a:gd name="T32" fmla="*/ 54 w 493"/>
                  <a:gd name="T33" fmla="*/ 62 h 852"/>
                  <a:gd name="T34" fmla="*/ 71 w 493"/>
                  <a:gd name="T35" fmla="*/ 82 h 852"/>
                  <a:gd name="T36" fmla="*/ 93 w 493"/>
                  <a:gd name="T37" fmla="*/ 107 h 852"/>
                  <a:gd name="T38" fmla="*/ 119 w 493"/>
                  <a:gd name="T39" fmla="*/ 139 h 852"/>
                  <a:gd name="T40" fmla="*/ 144 w 493"/>
                  <a:gd name="T41" fmla="*/ 173 h 852"/>
                  <a:gd name="T42" fmla="*/ 169 w 493"/>
                  <a:gd name="T43" fmla="*/ 211 h 852"/>
                  <a:gd name="T44" fmla="*/ 190 w 493"/>
                  <a:gd name="T45" fmla="*/ 246 h 852"/>
                  <a:gd name="T46" fmla="*/ 206 w 493"/>
                  <a:gd name="T47" fmla="*/ 282 h 852"/>
                  <a:gd name="T48" fmla="*/ 214 w 493"/>
                  <a:gd name="T49" fmla="*/ 307 h 852"/>
                  <a:gd name="T50" fmla="*/ 218 w 493"/>
                  <a:gd name="T51" fmla="*/ 322 h 852"/>
                  <a:gd name="T52" fmla="*/ 221 w 493"/>
                  <a:gd name="T53" fmla="*/ 337 h 852"/>
                  <a:gd name="T54" fmla="*/ 224 w 493"/>
                  <a:gd name="T55" fmla="*/ 353 h 852"/>
                  <a:gd name="T56" fmla="*/ 227 w 493"/>
                  <a:gd name="T57" fmla="*/ 369 h 852"/>
                  <a:gd name="T58" fmla="*/ 230 w 493"/>
                  <a:gd name="T59" fmla="*/ 385 h 852"/>
                  <a:gd name="T60" fmla="*/ 232 w 493"/>
                  <a:gd name="T61" fmla="*/ 401 h 852"/>
                  <a:gd name="T62" fmla="*/ 234 w 493"/>
                  <a:gd name="T63" fmla="*/ 418 h 852"/>
                  <a:gd name="T64" fmla="*/ 237 w 493"/>
                  <a:gd name="T65" fmla="*/ 424 h 852"/>
                  <a:gd name="T66" fmla="*/ 243 w 493"/>
                  <a:gd name="T67" fmla="*/ 418 h 852"/>
                  <a:gd name="T68" fmla="*/ 245 w 493"/>
                  <a:gd name="T69" fmla="*/ 411 h 852"/>
                  <a:gd name="T70" fmla="*/ 244 w 493"/>
                  <a:gd name="T71" fmla="*/ 403 h 852"/>
                  <a:gd name="T72" fmla="*/ 244 w 493"/>
                  <a:gd name="T73" fmla="*/ 397 h 852"/>
                  <a:gd name="T74" fmla="*/ 244 w 493"/>
                  <a:gd name="T75" fmla="*/ 390 h 852"/>
                  <a:gd name="T76" fmla="*/ 243 w 493"/>
                  <a:gd name="T77" fmla="*/ 385 h 852"/>
                  <a:gd name="T78" fmla="*/ 242 w 493"/>
                  <a:gd name="T79" fmla="*/ 376 h 852"/>
                  <a:gd name="T80" fmla="*/ 240 w 493"/>
                  <a:gd name="T81" fmla="*/ 367 h 852"/>
                  <a:gd name="T82" fmla="*/ 238 w 493"/>
                  <a:gd name="T83" fmla="*/ 359 h 852"/>
                  <a:gd name="T84" fmla="*/ 237 w 493"/>
                  <a:gd name="T85" fmla="*/ 348 h 852"/>
                  <a:gd name="T86" fmla="*/ 234 w 493"/>
                  <a:gd name="T87" fmla="*/ 337 h 852"/>
                  <a:gd name="T88" fmla="*/ 231 w 493"/>
                  <a:gd name="T89" fmla="*/ 325 h 852"/>
                  <a:gd name="T90" fmla="*/ 227 w 493"/>
                  <a:gd name="T91" fmla="*/ 311 h 852"/>
                  <a:gd name="T92" fmla="*/ 224 w 493"/>
                  <a:gd name="T93" fmla="*/ 298 h 852"/>
                  <a:gd name="T94" fmla="*/ 219 w 493"/>
                  <a:gd name="T95" fmla="*/ 286 h 852"/>
                  <a:gd name="T96" fmla="*/ 216 w 493"/>
                  <a:gd name="T97" fmla="*/ 275 h 852"/>
                  <a:gd name="T98" fmla="*/ 212 w 493"/>
                  <a:gd name="T99" fmla="*/ 267 h 852"/>
                  <a:gd name="T100" fmla="*/ 209 w 493"/>
                  <a:gd name="T101" fmla="*/ 259 h 852"/>
                  <a:gd name="T102" fmla="*/ 205 w 493"/>
                  <a:gd name="T103" fmla="*/ 250 h 852"/>
                  <a:gd name="T104" fmla="*/ 201 w 493"/>
                  <a:gd name="T105" fmla="*/ 241 h 852"/>
                  <a:gd name="T106" fmla="*/ 197 w 493"/>
                  <a:gd name="T107" fmla="*/ 233 h 852"/>
                  <a:gd name="T108" fmla="*/ 193 w 493"/>
                  <a:gd name="T109" fmla="*/ 225 h 852"/>
                  <a:gd name="T110" fmla="*/ 189 w 493"/>
                  <a:gd name="T111" fmla="*/ 218 h 852"/>
                  <a:gd name="T112" fmla="*/ 187 w 493"/>
                  <a:gd name="T113" fmla="*/ 215 h 85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493"/>
                  <a:gd name="T172" fmla="*/ 0 h 852"/>
                  <a:gd name="T173" fmla="*/ 493 w 493"/>
                  <a:gd name="T174" fmla="*/ 852 h 85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493" h="852">
                    <a:moveTo>
                      <a:pt x="375" y="430"/>
                    </a:moveTo>
                    <a:lnTo>
                      <a:pt x="354" y="398"/>
                    </a:lnTo>
                    <a:lnTo>
                      <a:pt x="333" y="367"/>
                    </a:lnTo>
                    <a:lnTo>
                      <a:pt x="314" y="337"/>
                    </a:lnTo>
                    <a:lnTo>
                      <a:pt x="295" y="308"/>
                    </a:lnTo>
                    <a:lnTo>
                      <a:pt x="272" y="278"/>
                    </a:lnTo>
                    <a:lnTo>
                      <a:pt x="249" y="251"/>
                    </a:lnTo>
                    <a:lnTo>
                      <a:pt x="228" y="223"/>
                    </a:lnTo>
                    <a:lnTo>
                      <a:pt x="207" y="198"/>
                    </a:lnTo>
                    <a:lnTo>
                      <a:pt x="183" y="170"/>
                    </a:lnTo>
                    <a:lnTo>
                      <a:pt x="160" y="145"/>
                    </a:lnTo>
                    <a:lnTo>
                      <a:pt x="135" y="118"/>
                    </a:lnTo>
                    <a:lnTo>
                      <a:pt x="112" y="93"/>
                    </a:lnTo>
                    <a:lnTo>
                      <a:pt x="86" y="71"/>
                    </a:lnTo>
                    <a:lnTo>
                      <a:pt x="61" y="46"/>
                    </a:lnTo>
                    <a:lnTo>
                      <a:pt x="34" y="21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4" y="8"/>
                    </a:lnTo>
                    <a:lnTo>
                      <a:pt x="2" y="15"/>
                    </a:lnTo>
                    <a:lnTo>
                      <a:pt x="0" y="19"/>
                    </a:lnTo>
                    <a:lnTo>
                      <a:pt x="8" y="27"/>
                    </a:lnTo>
                    <a:lnTo>
                      <a:pt x="17" y="36"/>
                    </a:lnTo>
                    <a:lnTo>
                      <a:pt x="27" y="44"/>
                    </a:lnTo>
                    <a:lnTo>
                      <a:pt x="38" y="54"/>
                    </a:lnTo>
                    <a:lnTo>
                      <a:pt x="42" y="57"/>
                    </a:lnTo>
                    <a:lnTo>
                      <a:pt x="50" y="63"/>
                    </a:lnTo>
                    <a:lnTo>
                      <a:pt x="55" y="69"/>
                    </a:lnTo>
                    <a:lnTo>
                      <a:pt x="61" y="74"/>
                    </a:lnTo>
                    <a:lnTo>
                      <a:pt x="69" y="82"/>
                    </a:lnTo>
                    <a:lnTo>
                      <a:pt x="78" y="90"/>
                    </a:lnTo>
                    <a:lnTo>
                      <a:pt x="86" y="99"/>
                    </a:lnTo>
                    <a:lnTo>
                      <a:pt x="97" y="112"/>
                    </a:lnTo>
                    <a:lnTo>
                      <a:pt x="109" y="124"/>
                    </a:lnTo>
                    <a:lnTo>
                      <a:pt x="124" y="141"/>
                    </a:lnTo>
                    <a:lnTo>
                      <a:pt x="143" y="164"/>
                    </a:lnTo>
                    <a:lnTo>
                      <a:pt x="164" y="189"/>
                    </a:lnTo>
                    <a:lnTo>
                      <a:pt x="187" y="215"/>
                    </a:lnTo>
                    <a:lnTo>
                      <a:pt x="213" y="246"/>
                    </a:lnTo>
                    <a:lnTo>
                      <a:pt x="238" y="278"/>
                    </a:lnTo>
                    <a:lnTo>
                      <a:pt x="264" y="312"/>
                    </a:lnTo>
                    <a:lnTo>
                      <a:pt x="289" y="346"/>
                    </a:lnTo>
                    <a:lnTo>
                      <a:pt x="314" y="382"/>
                    </a:lnTo>
                    <a:lnTo>
                      <a:pt x="339" y="421"/>
                    </a:lnTo>
                    <a:lnTo>
                      <a:pt x="361" y="457"/>
                    </a:lnTo>
                    <a:lnTo>
                      <a:pt x="380" y="493"/>
                    </a:lnTo>
                    <a:lnTo>
                      <a:pt x="399" y="529"/>
                    </a:lnTo>
                    <a:lnTo>
                      <a:pt x="413" y="563"/>
                    </a:lnTo>
                    <a:lnTo>
                      <a:pt x="424" y="597"/>
                    </a:lnTo>
                    <a:lnTo>
                      <a:pt x="428" y="613"/>
                    </a:lnTo>
                    <a:lnTo>
                      <a:pt x="432" y="628"/>
                    </a:lnTo>
                    <a:lnTo>
                      <a:pt x="436" y="643"/>
                    </a:lnTo>
                    <a:lnTo>
                      <a:pt x="439" y="658"/>
                    </a:lnTo>
                    <a:lnTo>
                      <a:pt x="443" y="673"/>
                    </a:lnTo>
                    <a:lnTo>
                      <a:pt x="447" y="689"/>
                    </a:lnTo>
                    <a:lnTo>
                      <a:pt x="449" y="706"/>
                    </a:lnTo>
                    <a:lnTo>
                      <a:pt x="453" y="723"/>
                    </a:lnTo>
                    <a:lnTo>
                      <a:pt x="455" y="738"/>
                    </a:lnTo>
                    <a:lnTo>
                      <a:pt x="458" y="753"/>
                    </a:lnTo>
                    <a:lnTo>
                      <a:pt x="460" y="769"/>
                    </a:lnTo>
                    <a:lnTo>
                      <a:pt x="462" y="786"/>
                    </a:lnTo>
                    <a:lnTo>
                      <a:pt x="464" y="801"/>
                    </a:lnTo>
                    <a:lnTo>
                      <a:pt x="466" y="818"/>
                    </a:lnTo>
                    <a:lnTo>
                      <a:pt x="468" y="835"/>
                    </a:lnTo>
                    <a:lnTo>
                      <a:pt x="470" y="852"/>
                    </a:lnTo>
                    <a:lnTo>
                      <a:pt x="474" y="848"/>
                    </a:lnTo>
                    <a:lnTo>
                      <a:pt x="481" y="841"/>
                    </a:lnTo>
                    <a:lnTo>
                      <a:pt x="487" y="835"/>
                    </a:lnTo>
                    <a:lnTo>
                      <a:pt x="493" y="831"/>
                    </a:lnTo>
                    <a:lnTo>
                      <a:pt x="491" y="822"/>
                    </a:lnTo>
                    <a:lnTo>
                      <a:pt x="491" y="810"/>
                    </a:lnTo>
                    <a:lnTo>
                      <a:pt x="489" y="805"/>
                    </a:lnTo>
                    <a:lnTo>
                      <a:pt x="489" y="799"/>
                    </a:lnTo>
                    <a:lnTo>
                      <a:pt x="489" y="793"/>
                    </a:lnTo>
                    <a:lnTo>
                      <a:pt x="489" y="788"/>
                    </a:lnTo>
                    <a:lnTo>
                      <a:pt x="489" y="780"/>
                    </a:lnTo>
                    <a:lnTo>
                      <a:pt x="487" y="774"/>
                    </a:lnTo>
                    <a:lnTo>
                      <a:pt x="487" y="769"/>
                    </a:lnTo>
                    <a:lnTo>
                      <a:pt x="487" y="761"/>
                    </a:lnTo>
                    <a:lnTo>
                      <a:pt x="485" y="751"/>
                    </a:lnTo>
                    <a:lnTo>
                      <a:pt x="485" y="744"/>
                    </a:lnTo>
                    <a:lnTo>
                      <a:pt x="481" y="734"/>
                    </a:lnTo>
                    <a:lnTo>
                      <a:pt x="479" y="727"/>
                    </a:lnTo>
                    <a:lnTo>
                      <a:pt x="477" y="717"/>
                    </a:lnTo>
                    <a:lnTo>
                      <a:pt x="475" y="708"/>
                    </a:lnTo>
                    <a:lnTo>
                      <a:pt x="474" y="696"/>
                    </a:lnTo>
                    <a:lnTo>
                      <a:pt x="472" y="685"/>
                    </a:lnTo>
                    <a:lnTo>
                      <a:pt x="468" y="673"/>
                    </a:lnTo>
                    <a:lnTo>
                      <a:pt x="466" y="662"/>
                    </a:lnTo>
                    <a:lnTo>
                      <a:pt x="462" y="649"/>
                    </a:lnTo>
                    <a:lnTo>
                      <a:pt x="460" y="635"/>
                    </a:lnTo>
                    <a:lnTo>
                      <a:pt x="455" y="622"/>
                    </a:lnTo>
                    <a:lnTo>
                      <a:pt x="453" y="609"/>
                    </a:lnTo>
                    <a:lnTo>
                      <a:pt x="449" y="595"/>
                    </a:lnTo>
                    <a:lnTo>
                      <a:pt x="445" y="582"/>
                    </a:lnTo>
                    <a:lnTo>
                      <a:pt x="439" y="571"/>
                    </a:lnTo>
                    <a:lnTo>
                      <a:pt x="436" y="559"/>
                    </a:lnTo>
                    <a:lnTo>
                      <a:pt x="432" y="550"/>
                    </a:lnTo>
                    <a:lnTo>
                      <a:pt x="428" y="542"/>
                    </a:lnTo>
                    <a:lnTo>
                      <a:pt x="424" y="533"/>
                    </a:lnTo>
                    <a:lnTo>
                      <a:pt x="422" y="525"/>
                    </a:lnTo>
                    <a:lnTo>
                      <a:pt x="418" y="517"/>
                    </a:lnTo>
                    <a:lnTo>
                      <a:pt x="415" y="508"/>
                    </a:lnTo>
                    <a:lnTo>
                      <a:pt x="411" y="500"/>
                    </a:lnTo>
                    <a:lnTo>
                      <a:pt x="407" y="493"/>
                    </a:lnTo>
                    <a:lnTo>
                      <a:pt x="403" y="483"/>
                    </a:lnTo>
                    <a:lnTo>
                      <a:pt x="399" y="476"/>
                    </a:lnTo>
                    <a:lnTo>
                      <a:pt x="394" y="466"/>
                    </a:lnTo>
                    <a:lnTo>
                      <a:pt x="392" y="459"/>
                    </a:lnTo>
                    <a:lnTo>
                      <a:pt x="386" y="451"/>
                    </a:lnTo>
                    <a:lnTo>
                      <a:pt x="382" y="443"/>
                    </a:lnTo>
                    <a:lnTo>
                      <a:pt x="379" y="436"/>
                    </a:lnTo>
                    <a:lnTo>
                      <a:pt x="375" y="4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3" name="Freeform 118"/>
              <p:cNvSpPr>
                <a:spLocks/>
              </p:cNvSpPr>
              <p:nvPr/>
            </p:nvSpPr>
            <p:spPr bwMode="auto">
              <a:xfrm>
                <a:off x="1193" y="1802"/>
                <a:ext cx="452" cy="551"/>
              </a:xfrm>
              <a:custGeom>
                <a:avLst/>
                <a:gdLst>
                  <a:gd name="T0" fmla="*/ 282 w 903"/>
                  <a:gd name="T1" fmla="*/ 230 h 1103"/>
                  <a:gd name="T2" fmla="*/ 261 w 903"/>
                  <a:gd name="T3" fmla="*/ 206 h 1103"/>
                  <a:gd name="T4" fmla="*/ 238 w 903"/>
                  <a:gd name="T5" fmla="*/ 184 h 1103"/>
                  <a:gd name="T6" fmla="*/ 213 w 903"/>
                  <a:gd name="T7" fmla="*/ 161 h 1103"/>
                  <a:gd name="T8" fmla="*/ 190 w 903"/>
                  <a:gd name="T9" fmla="*/ 140 h 1103"/>
                  <a:gd name="T10" fmla="*/ 165 w 903"/>
                  <a:gd name="T11" fmla="*/ 118 h 1103"/>
                  <a:gd name="T12" fmla="*/ 133 w 903"/>
                  <a:gd name="T13" fmla="*/ 93 h 1103"/>
                  <a:gd name="T14" fmla="*/ 100 w 903"/>
                  <a:gd name="T15" fmla="*/ 67 h 1103"/>
                  <a:gd name="T16" fmla="*/ 68 w 903"/>
                  <a:gd name="T17" fmla="*/ 43 h 1103"/>
                  <a:gd name="T18" fmla="*/ 34 w 903"/>
                  <a:gd name="T19" fmla="*/ 20 h 1103"/>
                  <a:gd name="T20" fmla="*/ 1 w 903"/>
                  <a:gd name="T21" fmla="*/ 0 h 1103"/>
                  <a:gd name="T22" fmla="*/ 0 w 903"/>
                  <a:gd name="T23" fmla="*/ 6 h 1103"/>
                  <a:gd name="T24" fmla="*/ 4 w 903"/>
                  <a:gd name="T25" fmla="*/ 12 h 1103"/>
                  <a:gd name="T26" fmla="*/ 12 w 903"/>
                  <a:gd name="T27" fmla="*/ 18 h 1103"/>
                  <a:gd name="T28" fmla="*/ 22 w 903"/>
                  <a:gd name="T29" fmla="*/ 24 h 1103"/>
                  <a:gd name="T30" fmla="*/ 31 w 903"/>
                  <a:gd name="T31" fmla="*/ 30 h 1103"/>
                  <a:gd name="T32" fmla="*/ 41 w 903"/>
                  <a:gd name="T33" fmla="*/ 37 h 1103"/>
                  <a:gd name="T34" fmla="*/ 55 w 903"/>
                  <a:gd name="T35" fmla="*/ 45 h 1103"/>
                  <a:gd name="T36" fmla="*/ 78 w 903"/>
                  <a:gd name="T37" fmla="*/ 61 h 1103"/>
                  <a:gd name="T38" fmla="*/ 103 w 903"/>
                  <a:gd name="T39" fmla="*/ 80 h 1103"/>
                  <a:gd name="T40" fmla="*/ 127 w 903"/>
                  <a:gd name="T41" fmla="*/ 100 h 1103"/>
                  <a:gd name="T42" fmla="*/ 151 w 903"/>
                  <a:gd name="T43" fmla="*/ 121 h 1103"/>
                  <a:gd name="T44" fmla="*/ 173 w 903"/>
                  <a:gd name="T45" fmla="*/ 140 h 1103"/>
                  <a:gd name="T46" fmla="*/ 223 w 903"/>
                  <a:gd name="T47" fmla="*/ 185 h 1103"/>
                  <a:gd name="T48" fmla="*/ 272 w 903"/>
                  <a:gd name="T49" fmla="*/ 237 h 1103"/>
                  <a:gd name="T50" fmla="*/ 319 w 903"/>
                  <a:gd name="T51" fmla="*/ 293 h 1103"/>
                  <a:gd name="T52" fmla="*/ 363 w 903"/>
                  <a:gd name="T53" fmla="*/ 355 h 1103"/>
                  <a:gd name="T54" fmla="*/ 400 w 903"/>
                  <a:gd name="T55" fmla="*/ 422 h 1103"/>
                  <a:gd name="T56" fmla="*/ 415 w 903"/>
                  <a:gd name="T57" fmla="*/ 457 h 1103"/>
                  <a:gd name="T58" fmla="*/ 422 w 903"/>
                  <a:gd name="T59" fmla="*/ 475 h 1103"/>
                  <a:gd name="T60" fmla="*/ 429 w 903"/>
                  <a:gd name="T61" fmla="*/ 496 h 1103"/>
                  <a:gd name="T62" fmla="*/ 434 w 903"/>
                  <a:gd name="T63" fmla="*/ 516 h 1103"/>
                  <a:gd name="T64" fmla="*/ 438 w 903"/>
                  <a:gd name="T65" fmla="*/ 537 h 1103"/>
                  <a:gd name="T66" fmla="*/ 443 w 903"/>
                  <a:gd name="T67" fmla="*/ 549 h 1103"/>
                  <a:gd name="T68" fmla="*/ 452 w 903"/>
                  <a:gd name="T69" fmla="*/ 543 h 1103"/>
                  <a:gd name="T70" fmla="*/ 451 w 903"/>
                  <a:gd name="T71" fmla="*/ 530 h 1103"/>
                  <a:gd name="T72" fmla="*/ 449 w 903"/>
                  <a:gd name="T73" fmla="*/ 518 h 1103"/>
                  <a:gd name="T74" fmla="*/ 445 w 903"/>
                  <a:gd name="T75" fmla="*/ 506 h 1103"/>
                  <a:gd name="T76" fmla="*/ 441 w 903"/>
                  <a:gd name="T77" fmla="*/ 494 h 1103"/>
                  <a:gd name="T78" fmla="*/ 437 w 903"/>
                  <a:gd name="T79" fmla="*/ 482 h 1103"/>
                  <a:gd name="T80" fmla="*/ 434 w 903"/>
                  <a:gd name="T81" fmla="*/ 471 h 1103"/>
                  <a:gd name="T82" fmla="*/ 430 w 903"/>
                  <a:gd name="T83" fmla="*/ 461 h 1103"/>
                  <a:gd name="T84" fmla="*/ 425 w 903"/>
                  <a:gd name="T85" fmla="*/ 449 h 1103"/>
                  <a:gd name="T86" fmla="*/ 408 w 903"/>
                  <a:gd name="T87" fmla="*/ 407 h 1103"/>
                  <a:gd name="T88" fmla="*/ 387 w 903"/>
                  <a:gd name="T89" fmla="*/ 368 h 1103"/>
                  <a:gd name="T90" fmla="*/ 362 w 903"/>
                  <a:gd name="T91" fmla="*/ 331 h 1103"/>
                  <a:gd name="T92" fmla="*/ 336 w 903"/>
                  <a:gd name="T93" fmla="*/ 294 h 1103"/>
                  <a:gd name="T94" fmla="*/ 306 w 903"/>
                  <a:gd name="T95" fmla="*/ 258 h 110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03"/>
                  <a:gd name="T145" fmla="*/ 0 h 1103"/>
                  <a:gd name="T146" fmla="*/ 903 w 903"/>
                  <a:gd name="T147" fmla="*/ 1103 h 110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03" h="1103">
                    <a:moveTo>
                      <a:pt x="591" y="492"/>
                    </a:moveTo>
                    <a:lnTo>
                      <a:pt x="578" y="477"/>
                    </a:lnTo>
                    <a:lnTo>
                      <a:pt x="564" y="460"/>
                    </a:lnTo>
                    <a:lnTo>
                      <a:pt x="549" y="443"/>
                    </a:lnTo>
                    <a:lnTo>
                      <a:pt x="536" y="428"/>
                    </a:lnTo>
                    <a:lnTo>
                      <a:pt x="521" y="412"/>
                    </a:lnTo>
                    <a:lnTo>
                      <a:pt x="505" y="397"/>
                    </a:lnTo>
                    <a:lnTo>
                      <a:pt x="490" y="382"/>
                    </a:lnTo>
                    <a:lnTo>
                      <a:pt x="475" y="369"/>
                    </a:lnTo>
                    <a:lnTo>
                      <a:pt x="458" y="353"/>
                    </a:lnTo>
                    <a:lnTo>
                      <a:pt x="441" y="338"/>
                    </a:lnTo>
                    <a:lnTo>
                      <a:pt x="426" y="323"/>
                    </a:lnTo>
                    <a:lnTo>
                      <a:pt x="410" y="310"/>
                    </a:lnTo>
                    <a:lnTo>
                      <a:pt x="395" y="295"/>
                    </a:lnTo>
                    <a:lnTo>
                      <a:pt x="380" y="281"/>
                    </a:lnTo>
                    <a:lnTo>
                      <a:pt x="365" y="268"/>
                    </a:lnTo>
                    <a:lnTo>
                      <a:pt x="349" y="256"/>
                    </a:lnTo>
                    <a:lnTo>
                      <a:pt x="329" y="237"/>
                    </a:lnTo>
                    <a:lnTo>
                      <a:pt x="308" y="220"/>
                    </a:lnTo>
                    <a:lnTo>
                      <a:pt x="287" y="203"/>
                    </a:lnTo>
                    <a:lnTo>
                      <a:pt x="266" y="186"/>
                    </a:lnTo>
                    <a:lnTo>
                      <a:pt x="243" y="169"/>
                    </a:lnTo>
                    <a:lnTo>
                      <a:pt x="222" y="152"/>
                    </a:lnTo>
                    <a:lnTo>
                      <a:pt x="199" y="135"/>
                    </a:lnTo>
                    <a:lnTo>
                      <a:pt x="178" y="120"/>
                    </a:lnTo>
                    <a:lnTo>
                      <a:pt x="156" y="102"/>
                    </a:lnTo>
                    <a:lnTo>
                      <a:pt x="135" y="87"/>
                    </a:lnTo>
                    <a:lnTo>
                      <a:pt x="112" y="70"/>
                    </a:lnTo>
                    <a:lnTo>
                      <a:pt x="89" y="55"/>
                    </a:lnTo>
                    <a:lnTo>
                      <a:pt x="68" y="40"/>
                    </a:lnTo>
                    <a:lnTo>
                      <a:pt x="45" y="26"/>
                    </a:lnTo>
                    <a:lnTo>
                      <a:pt x="22" y="13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7"/>
                    </a:lnTo>
                    <a:lnTo>
                      <a:pt x="0" y="13"/>
                    </a:lnTo>
                    <a:lnTo>
                      <a:pt x="0" y="19"/>
                    </a:lnTo>
                    <a:lnTo>
                      <a:pt x="3" y="23"/>
                    </a:lnTo>
                    <a:lnTo>
                      <a:pt x="7" y="24"/>
                    </a:lnTo>
                    <a:lnTo>
                      <a:pt x="13" y="28"/>
                    </a:lnTo>
                    <a:lnTo>
                      <a:pt x="19" y="34"/>
                    </a:lnTo>
                    <a:lnTo>
                      <a:pt x="24" y="36"/>
                    </a:lnTo>
                    <a:lnTo>
                      <a:pt x="30" y="42"/>
                    </a:lnTo>
                    <a:lnTo>
                      <a:pt x="36" y="44"/>
                    </a:lnTo>
                    <a:lnTo>
                      <a:pt x="43" y="49"/>
                    </a:lnTo>
                    <a:lnTo>
                      <a:pt x="49" y="53"/>
                    </a:lnTo>
                    <a:lnTo>
                      <a:pt x="57" y="57"/>
                    </a:lnTo>
                    <a:lnTo>
                      <a:pt x="62" y="61"/>
                    </a:lnTo>
                    <a:lnTo>
                      <a:pt x="70" y="66"/>
                    </a:lnTo>
                    <a:lnTo>
                      <a:pt x="76" y="68"/>
                    </a:lnTo>
                    <a:lnTo>
                      <a:pt x="81" y="74"/>
                    </a:lnTo>
                    <a:lnTo>
                      <a:pt x="87" y="78"/>
                    </a:lnTo>
                    <a:lnTo>
                      <a:pt x="95" y="82"/>
                    </a:lnTo>
                    <a:lnTo>
                      <a:pt x="110" y="91"/>
                    </a:lnTo>
                    <a:lnTo>
                      <a:pt x="125" y="101"/>
                    </a:lnTo>
                    <a:lnTo>
                      <a:pt x="140" y="110"/>
                    </a:lnTo>
                    <a:lnTo>
                      <a:pt x="156" y="123"/>
                    </a:lnTo>
                    <a:lnTo>
                      <a:pt x="171" y="135"/>
                    </a:lnTo>
                    <a:lnTo>
                      <a:pt x="190" y="148"/>
                    </a:lnTo>
                    <a:lnTo>
                      <a:pt x="205" y="161"/>
                    </a:lnTo>
                    <a:lnTo>
                      <a:pt x="222" y="175"/>
                    </a:lnTo>
                    <a:lnTo>
                      <a:pt x="237" y="188"/>
                    </a:lnTo>
                    <a:lnTo>
                      <a:pt x="253" y="201"/>
                    </a:lnTo>
                    <a:lnTo>
                      <a:pt x="270" y="215"/>
                    </a:lnTo>
                    <a:lnTo>
                      <a:pt x="287" y="230"/>
                    </a:lnTo>
                    <a:lnTo>
                      <a:pt x="302" y="243"/>
                    </a:lnTo>
                    <a:lnTo>
                      <a:pt x="317" y="256"/>
                    </a:lnTo>
                    <a:lnTo>
                      <a:pt x="330" y="268"/>
                    </a:lnTo>
                    <a:lnTo>
                      <a:pt x="346" y="281"/>
                    </a:lnTo>
                    <a:lnTo>
                      <a:pt x="378" y="310"/>
                    </a:lnTo>
                    <a:lnTo>
                      <a:pt x="410" y="340"/>
                    </a:lnTo>
                    <a:lnTo>
                      <a:pt x="445" y="371"/>
                    </a:lnTo>
                    <a:lnTo>
                      <a:pt x="479" y="405"/>
                    </a:lnTo>
                    <a:lnTo>
                      <a:pt x="511" y="439"/>
                    </a:lnTo>
                    <a:lnTo>
                      <a:pt x="543" y="475"/>
                    </a:lnTo>
                    <a:lnTo>
                      <a:pt x="576" y="509"/>
                    </a:lnTo>
                    <a:lnTo>
                      <a:pt x="610" y="549"/>
                    </a:lnTo>
                    <a:lnTo>
                      <a:pt x="638" y="587"/>
                    </a:lnTo>
                    <a:lnTo>
                      <a:pt x="669" y="627"/>
                    </a:lnTo>
                    <a:lnTo>
                      <a:pt x="697" y="669"/>
                    </a:lnTo>
                    <a:lnTo>
                      <a:pt x="726" y="711"/>
                    </a:lnTo>
                    <a:lnTo>
                      <a:pt x="752" y="755"/>
                    </a:lnTo>
                    <a:lnTo>
                      <a:pt x="777" y="798"/>
                    </a:lnTo>
                    <a:lnTo>
                      <a:pt x="800" y="844"/>
                    </a:lnTo>
                    <a:lnTo>
                      <a:pt x="821" y="890"/>
                    </a:lnTo>
                    <a:lnTo>
                      <a:pt x="825" y="901"/>
                    </a:lnTo>
                    <a:lnTo>
                      <a:pt x="830" y="914"/>
                    </a:lnTo>
                    <a:lnTo>
                      <a:pt x="834" y="926"/>
                    </a:lnTo>
                    <a:lnTo>
                      <a:pt x="840" y="939"/>
                    </a:lnTo>
                    <a:lnTo>
                      <a:pt x="844" y="951"/>
                    </a:lnTo>
                    <a:lnTo>
                      <a:pt x="848" y="964"/>
                    </a:lnTo>
                    <a:lnTo>
                      <a:pt x="851" y="977"/>
                    </a:lnTo>
                    <a:lnTo>
                      <a:pt x="857" y="992"/>
                    </a:lnTo>
                    <a:lnTo>
                      <a:pt x="861" y="1006"/>
                    </a:lnTo>
                    <a:lnTo>
                      <a:pt x="865" y="1019"/>
                    </a:lnTo>
                    <a:lnTo>
                      <a:pt x="868" y="1032"/>
                    </a:lnTo>
                    <a:lnTo>
                      <a:pt x="872" y="1046"/>
                    </a:lnTo>
                    <a:lnTo>
                      <a:pt x="874" y="1061"/>
                    </a:lnTo>
                    <a:lnTo>
                      <a:pt x="876" y="1074"/>
                    </a:lnTo>
                    <a:lnTo>
                      <a:pt x="878" y="1087"/>
                    </a:lnTo>
                    <a:lnTo>
                      <a:pt x="882" y="1103"/>
                    </a:lnTo>
                    <a:lnTo>
                      <a:pt x="886" y="1099"/>
                    </a:lnTo>
                    <a:lnTo>
                      <a:pt x="891" y="1093"/>
                    </a:lnTo>
                    <a:lnTo>
                      <a:pt x="897" y="1089"/>
                    </a:lnTo>
                    <a:lnTo>
                      <a:pt x="903" y="1087"/>
                    </a:lnTo>
                    <a:lnTo>
                      <a:pt x="903" y="1078"/>
                    </a:lnTo>
                    <a:lnTo>
                      <a:pt x="903" y="1068"/>
                    </a:lnTo>
                    <a:lnTo>
                      <a:pt x="901" y="1061"/>
                    </a:lnTo>
                    <a:lnTo>
                      <a:pt x="901" y="1051"/>
                    </a:lnTo>
                    <a:lnTo>
                      <a:pt x="899" y="1042"/>
                    </a:lnTo>
                    <a:lnTo>
                      <a:pt x="897" y="1036"/>
                    </a:lnTo>
                    <a:lnTo>
                      <a:pt x="893" y="1027"/>
                    </a:lnTo>
                    <a:lnTo>
                      <a:pt x="891" y="1023"/>
                    </a:lnTo>
                    <a:lnTo>
                      <a:pt x="889" y="1013"/>
                    </a:lnTo>
                    <a:lnTo>
                      <a:pt x="886" y="1004"/>
                    </a:lnTo>
                    <a:lnTo>
                      <a:pt x="884" y="996"/>
                    </a:lnTo>
                    <a:lnTo>
                      <a:pt x="882" y="989"/>
                    </a:lnTo>
                    <a:lnTo>
                      <a:pt x="878" y="979"/>
                    </a:lnTo>
                    <a:lnTo>
                      <a:pt x="878" y="973"/>
                    </a:lnTo>
                    <a:lnTo>
                      <a:pt x="874" y="964"/>
                    </a:lnTo>
                    <a:lnTo>
                      <a:pt x="874" y="958"/>
                    </a:lnTo>
                    <a:lnTo>
                      <a:pt x="870" y="951"/>
                    </a:lnTo>
                    <a:lnTo>
                      <a:pt x="868" y="943"/>
                    </a:lnTo>
                    <a:lnTo>
                      <a:pt x="865" y="935"/>
                    </a:lnTo>
                    <a:lnTo>
                      <a:pt x="863" y="930"/>
                    </a:lnTo>
                    <a:lnTo>
                      <a:pt x="859" y="922"/>
                    </a:lnTo>
                    <a:lnTo>
                      <a:pt x="857" y="914"/>
                    </a:lnTo>
                    <a:lnTo>
                      <a:pt x="851" y="907"/>
                    </a:lnTo>
                    <a:lnTo>
                      <a:pt x="849" y="899"/>
                    </a:lnTo>
                    <a:lnTo>
                      <a:pt x="838" y="869"/>
                    </a:lnTo>
                    <a:lnTo>
                      <a:pt x="827" y="842"/>
                    </a:lnTo>
                    <a:lnTo>
                      <a:pt x="815" y="814"/>
                    </a:lnTo>
                    <a:lnTo>
                      <a:pt x="802" y="789"/>
                    </a:lnTo>
                    <a:lnTo>
                      <a:pt x="787" y="760"/>
                    </a:lnTo>
                    <a:lnTo>
                      <a:pt x="773" y="736"/>
                    </a:lnTo>
                    <a:lnTo>
                      <a:pt x="758" y="711"/>
                    </a:lnTo>
                    <a:lnTo>
                      <a:pt x="741" y="686"/>
                    </a:lnTo>
                    <a:lnTo>
                      <a:pt x="724" y="662"/>
                    </a:lnTo>
                    <a:lnTo>
                      <a:pt x="707" y="637"/>
                    </a:lnTo>
                    <a:lnTo>
                      <a:pt x="690" y="612"/>
                    </a:lnTo>
                    <a:lnTo>
                      <a:pt x="671" y="589"/>
                    </a:lnTo>
                    <a:lnTo>
                      <a:pt x="650" y="565"/>
                    </a:lnTo>
                    <a:lnTo>
                      <a:pt x="631" y="542"/>
                    </a:lnTo>
                    <a:lnTo>
                      <a:pt x="612" y="517"/>
                    </a:lnTo>
                    <a:lnTo>
                      <a:pt x="591" y="4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4" name="Freeform 119"/>
              <p:cNvSpPr>
                <a:spLocks/>
              </p:cNvSpPr>
              <p:nvPr/>
            </p:nvSpPr>
            <p:spPr bwMode="auto">
              <a:xfrm>
                <a:off x="672" y="1775"/>
                <a:ext cx="453" cy="747"/>
              </a:xfrm>
              <a:custGeom>
                <a:avLst/>
                <a:gdLst>
                  <a:gd name="T0" fmla="*/ 11 w 907"/>
                  <a:gd name="T1" fmla="*/ 5 h 1492"/>
                  <a:gd name="T2" fmla="*/ 0 w 907"/>
                  <a:gd name="T3" fmla="*/ 12 h 1492"/>
                  <a:gd name="T4" fmla="*/ 24 w 907"/>
                  <a:gd name="T5" fmla="*/ 26 h 1492"/>
                  <a:gd name="T6" fmla="*/ 77 w 907"/>
                  <a:gd name="T7" fmla="*/ 54 h 1492"/>
                  <a:gd name="T8" fmla="*/ 125 w 907"/>
                  <a:gd name="T9" fmla="*/ 84 h 1492"/>
                  <a:gd name="T10" fmla="*/ 170 w 907"/>
                  <a:gd name="T11" fmla="*/ 114 h 1492"/>
                  <a:gd name="T12" fmla="*/ 210 w 907"/>
                  <a:gd name="T13" fmla="*/ 146 h 1492"/>
                  <a:gd name="T14" fmla="*/ 246 w 907"/>
                  <a:gd name="T15" fmla="*/ 184 h 1492"/>
                  <a:gd name="T16" fmla="*/ 278 w 907"/>
                  <a:gd name="T17" fmla="*/ 220 h 1492"/>
                  <a:gd name="T18" fmla="*/ 306 w 907"/>
                  <a:gd name="T19" fmla="*/ 250 h 1492"/>
                  <a:gd name="T20" fmla="*/ 330 w 907"/>
                  <a:gd name="T21" fmla="*/ 278 h 1492"/>
                  <a:gd name="T22" fmla="*/ 350 w 907"/>
                  <a:gd name="T23" fmla="*/ 305 h 1492"/>
                  <a:gd name="T24" fmla="*/ 369 w 907"/>
                  <a:gd name="T25" fmla="*/ 334 h 1492"/>
                  <a:gd name="T26" fmla="*/ 380 w 907"/>
                  <a:gd name="T27" fmla="*/ 353 h 1492"/>
                  <a:gd name="T28" fmla="*/ 385 w 907"/>
                  <a:gd name="T29" fmla="*/ 362 h 1492"/>
                  <a:gd name="T30" fmla="*/ 391 w 907"/>
                  <a:gd name="T31" fmla="*/ 373 h 1492"/>
                  <a:gd name="T32" fmla="*/ 397 w 907"/>
                  <a:gd name="T33" fmla="*/ 382 h 1492"/>
                  <a:gd name="T34" fmla="*/ 401 w 907"/>
                  <a:gd name="T35" fmla="*/ 388 h 1492"/>
                  <a:gd name="T36" fmla="*/ 421 w 907"/>
                  <a:gd name="T37" fmla="*/ 434 h 1492"/>
                  <a:gd name="T38" fmla="*/ 435 w 907"/>
                  <a:gd name="T39" fmla="*/ 481 h 1492"/>
                  <a:gd name="T40" fmla="*/ 441 w 907"/>
                  <a:gd name="T41" fmla="*/ 529 h 1492"/>
                  <a:gd name="T42" fmla="*/ 437 w 907"/>
                  <a:gd name="T43" fmla="*/ 581 h 1492"/>
                  <a:gd name="T44" fmla="*/ 423 w 907"/>
                  <a:gd name="T45" fmla="*/ 636 h 1492"/>
                  <a:gd name="T46" fmla="*/ 410 w 907"/>
                  <a:gd name="T47" fmla="*/ 666 h 1492"/>
                  <a:gd name="T48" fmla="*/ 400 w 907"/>
                  <a:gd name="T49" fmla="*/ 683 h 1492"/>
                  <a:gd name="T50" fmla="*/ 389 w 907"/>
                  <a:gd name="T51" fmla="*/ 702 h 1492"/>
                  <a:gd name="T52" fmla="*/ 377 w 907"/>
                  <a:gd name="T53" fmla="*/ 719 h 1492"/>
                  <a:gd name="T54" fmla="*/ 369 w 907"/>
                  <a:gd name="T55" fmla="*/ 734 h 1492"/>
                  <a:gd name="T56" fmla="*/ 367 w 907"/>
                  <a:gd name="T57" fmla="*/ 742 h 1492"/>
                  <a:gd name="T58" fmla="*/ 376 w 907"/>
                  <a:gd name="T59" fmla="*/ 747 h 1492"/>
                  <a:gd name="T60" fmla="*/ 382 w 907"/>
                  <a:gd name="T61" fmla="*/ 736 h 1492"/>
                  <a:gd name="T62" fmla="*/ 390 w 907"/>
                  <a:gd name="T63" fmla="*/ 724 h 1492"/>
                  <a:gd name="T64" fmla="*/ 398 w 907"/>
                  <a:gd name="T65" fmla="*/ 712 h 1492"/>
                  <a:gd name="T66" fmla="*/ 407 w 907"/>
                  <a:gd name="T67" fmla="*/ 698 h 1492"/>
                  <a:gd name="T68" fmla="*/ 413 w 907"/>
                  <a:gd name="T69" fmla="*/ 687 h 1492"/>
                  <a:gd name="T70" fmla="*/ 430 w 907"/>
                  <a:gd name="T71" fmla="*/ 644 h 1492"/>
                  <a:gd name="T72" fmla="*/ 447 w 907"/>
                  <a:gd name="T73" fmla="*/ 591 h 1492"/>
                  <a:gd name="T74" fmla="*/ 453 w 907"/>
                  <a:gd name="T75" fmla="*/ 542 h 1492"/>
                  <a:gd name="T76" fmla="*/ 448 w 907"/>
                  <a:gd name="T77" fmla="*/ 493 h 1492"/>
                  <a:gd name="T78" fmla="*/ 436 w 907"/>
                  <a:gd name="T79" fmla="*/ 445 h 1492"/>
                  <a:gd name="T80" fmla="*/ 421 w 907"/>
                  <a:gd name="T81" fmla="*/ 407 h 1492"/>
                  <a:gd name="T82" fmla="*/ 413 w 907"/>
                  <a:gd name="T83" fmla="*/ 391 h 1492"/>
                  <a:gd name="T84" fmla="*/ 406 w 907"/>
                  <a:gd name="T85" fmla="*/ 376 h 1492"/>
                  <a:gd name="T86" fmla="*/ 397 w 907"/>
                  <a:gd name="T87" fmla="*/ 360 h 1492"/>
                  <a:gd name="T88" fmla="*/ 389 w 907"/>
                  <a:gd name="T89" fmla="*/ 346 h 1492"/>
                  <a:gd name="T90" fmla="*/ 382 w 907"/>
                  <a:gd name="T91" fmla="*/ 333 h 1492"/>
                  <a:gd name="T92" fmla="*/ 361 w 907"/>
                  <a:gd name="T93" fmla="*/ 300 h 1492"/>
                  <a:gd name="T94" fmla="*/ 338 w 907"/>
                  <a:gd name="T95" fmla="*/ 270 h 1492"/>
                  <a:gd name="T96" fmla="*/ 315 w 907"/>
                  <a:gd name="T97" fmla="*/ 242 h 1492"/>
                  <a:gd name="T98" fmla="*/ 293 w 907"/>
                  <a:gd name="T99" fmla="*/ 217 h 1492"/>
                  <a:gd name="T100" fmla="*/ 269 w 907"/>
                  <a:gd name="T101" fmla="*/ 190 h 1492"/>
                  <a:gd name="T102" fmla="*/ 235 w 907"/>
                  <a:gd name="T103" fmla="*/ 154 h 1492"/>
                  <a:gd name="T104" fmla="*/ 195 w 907"/>
                  <a:gd name="T105" fmla="*/ 118 h 1492"/>
                  <a:gd name="T106" fmla="*/ 152 w 907"/>
                  <a:gd name="T107" fmla="*/ 87 h 1492"/>
                  <a:gd name="T108" fmla="*/ 105 w 907"/>
                  <a:gd name="T109" fmla="*/ 55 h 1492"/>
                  <a:gd name="T110" fmla="*/ 56 w 907"/>
                  <a:gd name="T111" fmla="*/ 28 h 1492"/>
                  <a:gd name="T112" fmla="*/ 22 w 907"/>
                  <a:gd name="T113" fmla="*/ 10 h 1492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907"/>
                  <a:gd name="T172" fmla="*/ 0 h 1492"/>
                  <a:gd name="T173" fmla="*/ 907 w 907"/>
                  <a:gd name="T174" fmla="*/ 1492 h 1492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907" h="1492">
                    <a:moveTo>
                      <a:pt x="44" y="20"/>
                    </a:moveTo>
                    <a:lnTo>
                      <a:pt x="32" y="13"/>
                    </a:lnTo>
                    <a:lnTo>
                      <a:pt x="23" y="9"/>
                    </a:lnTo>
                    <a:lnTo>
                      <a:pt x="13" y="3"/>
                    </a:lnTo>
                    <a:lnTo>
                      <a:pt x="4" y="0"/>
                    </a:lnTo>
                    <a:lnTo>
                      <a:pt x="0" y="24"/>
                    </a:lnTo>
                    <a:lnTo>
                      <a:pt x="6" y="28"/>
                    </a:lnTo>
                    <a:lnTo>
                      <a:pt x="15" y="34"/>
                    </a:lnTo>
                    <a:lnTo>
                      <a:pt x="49" y="51"/>
                    </a:lnTo>
                    <a:lnTo>
                      <a:pt x="86" y="72"/>
                    </a:lnTo>
                    <a:lnTo>
                      <a:pt x="120" y="89"/>
                    </a:lnTo>
                    <a:lnTo>
                      <a:pt x="154" y="108"/>
                    </a:lnTo>
                    <a:lnTo>
                      <a:pt x="188" y="127"/>
                    </a:lnTo>
                    <a:lnTo>
                      <a:pt x="221" y="146"/>
                    </a:lnTo>
                    <a:lnTo>
                      <a:pt x="251" y="167"/>
                    </a:lnTo>
                    <a:lnTo>
                      <a:pt x="283" y="188"/>
                    </a:lnTo>
                    <a:lnTo>
                      <a:pt x="312" y="207"/>
                    </a:lnTo>
                    <a:lnTo>
                      <a:pt x="340" y="228"/>
                    </a:lnTo>
                    <a:lnTo>
                      <a:pt x="367" y="249"/>
                    </a:lnTo>
                    <a:lnTo>
                      <a:pt x="395" y="271"/>
                    </a:lnTo>
                    <a:lnTo>
                      <a:pt x="420" y="292"/>
                    </a:lnTo>
                    <a:lnTo>
                      <a:pt x="445" y="317"/>
                    </a:lnTo>
                    <a:lnTo>
                      <a:pt x="468" y="342"/>
                    </a:lnTo>
                    <a:lnTo>
                      <a:pt x="492" y="368"/>
                    </a:lnTo>
                    <a:lnTo>
                      <a:pt x="515" y="391"/>
                    </a:lnTo>
                    <a:lnTo>
                      <a:pt x="536" y="416"/>
                    </a:lnTo>
                    <a:lnTo>
                      <a:pt x="557" y="439"/>
                    </a:lnTo>
                    <a:lnTo>
                      <a:pt x="576" y="462"/>
                    </a:lnTo>
                    <a:lnTo>
                      <a:pt x="595" y="481"/>
                    </a:lnTo>
                    <a:lnTo>
                      <a:pt x="612" y="500"/>
                    </a:lnTo>
                    <a:lnTo>
                      <a:pt x="629" y="519"/>
                    </a:lnTo>
                    <a:lnTo>
                      <a:pt x="644" y="538"/>
                    </a:lnTo>
                    <a:lnTo>
                      <a:pt x="660" y="555"/>
                    </a:lnTo>
                    <a:lnTo>
                      <a:pt x="673" y="572"/>
                    </a:lnTo>
                    <a:lnTo>
                      <a:pt x="686" y="591"/>
                    </a:lnTo>
                    <a:lnTo>
                      <a:pt x="700" y="610"/>
                    </a:lnTo>
                    <a:lnTo>
                      <a:pt x="713" y="627"/>
                    </a:lnTo>
                    <a:lnTo>
                      <a:pt x="724" y="648"/>
                    </a:lnTo>
                    <a:lnTo>
                      <a:pt x="738" y="667"/>
                    </a:lnTo>
                    <a:lnTo>
                      <a:pt x="751" y="690"/>
                    </a:lnTo>
                    <a:lnTo>
                      <a:pt x="753" y="696"/>
                    </a:lnTo>
                    <a:lnTo>
                      <a:pt x="760" y="705"/>
                    </a:lnTo>
                    <a:lnTo>
                      <a:pt x="762" y="711"/>
                    </a:lnTo>
                    <a:lnTo>
                      <a:pt x="766" y="718"/>
                    </a:lnTo>
                    <a:lnTo>
                      <a:pt x="770" y="724"/>
                    </a:lnTo>
                    <a:lnTo>
                      <a:pt x="776" y="732"/>
                    </a:lnTo>
                    <a:lnTo>
                      <a:pt x="779" y="737"/>
                    </a:lnTo>
                    <a:lnTo>
                      <a:pt x="783" y="745"/>
                    </a:lnTo>
                    <a:lnTo>
                      <a:pt x="787" y="751"/>
                    </a:lnTo>
                    <a:lnTo>
                      <a:pt x="791" y="758"/>
                    </a:lnTo>
                    <a:lnTo>
                      <a:pt x="795" y="762"/>
                    </a:lnTo>
                    <a:lnTo>
                      <a:pt x="797" y="768"/>
                    </a:lnTo>
                    <a:lnTo>
                      <a:pt x="800" y="772"/>
                    </a:lnTo>
                    <a:lnTo>
                      <a:pt x="802" y="775"/>
                    </a:lnTo>
                    <a:lnTo>
                      <a:pt x="816" y="806"/>
                    </a:lnTo>
                    <a:lnTo>
                      <a:pt x="831" y="836"/>
                    </a:lnTo>
                    <a:lnTo>
                      <a:pt x="842" y="867"/>
                    </a:lnTo>
                    <a:lnTo>
                      <a:pt x="855" y="897"/>
                    </a:lnTo>
                    <a:lnTo>
                      <a:pt x="863" y="929"/>
                    </a:lnTo>
                    <a:lnTo>
                      <a:pt x="871" y="960"/>
                    </a:lnTo>
                    <a:lnTo>
                      <a:pt x="876" y="992"/>
                    </a:lnTo>
                    <a:lnTo>
                      <a:pt x="882" y="1026"/>
                    </a:lnTo>
                    <a:lnTo>
                      <a:pt x="882" y="1057"/>
                    </a:lnTo>
                    <a:lnTo>
                      <a:pt x="882" y="1091"/>
                    </a:lnTo>
                    <a:lnTo>
                      <a:pt x="878" y="1125"/>
                    </a:lnTo>
                    <a:lnTo>
                      <a:pt x="874" y="1161"/>
                    </a:lnTo>
                    <a:lnTo>
                      <a:pt x="867" y="1196"/>
                    </a:lnTo>
                    <a:lnTo>
                      <a:pt x="857" y="1232"/>
                    </a:lnTo>
                    <a:lnTo>
                      <a:pt x="846" y="1270"/>
                    </a:lnTo>
                    <a:lnTo>
                      <a:pt x="833" y="1310"/>
                    </a:lnTo>
                    <a:lnTo>
                      <a:pt x="827" y="1319"/>
                    </a:lnTo>
                    <a:lnTo>
                      <a:pt x="821" y="1331"/>
                    </a:lnTo>
                    <a:lnTo>
                      <a:pt x="816" y="1342"/>
                    </a:lnTo>
                    <a:lnTo>
                      <a:pt x="808" y="1355"/>
                    </a:lnTo>
                    <a:lnTo>
                      <a:pt x="800" y="1365"/>
                    </a:lnTo>
                    <a:lnTo>
                      <a:pt x="793" y="1378"/>
                    </a:lnTo>
                    <a:lnTo>
                      <a:pt x="787" y="1390"/>
                    </a:lnTo>
                    <a:lnTo>
                      <a:pt x="779" y="1403"/>
                    </a:lnTo>
                    <a:lnTo>
                      <a:pt x="770" y="1414"/>
                    </a:lnTo>
                    <a:lnTo>
                      <a:pt x="764" y="1426"/>
                    </a:lnTo>
                    <a:lnTo>
                      <a:pt x="755" y="1437"/>
                    </a:lnTo>
                    <a:lnTo>
                      <a:pt x="749" y="1449"/>
                    </a:lnTo>
                    <a:lnTo>
                      <a:pt x="741" y="1456"/>
                    </a:lnTo>
                    <a:lnTo>
                      <a:pt x="738" y="1466"/>
                    </a:lnTo>
                    <a:lnTo>
                      <a:pt x="732" y="1475"/>
                    </a:lnTo>
                    <a:lnTo>
                      <a:pt x="728" y="1483"/>
                    </a:lnTo>
                    <a:lnTo>
                      <a:pt x="734" y="1483"/>
                    </a:lnTo>
                    <a:lnTo>
                      <a:pt x="740" y="1487"/>
                    </a:lnTo>
                    <a:lnTo>
                      <a:pt x="747" y="1490"/>
                    </a:lnTo>
                    <a:lnTo>
                      <a:pt x="753" y="1492"/>
                    </a:lnTo>
                    <a:lnTo>
                      <a:pt x="755" y="1485"/>
                    </a:lnTo>
                    <a:lnTo>
                      <a:pt x="760" y="1479"/>
                    </a:lnTo>
                    <a:lnTo>
                      <a:pt x="764" y="1471"/>
                    </a:lnTo>
                    <a:lnTo>
                      <a:pt x="770" y="1464"/>
                    </a:lnTo>
                    <a:lnTo>
                      <a:pt x="776" y="1454"/>
                    </a:lnTo>
                    <a:lnTo>
                      <a:pt x="781" y="1447"/>
                    </a:lnTo>
                    <a:lnTo>
                      <a:pt x="787" y="1439"/>
                    </a:lnTo>
                    <a:lnTo>
                      <a:pt x="793" y="1430"/>
                    </a:lnTo>
                    <a:lnTo>
                      <a:pt x="797" y="1422"/>
                    </a:lnTo>
                    <a:lnTo>
                      <a:pt x="802" y="1412"/>
                    </a:lnTo>
                    <a:lnTo>
                      <a:pt x="808" y="1403"/>
                    </a:lnTo>
                    <a:lnTo>
                      <a:pt x="814" y="1395"/>
                    </a:lnTo>
                    <a:lnTo>
                      <a:pt x="817" y="1386"/>
                    </a:lnTo>
                    <a:lnTo>
                      <a:pt x="821" y="1378"/>
                    </a:lnTo>
                    <a:lnTo>
                      <a:pt x="827" y="1372"/>
                    </a:lnTo>
                    <a:lnTo>
                      <a:pt x="831" y="1365"/>
                    </a:lnTo>
                    <a:lnTo>
                      <a:pt x="846" y="1325"/>
                    </a:lnTo>
                    <a:lnTo>
                      <a:pt x="861" y="1287"/>
                    </a:lnTo>
                    <a:lnTo>
                      <a:pt x="874" y="1251"/>
                    </a:lnTo>
                    <a:lnTo>
                      <a:pt x="886" y="1217"/>
                    </a:lnTo>
                    <a:lnTo>
                      <a:pt x="894" y="1180"/>
                    </a:lnTo>
                    <a:lnTo>
                      <a:pt x="901" y="1146"/>
                    </a:lnTo>
                    <a:lnTo>
                      <a:pt x="903" y="1114"/>
                    </a:lnTo>
                    <a:lnTo>
                      <a:pt x="907" y="1082"/>
                    </a:lnTo>
                    <a:lnTo>
                      <a:pt x="905" y="1047"/>
                    </a:lnTo>
                    <a:lnTo>
                      <a:pt x="903" y="1015"/>
                    </a:lnTo>
                    <a:lnTo>
                      <a:pt x="897" y="985"/>
                    </a:lnTo>
                    <a:lnTo>
                      <a:pt x="892" y="952"/>
                    </a:lnTo>
                    <a:lnTo>
                      <a:pt x="882" y="920"/>
                    </a:lnTo>
                    <a:lnTo>
                      <a:pt x="873" y="888"/>
                    </a:lnTo>
                    <a:lnTo>
                      <a:pt x="859" y="853"/>
                    </a:lnTo>
                    <a:lnTo>
                      <a:pt x="846" y="823"/>
                    </a:lnTo>
                    <a:lnTo>
                      <a:pt x="842" y="812"/>
                    </a:lnTo>
                    <a:lnTo>
                      <a:pt x="836" y="802"/>
                    </a:lnTo>
                    <a:lnTo>
                      <a:pt x="831" y="791"/>
                    </a:lnTo>
                    <a:lnTo>
                      <a:pt x="827" y="781"/>
                    </a:lnTo>
                    <a:lnTo>
                      <a:pt x="821" y="772"/>
                    </a:lnTo>
                    <a:lnTo>
                      <a:pt x="816" y="760"/>
                    </a:lnTo>
                    <a:lnTo>
                      <a:pt x="812" y="751"/>
                    </a:lnTo>
                    <a:lnTo>
                      <a:pt x="806" y="741"/>
                    </a:lnTo>
                    <a:lnTo>
                      <a:pt x="800" y="732"/>
                    </a:lnTo>
                    <a:lnTo>
                      <a:pt x="795" y="720"/>
                    </a:lnTo>
                    <a:lnTo>
                      <a:pt x="789" y="711"/>
                    </a:lnTo>
                    <a:lnTo>
                      <a:pt x="785" y="701"/>
                    </a:lnTo>
                    <a:lnTo>
                      <a:pt x="778" y="692"/>
                    </a:lnTo>
                    <a:lnTo>
                      <a:pt x="774" y="682"/>
                    </a:lnTo>
                    <a:lnTo>
                      <a:pt x="768" y="675"/>
                    </a:lnTo>
                    <a:lnTo>
                      <a:pt x="764" y="665"/>
                    </a:lnTo>
                    <a:lnTo>
                      <a:pt x="749" y="640"/>
                    </a:lnTo>
                    <a:lnTo>
                      <a:pt x="736" y="619"/>
                    </a:lnTo>
                    <a:lnTo>
                      <a:pt x="722" y="599"/>
                    </a:lnTo>
                    <a:lnTo>
                      <a:pt x="707" y="580"/>
                    </a:lnTo>
                    <a:lnTo>
                      <a:pt x="692" y="559"/>
                    </a:lnTo>
                    <a:lnTo>
                      <a:pt x="677" y="540"/>
                    </a:lnTo>
                    <a:lnTo>
                      <a:pt x="662" y="521"/>
                    </a:lnTo>
                    <a:lnTo>
                      <a:pt x="646" y="503"/>
                    </a:lnTo>
                    <a:lnTo>
                      <a:pt x="631" y="484"/>
                    </a:lnTo>
                    <a:lnTo>
                      <a:pt x="616" y="467"/>
                    </a:lnTo>
                    <a:lnTo>
                      <a:pt x="601" y="450"/>
                    </a:lnTo>
                    <a:lnTo>
                      <a:pt x="586" y="433"/>
                    </a:lnTo>
                    <a:lnTo>
                      <a:pt x="568" y="414"/>
                    </a:lnTo>
                    <a:lnTo>
                      <a:pt x="553" y="397"/>
                    </a:lnTo>
                    <a:lnTo>
                      <a:pt x="538" y="380"/>
                    </a:lnTo>
                    <a:lnTo>
                      <a:pt x="523" y="361"/>
                    </a:lnTo>
                    <a:lnTo>
                      <a:pt x="496" y="334"/>
                    </a:lnTo>
                    <a:lnTo>
                      <a:pt x="470" y="308"/>
                    </a:lnTo>
                    <a:lnTo>
                      <a:pt x="443" y="283"/>
                    </a:lnTo>
                    <a:lnTo>
                      <a:pt x="418" y="260"/>
                    </a:lnTo>
                    <a:lnTo>
                      <a:pt x="390" y="235"/>
                    </a:lnTo>
                    <a:lnTo>
                      <a:pt x="363" y="213"/>
                    </a:lnTo>
                    <a:lnTo>
                      <a:pt x="333" y="192"/>
                    </a:lnTo>
                    <a:lnTo>
                      <a:pt x="304" y="173"/>
                    </a:lnTo>
                    <a:lnTo>
                      <a:pt x="274" y="150"/>
                    </a:lnTo>
                    <a:lnTo>
                      <a:pt x="243" y="131"/>
                    </a:lnTo>
                    <a:lnTo>
                      <a:pt x="211" y="110"/>
                    </a:lnTo>
                    <a:lnTo>
                      <a:pt x="181" y="93"/>
                    </a:lnTo>
                    <a:lnTo>
                      <a:pt x="146" y="74"/>
                    </a:lnTo>
                    <a:lnTo>
                      <a:pt x="112" y="55"/>
                    </a:lnTo>
                    <a:lnTo>
                      <a:pt x="78" y="38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5" name="Freeform 120"/>
              <p:cNvSpPr>
                <a:spLocks/>
              </p:cNvSpPr>
              <p:nvPr/>
            </p:nvSpPr>
            <p:spPr bwMode="auto">
              <a:xfrm>
                <a:off x="1218" y="2382"/>
                <a:ext cx="93" cy="15"/>
              </a:xfrm>
              <a:custGeom>
                <a:avLst/>
                <a:gdLst>
                  <a:gd name="T0" fmla="*/ 87 w 186"/>
                  <a:gd name="T1" fmla="*/ 0 h 30"/>
                  <a:gd name="T2" fmla="*/ 91 w 186"/>
                  <a:gd name="T3" fmla="*/ 0 h 30"/>
                  <a:gd name="T4" fmla="*/ 93 w 186"/>
                  <a:gd name="T5" fmla="*/ 1 h 30"/>
                  <a:gd name="T6" fmla="*/ 93 w 186"/>
                  <a:gd name="T7" fmla="*/ 3 h 30"/>
                  <a:gd name="T8" fmla="*/ 93 w 186"/>
                  <a:gd name="T9" fmla="*/ 6 h 30"/>
                  <a:gd name="T10" fmla="*/ 93 w 186"/>
                  <a:gd name="T11" fmla="*/ 7 h 30"/>
                  <a:gd name="T12" fmla="*/ 91 w 186"/>
                  <a:gd name="T13" fmla="*/ 8 h 30"/>
                  <a:gd name="T14" fmla="*/ 88 w 186"/>
                  <a:gd name="T15" fmla="*/ 9 h 30"/>
                  <a:gd name="T16" fmla="*/ 86 w 186"/>
                  <a:gd name="T17" fmla="*/ 10 h 30"/>
                  <a:gd name="T18" fmla="*/ 80 w 186"/>
                  <a:gd name="T19" fmla="*/ 10 h 30"/>
                  <a:gd name="T20" fmla="*/ 74 w 186"/>
                  <a:gd name="T21" fmla="*/ 12 h 30"/>
                  <a:gd name="T22" fmla="*/ 70 w 186"/>
                  <a:gd name="T23" fmla="*/ 12 h 30"/>
                  <a:gd name="T24" fmla="*/ 65 w 186"/>
                  <a:gd name="T25" fmla="*/ 12 h 30"/>
                  <a:gd name="T26" fmla="*/ 59 w 186"/>
                  <a:gd name="T27" fmla="*/ 12 h 30"/>
                  <a:gd name="T28" fmla="*/ 54 w 186"/>
                  <a:gd name="T29" fmla="*/ 13 h 30"/>
                  <a:gd name="T30" fmla="*/ 49 w 186"/>
                  <a:gd name="T31" fmla="*/ 13 h 30"/>
                  <a:gd name="T32" fmla="*/ 45 w 186"/>
                  <a:gd name="T33" fmla="*/ 14 h 30"/>
                  <a:gd name="T34" fmla="*/ 39 w 186"/>
                  <a:gd name="T35" fmla="*/ 14 h 30"/>
                  <a:gd name="T36" fmla="*/ 35 w 186"/>
                  <a:gd name="T37" fmla="*/ 14 h 30"/>
                  <a:gd name="T38" fmla="*/ 29 w 186"/>
                  <a:gd name="T39" fmla="*/ 14 h 30"/>
                  <a:gd name="T40" fmla="*/ 25 w 186"/>
                  <a:gd name="T41" fmla="*/ 14 h 30"/>
                  <a:gd name="T42" fmla="*/ 19 w 186"/>
                  <a:gd name="T43" fmla="*/ 14 h 30"/>
                  <a:gd name="T44" fmla="*/ 13 w 186"/>
                  <a:gd name="T45" fmla="*/ 14 h 30"/>
                  <a:gd name="T46" fmla="*/ 9 w 186"/>
                  <a:gd name="T47" fmla="*/ 14 h 30"/>
                  <a:gd name="T48" fmla="*/ 3 w 186"/>
                  <a:gd name="T49" fmla="*/ 15 h 30"/>
                  <a:gd name="T50" fmla="*/ 2 w 186"/>
                  <a:gd name="T51" fmla="*/ 12 h 30"/>
                  <a:gd name="T52" fmla="*/ 1 w 186"/>
                  <a:gd name="T53" fmla="*/ 10 h 30"/>
                  <a:gd name="T54" fmla="*/ 0 w 186"/>
                  <a:gd name="T55" fmla="*/ 7 h 30"/>
                  <a:gd name="T56" fmla="*/ 0 w 186"/>
                  <a:gd name="T57" fmla="*/ 6 h 30"/>
                  <a:gd name="T58" fmla="*/ 3 w 186"/>
                  <a:gd name="T59" fmla="*/ 6 h 30"/>
                  <a:gd name="T60" fmla="*/ 6 w 186"/>
                  <a:gd name="T61" fmla="*/ 6 h 30"/>
                  <a:gd name="T62" fmla="*/ 10 w 186"/>
                  <a:gd name="T63" fmla="*/ 5 h 30"/>
                  <a:gd name="T64" fmla="*/ 14 w 186"/>
                  <a:gd name="T65" fmla="*/ 5 h 30"/>
                  <a:gd name="T66" fmla="*/ 18 w 186"/>
                  <a:gd name="T67" fmla="*/ 5 h 30"/>
                  <a:gd name="T68" fmla="*/ 22 w 186"/>
                  <a:gd name="T69" fmla="*/ 5 h 30"/>
                  <a:gd name="T70" fmla="*/ 26 w 186"/>
                  <a:gd name="T71" fmla="*/ 5 h 30"/>
                  <a:gd name="T72" fmla="*/ 31 w 186"/>
                  <a:gd name="T73" fmla="*/ 5 h 30"/>
                  <a:gd name="T74" fmla="*/ 35 w 186"/>
                  <a:gd name="T75" fmla="*/ 4 h 30"/>
                  <a:gd name="T76" fmla="*/ 40 w 186"/>
                  <a:gd name="T77" fmla="*/ 3 h 30"/>
                  <a:gd name="T78" fmla="*/ 45 w 186"/>
                  <a:gd name="T79" fmla="*/ 3 h 30"/>
                  <a:gd name="T80" fmla="*/ 48 w 186"/>
                  <a:gd name="T81" fmla="*/ 3 h 30"/>
                  <a:gd name="T82" fmla="*/ 53 w 186"/>
                  <a:gd name="T83" fmla="*/ 2 h 30"/>
                  <a:gd name="T84" fmla="*/ 58 w 186"/>
                  <a:gd name="T85" fmla="*/ 2 h 30"/>
                  <a:gd name="T86" fmla="*/ 62 w 186"/>
                  <a:gd name="T87" fmla="*/ 2 h 30"/>
                  <a:gd name="T88" fmla="*/ 67 w 186"/>
                  <a:gd name="T89" fmla="*/ 2 h 30"/>
                  <a:gd name="T90" fmla="*/ 71 w 186"/>
                  <a:gd name="T91" fmla="*/ 1 h 30"/>
                  <a:gd name="T92" fmla="*/ 73 w 186"/>
                  <a:gd name="T93" fmla="*/ 1 h 30"/>
                  <a:gd name="T94" fmla="*/ 75 w 186"/>
                  <a:gd name="T95" fmla="*/ 1 h 30"/>
                  <a:gd name="T96" fmla="*/ 78 w 186"/>
                  <a:gd name="T97" fmla="*/ 1 h 30"/>
                  <a:gd name="T98" fmla="*/ 82 w 186"/>
                  <a:gd name="T99" fmla="*/ 0 h 30"/>
                  <a:gd name="T100" fmla="*/ 87 w 186"/>
                  <a:gd name="T101" fmla="*/ 0 h 30"/>
                  <a:gd name="T102" fmla="*/ 87 w 186"/>
                  <a:gd name="T103" fmla="*/ 0 h 3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86"/>
                  <a:gd name="T157" fmla="*/ 0 h 30"/>
                  <a:gd name="T158" fmla="*/ 186 w 186"/>
                  <a:gd name="T159" fmla="*/ 30 h 3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86" h="30">
                    <a:moveTo>
                      <a:pt x="173" y="0"/>
                    </a:moveTo>
                    <a:lnTo>
                      <a:pt x="181" y="0"/>
                    </a:lnTo>
                    <a:lnTo>
                      <a:pt x="185" y="2"/>
                    </a:lnTo>
                    <a:lnTo>
                      <a:pt x="185" y="5"/>
                    </a:lnTo>
                    <a:lnTo>
                      <a:pt x="186" y="11"/>
                    </a:lnTo>
                    <a:lnTo>
                      <a:pt x="185" y="13"/>
                    </a:lnTo>
                    <a:lnTo>
                      <a:pt x="181" y="15"/>
                    </a:lnTo>
                    <a:lnTo>
                      <a:pt x="175" y="17"/>
                    </a:lnTo>
                    <a:lnTo>
                      <a:pt x="171" y="19"/>
                    </a:lnTo>
                    <a:lnTo>
                      <a:pt x="160" y="19"/>
                    </a:lnTo>
                    <a:lnTo>
                      <a:pt x="148" y="23"/>
                    </a:lnTo>
                    <a:lnTo>
                      <a:pt x="139" y="23"/>
                    </a:lnTo>
                    <a:lnTo>
                      <a:pt x="129" y="24"/>
                    </a:lnTo>
                    <a:lnTo>
                      <a:pt x="118" y="24"/>
                    </a:lnTo>
                    <a:lnTo>
                      <a:pt x="108" y="26"/>
                    </a:lnTo>
                    <a:lnTo>
                      <a:pt x="99" y="26"/>
                    </a:lnTo>
                    <a:lnTo>
                      <a:pt x="89" y="28"/>
                    </a:lnTo>
                    <a:lnTo>
                      <a:pt x="78" y="28"/>
                    </a:lnTo>
                    <a:lnTo>
                      <a:pt x="69" y="28"/>
                    </a:lnTo>
                    <a:lnTo>
                      <a:pt x="59" y="28"/>
                    </a:lnTo>
                    <a:lnTo>
                      <a:pt x="50" y="28"/>
                    </a:lnTo>
                    <a:lnTo>
                      <a:pt x="38" y="28"/>
                    </a:lnTo>
                    <a:lnTo>
                      <a:pt x="27" y="28"/>
                    </a:lnTo>
                    <a:lnTo>
                      <a:pt x="17" y="28"/>
                    </a:lnTo>
                    <a:lnTo>
                      <a:pt x="6" y="30"/>
                    </a:lnTo>
                    <a:lnTo>
                      <a:pt x="4" y="24"/>
                    </a:lnTo>
                    <a:lnTo>
                      <a:pt x="2" y="19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6" y="11"/>
                    </a:lnTo>
                    <a:lnTo>
                      <a:pt x="13" y="11"/>
                    </a:lnTo>
                    <a:lnTo>
                      <a:pt x="19" y="9"/>
                    </a:lnTo>
                    <a:lnTo>
                      <a:pt x="29" y="9"/>
                    </a:lnTo>
                    <a:lnTo>
                      <a:pt x="36" y="9"/>
                    </a:lnTo>
                    <a:lnTo>
                      <a:pt x="44" y="9"/>
                    </a:lnTo>
                    <a:lnTo>
                      <a:pt x="53" y="9"/>
                    </a:lnTo>
                    <a:lnTo>
                      <a:pt x="63" y="9"/>
                    </a:lnTo>
                    <a:lnTo>
                      <a:pt x="70" y="7"/>
                    </a:lnTo>
                    <a:lnTo>
                      <a:pt x="80" y="5"/>
                    </a:lnTo>
                    <a:lnTo>
                      <a:pt x="89" y="5"/>
                    </a:lnTo>
                    <a:lnTo>
                      <a:pt x="97" y="5"/>
                    </a:lnTo>
                    <a:lnTo>
                      <a:pt x="107" y="4"/>
                    </a:lnTo>
                    <a:lnTo>
                      <a:pt x="116" y="4"/>
                    </a:lnTo>
                    <a:lnTo>
                      <a:pt x="124" y="4"/>
                    </a:lnTo>
                    <a:lnTo>
                      <a:pt x="133" y="4"/>
                    </a:lnTo>
                    <a:lnTo>
                      <a:pt x="141" y="2"/>
                    </a:lnTo>
                    <a:lnTo>
                      <a:pt x="146" y="2"/>
                    </a:lnTo>
                    <a:lnTo>
                      <a:pt x="150" y="2"/>
                    </a:lnTo>
                    <a:lnTo>
                      <a:pt x="156" y="2"/>
                    </a:lnTo>
                    <a:lnTo>
                      <a:pt x="164" y="0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6" name="Freeform 121"/>
              <p:cNvSpPr>
                <a:spLocks/>
              </p:cNvSpPr>
              <p:nvPr/>
            </p:nvSpPr>
            <p:spPr bwMode="auto">
              <a:xfrm>
                <a:off x="1160" y="2160"/>
                <a:ext cx="76" cy="19"/>
              </a:xfrm>
              <a:custGeom>
                <a:avLst/>
                <a:gdLst>
                  <a:gd name="T0" fmla="*/ 70 w 152"/>
                  <a:gd name="T1" fmla="*/ 0 h 38"/>
                  <a:gd name="T2" fmla="*/ 70 w 152"/>
                  <a:gd name="T3" fmla="*/ 0 h 38"/>
                  <a:gd name="T4" fmla="*/ 72 w 152"/>
                  <a:gd name="T5" fmla="*/ 1 h 38"/>
                  <a:gd name="T6" fmla="*/ 74 w 152"/>
                  <a:gd name="T7" fmla="*/ 2 h 38"/>
                  <a:gd name="T8" fmla="*/ 76 w 152"/>
                  <a:gd name="T9" fmla="*/ 5 h 38"/>
                  <a:gd name="T10" fmla="*/ 74 w 152"/>
                  <a:gd name="T11" fmla="*/ 7 h 38"/>
                  <a:gd name="T12" fmla="*/ 73 w 152"/>
                  <a:gd name="T13" fmla="*/ 10 h 38"/>
                  <a:gd name="T14" fmla="*/ 68 w 152"/>
                  <a:gd name="T15" fmla="*/ 10 h 38"/>
                  <a:gd name="T16" fmla="*/ 63 w 152"/>
                  <a:gd name="T17" fmla="*/ 10 h 38"/>
                  <a:gd name="T18" fmla="*/ 58 w 152"/>
                  <a:gd name="T19" fmla="*/ 10 h 38"/>
                  <a:gd name="T20" fmla="*/ 54 w 152"/>
                  <a:gd name="T21" fmla="*/ 12 h 38"/>
                  <a:gd name="T22" fmla="*/ 49 w 152"/>
                  <a:gd name="T23" fmla="*/ 12 h 38"/>
                  <a:gd name="T24" fmla="*/ 44 w 152"/>
                  <a:gd name="T25" fmla="*/ 13 h 38"/>
                  <a:gd name="T26" fmla="*/ 40 w 152"/>
                  <a:gd name="T27" fmla="*/ 14 h 38"/>
                  <a:gd name="T28" fmla="*/ 36 w 152"/>
                  <a:gd name="T29" fmla="*/ 15 h 38"/>
                  <a:gd name="T30" fmla="*/ 31 w 152"/>
                  <a:gd name="T31" fmla="*/ 16 h 38"/>
                  <a:gd name="T32" fmla="*/ 26 w 152"/>
                  <a:gd name="T33" fmla="*/ 16 h 38"/>
                  <a:gd name="T34" fmla="*/ 22 w 152"/>
                  <a:gd name="T35" fmla="*/ 17 h 38"/>
                  <a:gd name="T36" fmla="*/ 17 w 152"/>
                  <a:gd name="T37" fmla="*/ 18 h 38"/>
                  <a:gd name="T38" fmla="*/ 13 w 152"/>
                  <a:gd name="T39" fmla="*/ 18 h 38"/>
                  <a:gd name="T40" fmla="*/ 9 w 152"/>
                  <a:gd name="T41" fmla="*/ 19 h 38"/>
                  <a:gd name="T42" fmla="*/ 4 w 152"/>
                  <a:gd name="T43" fmla="*/ 19 h 38"/>
                  <a:gd name="T44" fmla="*/ 0 w 152"/>
                  <a:gd name="T45" fmla="*/ 19 h 38"/>
                  <a:gd name="T46" fmla="*/ 0 w 152"/>
                  <a:gd name="T47" fmla="*/ 14 h 38"/>
                  <a:gd name="T48" fmla="*/ 0 w 152"/>
                  <a:gd name="T49" fmla="*/ 12 h 38"/>
                  <a:gd name="T50" fmla="*/ 3 w 152"/>
                  <a:gd name="T51" fmla="*/ 10 h 38"/>
                  <a:gd name="T52" fmla="*/ 7 w 152"/>
                  <a:gd name="T53" fmla="*/ 9 h 38"/>
                  <a:gd name="T54" fmla="*/ 11 w 152"/>
                  <a:gd name="T55" fmla="*/ 7 h 38"/>
                  <a:gd name="T56" fmla="*/ 16 w 152"/>
                  <a:gd name="T57" fmla="*/ 6 h 38"/>
                  <a:gd name="T58" fmla="*/ 20 w 152"/>
                  <a:gd name="T59" fmla="*/ 5 h 38"/>
                  <a:gd name="T60" fmla="*/ 24 w 152"/>
                  <a:gd name="T61" fmla="*/ 5 h 38"/>
                  <a:gd name="T62" fmla="*/ 28 w 152"/>
                  <a:gd name="T63" fmla="*/ 3 h 38"/>
                  <a:gd name="T64" fmla="*/ 34 w 152"/>
                  <a:gd name="T65" fmla="*/ 3 h 38"/>
                  <a:gd name="T66" fmla="*/ 37 w 152"/>
                  <a:gd name="T67" fmla="*/ 2 h 38"/>
                  <a:gd name="T68" fmla="*/ 42 w 152"/>
                  <a:gd name="T69" fmla="*/ 2 h 38"/>
                  <a:gd name="T70" fmla="*/ 45 w 152"/>
                  <a:gd name="T71" fmla="*/ 1 h 38"/>
                  <a:gd name="T72" fmla="*/ 50 w 152"/>
                  <a:gd name="T73" fmla="*/ 1 h 38"/>
                  <a:gd name="T74" fmla="*/ 55 w 152"/>
                  <a:gd name="T75" fmla="*/ 1 h 38"/>
                  <a:gd name="T76" fmla="*/ 60 w 152"/>
                  <a:gd name="T77" fmla="*/ 1 h 38"/>
                  <a:gd name="T78" fmla="*/ 65 w 152"/>
                  <a:gd name="T79" fmla="*/ 0 h 38"/>
                  <a:gd name="T80" fmla="*/ 70 w 152"/>
                  <a:gd name="T81" fmla="*/ 0 h 38"/>
                  <a:gd name="T82" fmla="*/ 70 w 152"/>
                  <a:gd name="T83" fmla="*/ 0 h 3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2"/>
                  <a:gd name="T127" fmla="*/ 0 h 38"/>
                  <a:gd name="T128" fmla="*/ 152 w 152"/>
                  <a:gd name="T129" fmla="*/ 38 h 3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2" h="38">
                    <a:moveTo>
                      <a:pt x="139" y="0"/>
                    </a:moveTo>
                    <a:lnTo>
                      <a:pt x="139" y="0"/>
                    </a:lnTo>
                    <a:lnTo>
                      <a:pt x="143" y="3"/>
                    </a:lnTo>
                    <a:lnTo>
                      <a:pt x="148" y="5"/>
                    </a:lnTo>
                    <a:lnTo>
                      <a:pt x="152" y="11"/>
                    </a:lnTo>
                    <a:lnTo>
                      <a:pt x="148" y="15"/>
                    </a:lnTo>
                    <a:lnTo>
                      <a:pt x="145" y="21"/>
                    </a:lnTo>
                    <a:lnTo>
                      <a:pt x="135" y="21"/>
                    </a:lnTo>
                    <a:lnTo>
                      <a:pt x="126" y="21"/>
                    </a:lnTo>
                    <a:lnTo>
                      <a:pt x="116" y="21"/>
                    </a:lnTo>
                    <a:lnTo>
                      <a:pt x="109" y="24"/>
                    </a:lnTo>
                    <a:lnTo>
                      <a:pt x="99" y="24"/>
                    </a:lnTo>
                    <a:lnTo>
                      <a:pt x="89" y="26"/>
                    </a:lnTo>
                    <a:lnTo>
                      <a:pt x="80" y="28"/>
                    </a:lnTo>
                    <a:lnTo>
                      <a:pt x="72" y="30"/>
                    </a:lnTo>
                    <a:lnTo>
                      <a:pt x="63" y="32"/>
                    </a:lnTo>
                    <a:lnTo>
                      <a:pt x="53" y="32"/>
                    </a:lnTo>
                    <a:lnTo>
                      <a:pt x="44" y="34"/>
                    </a:lnTo>
                    <a:lnTo>
                      <a:pt x="34" y="36"/>
                    </a:lnTo>
                    <a:lnTo>
                      <a:pt x="27" y="36"/>
                    </a:lnTo>
                    <a:lnTo>
                      <a:pt x="17" y="38"/>
                    </a:lnTo>
                    <a:lnTo>
                      <a:pt x="8" y="38"/>
                    </a:lnTo>
                    <a:lnTo>
                      <a:pt x="0" y="38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6" y="21"/>
                    </a:lnTo>
                    <a:lnTo>
                      <a:pt x="15" y="17"/>
                    </a:lnTo>
                    <a:lnTo>
                      <a:pt x="23" y="15"/>
                    </a:lnTo>
                    <a:lnTo>
                      <a:pt x="32" y="13"/>
                    </a:lnTo>
                    <a:lnTo>
                      <a:pt x="40" y="11"/>
                    </a:lnTo>
                    <a:lnTo>
                      <a:pt x="48" y="11"/>
                    </a:lnTo>
                    <a:lnTo>
                      <a:pt x="57" y="7"/>
                    </a:lnTo>
                    <a:lnTo>
                      <a:pt x="67" y="7"/>
                    </a:lnTo>
                    <a:lnTo>
                      <a:pt x="74" y="5"/>
                    </a:lnTo>
                    <a:lnTo>
                      <a:pt x="84" y="5"/>
                    </a:lnTo>
                    <a:lnTo>
                      <a:pt x="91" y="3"/>
                    </a:lnTo>
                    <a:lnTo>
                      <a:pt x="101" y="3"/>
                    </a:lnTo>
                    <a:lnTo>
                      <a:pt x="110" y="2"/>
                    </a:lnTo>
                    <a:lnTo>
                      <a:pt x="120" y="2"/>
                    </a:lnTo>
                    <a:lnTo>
                      <a:pt x="129" y="0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7" name="Freeform 122"/>
              <p:cNvSpPr>
                <a:spLocks/>
              </p:cNvSpPr>
              <p:nvPr/>
            </p:nvSpPr>
            <p:spPr bwMode="auto">
              <a:xfrm>
                <a:off x="1401" y="2117"/>
                <a:ext cx="59" cy="14"/>
              </a:xfrm>
              <a:custGeom>
                <a:avLst/>
                <a:gdLst>
                  <a:gd name="T0" fmla="*/ 53 w 118"/>
                  <a:gd name="T1" fmla="*/ 0 h 29"/>
                  <a:gd name="T2" fmla="*/ 54 w 118"/>
                  <a:gd name="T3" fmla="*/ 1 h 29"/>
                  <a:gd name="T4" fmla="*/ 57 w 118"/>
                  <a:gd name="T5" fmla="*/ 4 h 29"/>
                  <a:gd name="T6" fmla="*/ 59 w 118"/>
                  <a:gd name="T7" fmla="*/ 6 h 29"/>
                  <a:gd name="T8" fmla="*/ 58 w 118"/>
                  <a:gd name="T9" fmla="*/ 7 h 29"/>
                  <a:gd name="T10" fmla="*/ 55 w 118"/>
                  <a:gd name="T11" fmla="*/ 8 h 29"/>
                  <a:gd name="T12" fmla="*/ 53 w 118"/>
                  <a:gd name="T13" fmla="*/ 9 h 29"/>
                  <a:gd name="T14" fmla="*/ 50 w 118"/>
                  <a:gd name="T15" fmla="*/ 9 h 29"/>
                  <a:gd name="T16" fmla="*/ 46 w 118"/>
                  <a:gd name="T17" fmla="*/ 10 h 29"/>
                  <a:gd name="T18" fmla="*/ 43 w 118"/>
                  <a:gd name="T19" fmla="*/ 10 h 29"/>
                  <a:gd name="T20" fmla="*/ 40 w 118"/>
                  <a:gd name="T21" fmla="*/ 11 h 29"/>
                  <a:gd name="T22" fmla="*/ 37 w 118"/>
                  <a:gd name="T23" fmla="*/ 11 h 29"/>
                  <a:gd name="T24" fmla="*/ 34 w 118"/>
                  <a:gd name="T25" fmla="*/ 12 h 29"/>
                  <a:gd name="T26" fmla="*/ 30 w 118"/>
                  <a:gd name="T27" fmla="*/ 12 h 29"/>
                  <a:gd name="T28" fmla="*/ 27 w 118"/>
                  <a:gd name="T29" fmla="*/ 13 h 29"/>
                  <a:gd name="T30" fmla="*/ 24 w 118"/>
                  <a:gd name="T31" fmla="*/ 13 h 29"/>
                  <a:gd name="T32" fmla="*/ 21 w 118"/>
                  <a:gd name="T33" fmla="*/ 13 h 29"/>
                  <a:gd name="T34" fmla="*/ 18 w 118"/>
                  <a:gd name="T35" fmla="*/ 13 h 29"/>
                  <a:gd name="T36" fmla="*/ 15 w 118"/>
                  <a:gd name="T37" fmla="*/ 13 h 29"/>
                  <a:gd name="T38" fmla="*/ 12 w 118"/>
                  <a:gd name="T39" fmla="*/ 13 h 29"/>
                  <a:gd name="T40" fmla="*/ 10 w 118"/>
                  <a:gd name="T41" fmla="*/ 14 h 29"/>
                  <a:gd name="T42" fmla="*/ 6 w 118"/>
                  <a:gd name="T43" fmla="*/ 12 h 29"/>
                  <a:gd name="T44" fmla="*/ 4 w 118"/>
                  <a:gd name="T45" fmla="*/ 11 h 29"/>
                  <a:gd name="T46" fmla="*/ 1 w 118"/>
                  <a:gd name="T47" fmla="*/ 9 h 29"/>
                  <a:gd name="T48" fmla="*/ 0 w 118"/>
                  <a:gd name="T49" fmla="*/ 7 h 29"/>
                  <a:gd name="T50" fmla="*/ 3 w 118"/>
                  <a:gd name="T51" fmla="*/ 6 h 29"/>
                  <a:gd name="T52" fmla="*/ 7 w 118"/>
                  <a:gd name="T53" fmla="*/ 6 h 29"/>
                  <a:gd name="T54" fmla="*/ 10 w 118"/>
                  <a:gd name="T55" fmla="*/ 5 h 29"/>
                  <a:gd name="T56" fmla="*/ 14 w 118"/>
                  <a:gd name="T57" fmla="*/ 4 h 29"/>
                  <a:gd name="T58" fmla="*/ 16 w 118"/>
                  <a:gd name="T59" fmla="*/ 4 h 29"/>
                  <a:gd name="T60" fmla="*/ 20 w 118"/>
                  <a:gd name="T61" fmla="*/ 3 h 29"/>
                  <a:gd name="T62" fmla="*/ 23 w 118"/>
                  <a:gd name="T63" fmla="*/ 3 h 29"/>
                  <a:gd name="T64" fmla="*/ 27 w 118"/>
                  <a:gd name="T65" fmla="*/ 3 h 29"/>
                  <a:gd name="T66" fmla="*/ 30 w 118"/>
                  <a:gd name="T67" fmla="*/ 2 h 29"/>
                  <a:gd name="T68" fmla="*/ 33 w 118"/>
                  <a:gd name="T69" fmla="*/ 1 h 29"/>
                  <a:gd name="T70" fmla="*/ 36 w 118"/>
                  <a:gd name="T71" fmla="*/ 1 h 29"/>
                  <a:gd name="T72" fmla="*/ 39 w 118"/>
                  <a:gd name="T73" fmla="*/ 1 h 29"/>
                  <a:gd name="T74" fmla="*/ 43 w 118"/>
                  <a:gd name="T75" fmla="*/ 0 h 29"/>
                  <a:gd name="T76" fmla="*/ 46 w 118"/>
                  <a:gd name="T77" fmla="*/ 0 h 29"/>
                  <a:gd name="T78" fmla="*/ 50 w 118"/>
                  <a:gd name="T79" fmla="*/ 0 h 29"/>
                  <a:gd name="T80" fmla="*/ 53 w 118"/>
                  <a:gd name="T81" fmla="*/ 0 h 29"/>
                  <a:gd name="T82" fmla="*/ 53 w 118"/>
                  <a:gd name="T83" fmla="*/ 0 h 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8"/>
                  <a:gd name="T127" fmla="*/ 0 h 29"/>
                  <a:gd name="T128" fmla="*/ 118 w 118"/>
                  <a:gd name="T129" fmla="*/ 29 h 2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8" h="29">
                    <a:moveTo>
                      <a:pt x="106" y="0"/>
                    </a:moveTo>
                    <a:lnTo>
                      <a:pt x="108" y="2"/>
                    </a:lnTo>
                    <a:lnTo>
                      <a:pt x="114" y="8"/>
                    </a:lnTo>
                    <a:lnTo>
                      <a:pt x="118" y="12"/>
                    </a:lnTo>
                    <a:lnTo>
                      <a:pt x="116" y="15"/>
                    </a:lnTo>
                    <a:lnTo>
                      <a:pt x="110" y="17"/>
                    </a:lnTo>
                    <a:lnTo>
                      <a:pt x="105" y="19"/>
                    </a:lnTo>
                    <a:lnTo>
                      <a:pt x="99" y="19"/>
                    </a:lnTo>
                    <a:lnTo>
                      <a:pt x="91" y="21"/>
                    </a:lnTo>
                    <a:lnTo>
                      <a:pt x="86" y="21"/>
                    </a:lnTo>
                    <a:lnTo>
                      <a:pt x="80" y="23"/>
                    </a:lnTo>
                    <a:lnTo>
                      <a:pt x="74" y="23"/>
                    </a:lnTo>
                    <a:lnTo>
                      <a:pt x="67" y="25"/>
                    </a:lnTo>
                    <a:lnTo>
                      <a:pt x="61" y="25"/>
                    </a:lnTo>
                    <a:lnTo>
                      <a:pt x="53" y="27"/>
                    </a:lnTo>
                    <a:lnTo>
                      <a:pt x="48" y="27"/>
                    </a:lnTo>
                    <a:lnTo>
                      <a:pt x="42" y="27"/>
                    </a:lnTo>
                    <a:lnTo>
                      <a:pt x="36" y="27"/>
                    </a:lnTo>
                    <a:lnTo>
                      <a:pt x="29" y="27"/>
                    </a:lnTo>
                    <a:lnTo>
                      <a:pt x="23" y="27"/>
                    </a:lnTo>
                    <a:lnTo>
                      <a:pt x="19" y="29"/>
                    </a:lnTo>
                    <a:lnTo>
                      <a:pt x="11" y="25"/>
                    </a:lnTo>
                    <a:lnTo>
                      <a:pt x="8" y="23"/>
                    </a:lnTo>
                    <a:lnTo>
                      <a:pt x="2" y="19"/>
                    </a:lnTo>
                    <a:lnTo>
                      <a:pt x="0" y="15"/>
                    </a:lnTo>
                    <a:lnTo>
                      <a:pt x="6" y="12"/>
                    </a:lnTo>
                    <a:lnTo>
                      <a:pt x="13" y="12"/>
                    </a:lnTo>
                    <a:lnTo>
                      <a:pt x="19" y="10"/>
                    </a:lnTo>
                    <a:lnTo>
                      <a:pt x="27" y="8"/>
                    </a:lnTo>
                    <a:lnTo>
                      <a:pt x="32" y="8"/>
                    </a:lnTo>
                    <a:lnTo>
                      <a:pt x="40" y="6"/>
                    </a:lnTo>
                    <a:lnTo>
                      <a:pt x="46" y="6"/>
                    </a:lnTo>
                    <a:lnTo>
                      <a:pt x="53" y="6"/>
                    </a:lnTo>
                    <a:lnTo>
                      <a:pt x="59" y="4"/>
                    </a:lnTo>
                    <a:lnTo>
                      <a:pt x="65" y="2"/>
                    </a:lnTo>
                    <a:lnTo>
                      <a:pt x="72" y="2"/>
                    </a:lnTo>
                    <a:lnTo>
                      <a:pt x="78" y="2"/>
                    </a:lnTo>
                    <a:lnTo>
                      <a:pt x="86" y="0"/>
                    </a:lnTo>
                    <a:lnTo>
                      <a:pt x="91" y="0"/>
                    </a:lnTo>
                    <a:lnTo>
                      <a:pt x="99" y="0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8" name="Freeform 123"/>
              <p:cNvSpPr>
                <a:spLocks/>
              </p:cNvSpPr>
              <p:nvPr/>
            </p:nvSpPr>
            <p:spPr bwMode="auto">
              <a:xfrm>
                <a:off x="1028" y="1964"/>
                <a:ext cx="64" cy="28"/>
              </a:xfrm>
              <a:custGeom>
                <a:avLst/>
                <a:gdLst>
                  <a:gd name="T0" fmla="*/ 59 w 127"/>
                  <a:gd name="T1" fmla="*/ 0 h 57"/>
                  <a:gd name="T2" fmla="*/ 60 w 127"/>
                  <a:gd name="T3" fmla="*/ 0 h 57"/>
                  <a:gd name="T4" fmla="*/ 62 w 127"/>
                  <a:gd name="T5" fmla="*/ 3 h 57"/>
                  <a:gd name="T6" fmla="*/ 64 w 127"/>
                  <a:gd name="T7" fmla="*/ 5 h 57"/>
                  <a:gd name="T8" fmla="*/ 62 w 127"/>
                  <a:gd name="T9" fmla="*/ 9 h 57"/>
                  <a:gd name="T10" fmla="*/ 58 w 127"/>
                  <a:gd name="T11" fmla="*/ 10 h 57"/>
                  <a:gd name="T12" fmla="*/ 54 w 127"/>
                  <a:gd name="T13" fmla="*/ 11 h 57"/>
                  <a:gd name="T14" fmla="*/ 52 w 127"/>
                  <a:gd name="T15" fmla="*/ 12 h 57"/>
                  <a:gd name="T16" fmla="*/ 48 w 127"/>
                  <a:gd name="T17" fmla="*/ 13 h 57"/>
                  <a:gd name="T18" fmla="*/ 44 w 127"/>
                  <a:gd name="T19" fmla="*/ 14 h 57"/>
                  <a:gd name="T20" fmla="*/ 40 w 127"/>
                  <a:gd name="T21" fmla="*/ 15 h 57"/>
                  <a:gd name="T22" fmla="*/ 37 w 127"/>
                  <a:gd name="T23" fmla="*/ 16 h 57"/>
                  <a:gd name="T24" fmla="*/ 33 w 127"/>
                  <a:gd name="T25" fmla="*/ 17 h 57"/>
                  <a:gd name="T26" fmla="*/ 31 w 127"/>
                  <a:gd name="T27" fmla="*/ 18 h 57"/>
                  <a:gd name="T28" fmla="*/ 27 w 127"/>
                  <a:gd name="T29" fmla="*/ 19 h 57"/>
                  <a:gd name="T30" fmla="*/ 23 w 127"/>
                  <a:gd name="T31" fmla="*/ 20 h 57"/>
                  <a:gd name="T32" fmla="*/ 20 w 127"/>
                  <a:gd name="T33" fmla="*/ 21 h 57"/>
                  <a:gd name="T34" fmla="*/ 16 w 127"/>
                  <a:gd name="T35" fmla="*/ 23 h 57"/>
                  <a:gd name="T36" fmla="*/ 14 w 127"/>
                  <a:gd name="T37" fmla="*/ 24 h 57"/>
                  <a:gd name="T38" fmla="*/ 11 w 127"/>
                  <a:gd name="T39" fmla="*/ 25 h 57"/>
                  <a:gd name="T40" fmla="*/ 7 w 127"/>
                  <a:gd name="T41" fmla="*/ 28 h 57"/>
                  <a:gd name="T42" fmla="*/ 3 w 127"/>
                  <a:gd name="T43" fmla="*/ 27 h 57"/>
                  <a:gd name="T44" fmla="*/ 0 w 127"/>
                  <a:gd name="T45" fmla="*/ 27 h 57"/>
                  <a:gd name="T46" fmla="*/ 0 w 127"/>
                  <a:gd name="T47" fmla="*/ 24 h 57"/>
                  <a:gd name="T48" fmla="*/ 0 w 127"/>
                  <a:gd name="T49" fmla="*/ 21 h 57"/>
                  <a:gd name="T50" fmla="*/ 3 w 127"/>
                  <a:gd name="T51" fmla="*/ 18 h 57"/>
                  <a:gd name="T52" fmla="*/ 6 w 127"/>
                  <a:gd name="T53" fmla="*/ 16 h 57"/>
                  <a:gd name="T54" fmla="*/ 10 w 127"/>
                  <a:gd name="T55" fmla="*/ 14 h 57"/>
                  <a:gd name="T56" fmla="*/ 13 w 127"/>
                  <a:gd name="T57" fmla="*/ 13 h 57"/>
                  <a:gd name="T58" fmla="*/ 15 w 127"/>
                  <a:gd name="T59" fmla="*/ 11 h 57"/>
                  <a:gd name="T60" fmla="*/ 18 w 127"/>
                  <a:gd name="T61" fmla="*/ 10 h 57"/>
                  <a:gd name="T62" fmla="*/ 22 w 127"/>
                  <a:gd name="T63" fmla="*/ 9 h 57"/>
                  <a:gd name="T64" fmla="*/ 26 w 127"/>
                  <a:gd name="T65" fmla="*/ 8 h 57"/>
                  <a:gd name="T66" fmla="*/ 29 w 127"/>
                  <a:gd name="T67" fmla="*/ 6 h 57"/>
                  <a:gd name="T68" fmla="*/ 33 w 127"/>
                  <a:gd name="T69" fmla="*/ 6 h 57"/>
                  <a:gd name="T70" fmla="*/ 36 w 127"/>
                  <a:gd name="T71" fmla="*/ 5 h 57"/>
                  <a:gd name="T72" fmla="*/ 41 w 127"/>
                  <a:gd name="T73" fmla="*/ 5 h 57"/>
                  <a:gd name="T74" fmla="*/ 45 w 127"/>
                  <a:gd name="T75" fmla="*/ 4 h 57"/>
                  <a:gd name="T76" fmla="*/ 50 w 127"/>
                  <a:gd name="T77" fmla="*/ 3 h 57"/>
                  <a:gd name="T78" fmla="*/ 53 w 127"/>
                  <a:gd name="T79" fmla="*/ 1 h 57"/>
                  <a:gd name="T80" fmla="*/ 59 w 127"/>
                  <a:gd name="T81" fmla="*/ 0 h 57"/>
                  <a:gd name="T82" fmla="*/ 59 w 127"/>
                  <a:gd name="T83" fmla="*/ 0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27"/>
                  <a:gd name="T127" fmla="*/ 0 h 57"/>
                  <a:gd name="T128" fmla="*/ 127 w 127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27" h="57">
                    <a:moveTo>
                      <a:pt x="118" y="0"/>
                    </a:moveTo>
                    <a:lnTo>
                      <a:pt x="120" y="0"/>
                    </a:lnTo>
                    <a:lnTo>
                      <a:pt x="123" y="6"/>
                    </a:lnTo>
                    <a:lnTo>
                      <a:pt x="127" y="11"/>
                    </a:lnTo>
                    <a:lnTo>
                      <a:pt x="123" y="19"/>
                    </a:lnTo>
                    <a:lnTo>
                      <a:pt x="116" y="21"/>
                    </a:lnTo>
                    <a:lnTo>
                      <a:pt x="108" y="23"/>
                    </a:lnTo>
                    <a:lnTo>
                      <a:pt x="103" y="25"/>
                    </a:lnTo>
                    <a:lnTo>
                      <a:pt x="95" y="27"/>
                    </a:lnTo>
                    <a:lnTo>
                      <a:pt x="87" y="29"/>
                    </a:lnTo>
                    <a:lnTo>
                      <a:pt x="80" y="30"/>
                    </a:lnTo>
                    <a:lnTo>
                      <a:pt x="74" y="32"/>
                    </a:lnTo>
                    <a:lnTo>
                      <a:pt x="66" y="34"/>
                    </a:lnTo>
                    <a:lnTo>
                      <a:pt x="61" y="36"/>
                    </a:lnTo>
                    <a:lnTo>
                      <a:pt x="53" y="38"/>
                    </a:lnTo>
                    <a:lnTo>
                      <a:pt x="46" y="40"/>
                    </a:lnTo>
                    <a:lnTo>
                      <a:pt x="40" y="42"/>
                    </a:lnTo>
                    <a:lnTo>
                      <a:pt x="32" y="46"/>
                    </a:lnTo>
                    <a:lnTo>
                      <a:pt x="27" y="48"/>
                    </a:lnTo>
                    <a:lnTo>
                      <a:pt x="21" y="51"/>
                    </a:lnTo>
                    <a:lnTo>
                      <a:pt x="13" y="57"/>
                    </a:lnTo>
                    <a:lnTo>
                      <a:pt x="6" y="55"/>
                    </a:lnTo>
                    <a:lnTo>
                      <a:pt x="0" y="55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6" y="36"/>
                    </a:lnTo>
                    <a:lnTo>
                      <a:pt x="11" y="32"/>
                    </a:lnTo>
                    <a:lnTo>
                      <a:pt x="19" y="29"/>
                    </a:lnTo>
                    <a:lnTo>
                      <a:pt x="25" y="27"/>
                    </a:lnTo>
                    <a:lnTo>
                      <a:pt x="30" y="23"/>
                    </a:lnTo>
                    <a:lnTo>
                      <a:pt x="36" y="21"/>
                    </a:lnTo>
                    <a:lnTo>
                      <a:pt x="44" y="19"/>
                    </a:lnTo>
                    <a:lnTo>
                      <a:pt x="51" y="17"/>
                    </a:lnTo>
                    <a:lnTo>
                      <a:pt x="57" y="13"/>
                    </a:lnTo>
                    <a:lnTo>
                      <a:pt x="65" y="13"/>
                    </a:lnTo>
                    <a:lnTo>
                      <a:pt x="72" y="11"/>
                    </a:lnTo>
                    <a:lnTo>
                      <a:pt x="82" y="10"/>
                    </a:lnTo>
                    <a:lnTo>
                      <a:pt x="89" y="8"/>
                    </a:lnTo>
                    <a:lnTo>
                      <a:pt x="99" y="6"/>
                    </a:lnTo>
                    <a:lnTo>
                      <a:pt x="106" y="2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59" name="Freeform 124"/>
              <p:cNvSpPr>
                <a:spLocks/>
              </p:cNvSpPr>
              <p:nvPr/>
            </p:nvSpPr>
            <p:spPr bwMode="auto">
              <a:xfrm>
                <a:off x="895" y="1843"/>
                <a:ext cx="59" cy="23"/>
              </a:xfrm>
              <a:custGeom>
                <a:avLst/>
                <a:gdLst>
                  <a:gd name="T0" fmla="*/ 51 w 118"/>
                  <a:gd name="T1" fmla="*/ 0 h 45"/>
                  <a:gd name="T2" fmla="*/ 51 w 118"/>
                  <a:gd name="T3" fmla="*/ 0 h 45"/>
                  <a:gd name="T4" fmla="*/ 54 w 118"/>
                  <a:gd name="T5" fmla="*/ 1 h 45"/>
                  <a:gd name="T6" fmla="*/ 56 w 118"/>
                  <a:gd name="T7" fmla="*/ 3 h 45"/>
                  <a:gd name="T8" fmla="*/ 57 w 118"/>
                  <a:gd name="T9" fmla="*/ 5 h 45"/>
                  <a:gd name="T10" fmla="*/ 58 w 118"/>
                  <a:gd name="T11" fmla="*/ 7 h 45"/>
                  <a:gd name="T12" fmla="*/ 59 w 118"/>
                  <a:gd name="T13" fmla="*/ 10 h 45"/>
                  <a:gd name="T14" fmla="*/ 55 w 118"/>
                  <a:gd name="T15" fmla="*/ 10 h 45"/>
                  <a:gd name="T16" fmla="*/ 51 w 118"/>
                  <a:gd name="T17" fmla="*/ 10 h 45"/>
                  <a:gd name="T18" fmla="*/ 48 w 118"/>
                  <a:gd name="T19" fmla="*/ 10 h 45"/>
                  <a:gd name="T20" fmla="*/ 45 w 118"/>
                  <a:gd name="T21" fmla="*/ 11 h 45"/>
                  <a:gd name="T22" fmla="*/ 41 w 118"/>
                  <a:gd name="T23" fmla="*/ 12 h 45"/>
                  <a:gd name="T24" fmla="*/ 37 w 118"/>
                  <a:gd name="T25" fmla="*/ 13 h 45"/>
                  <a:gd name="T26" fmla="*/ 34 w 118"/>
                  <a:gd name="T27" fmla="*/ 14 h 45"/>
                  <a:gd name="T28" fmla="*/ 30 w 118"/>
                  <a:gd name="T29" fmla="*/ 15 h 45"/>
                  <a:gd name="T30" fmla="*/ 28 w 118"/>
                  <a:gd name="T31" fmla="*/ 16 h 45"/>
                  <a:gd name="T32" fmla="*/ 24 w 118"/>
                  <a:gd name="T33" fmla="*/ 17 h 45"/>
                  <a:gd name="T34" fmla="*/ 20 w 118"/>
                  <a:gd name="T35" fmla="*/ 18 h 45"/>
                  <a:gd name="T36" fmla="*/ 17 w 118"/>
                  <a:gd name="T37" fmla="*/ 19 h 45"/>
                  <a:gd name="T38" fmla="*/ 13 w 118"/>
                  <a:gd name="T39" fmla="*/ 19 h 45"/>
                  <a:gd name="T40" fmla="*/ 10 w 118"/>
                  <a:gd name="T41" fmla="*/ 20 h 45"/>
                  <a:gd name="T42" fmla="*/ 7 w 118"/>
                  <a:gd name="T43" fmla="*/ 21 h 45"/>
                  <a:gd name="T44" fmla="*/ 3 w 118"/>
                  <a:gd name="T45" fmla="*/ 23 h 45"/>
                  <a:gd name="T46" fmla="*/ 0 w 118"/>
                  <a:gd name="T47" fmla="*/ 21 h 45"/>
                  <a:gd name="T48" fmla="*/ 0 w 118"/>
                  <a:gd name="T49" fmla="*/ 18 h 45"/>
                  <a:gd name="T50" fmla="*/ 2 w 118"/>
                  <a:gd name="T51" fmla="*/ 16 h 45"/>
                  <a:gd name="T52" fmla="*/ 4 w 118"/>
                  <a:gd name="T53" fmla="*/ 14 h 45"/>
                  <a:gd name="T54" fmla="*/ 7 w 118"/>
                  <a:gd name="T55" fmla="*/ 13 h 45"/>
                  <a:gd name="T56" fmla="*/ 10 w 118"/>
                  <a:gd name="T57" fmla="*/ 11 h 45"/>
                  <a:gd name="T58" fmla="*/ 12 w 118"/>
                  <a:gd name="T59" fmla="*/ 10 h 45"/>
                  <a:gd name="T60" fmla="*/ 15 w 118"/>
                  <a:gd name="T61" fmla="*/ 10 h 45"/>
                  <a:gd name="T62" fmla="*/ 18 w 118"/>
                  <a:gd name="T63" fmla="*/ 8 h 45"/>
                  <a:gd name="T64" fmla="*/ 22 w 118"/>
                  <a:gd name="T65" fmla="*/ 7 h 45"/>
                  <a:gd name="T66" fmla="*/ 25 w 118"/>
                  <a:gd name="T67" fmla="*/ 6 h 45"/>
                  <a:gd name="T68" fmla="*/ 30 w 118"/>
                  <a:gd name="T69" fmla="*/ 5 h 45"/>
                  <a:gd name="T70" fmla="*/ 32 w 118"/>
                  <a:gd name="T71" fmla="*/ 4 h 45"/>
                  <a:gd name="T72" fmla="*/ 36 w 118"/>
                  <a:gd name="T73" fmla="*/ 4 h 45"/>
                  <a:gd name="T74" fmla="*/ 40 w 118"/>
                  <a:gd name="T75" fmla="*/ 3 h 45"/>
                  <a:gd name="T76" fmla="*/ 44 w 118"/>
                  <a:gd name="T77" fmla="*/ 2 h 45"/>
                  <a:gd name="T78" fmla="*/ 48 w 118"/>
                  <a:gd name="T79" fmla="*/ 1 h 45"/>
                  <a:gd name="T80" fmla="*/ 51 w 118"/>
                  <a:gd name="T81" fmla="*/ 0 h 45"/>
                  <a:gd name="T82" fmla="*/ 51 w 118"/>
                  <a:gd name="T83" fmla="*/ 0 h 4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8"/>
                  <a:gd name="T127" fmla="*/ 0 h 45"/>
                  <a:gd name="T128" fmla="*/ 118 w 118"/>
                  <a:gd name="T129" fmla="*/ 45 h 4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8" h="45">
                    <a:moveTo>
                      <a:pt x="101" y="0"/>
                    </a:moveTo>
                    <a:lnTo>
                      <a:pt x="102" y="0"/>
                    </a:lnTo>
                    <a:lnTo>
                      <a:pt x="108" y="1"/>
                    </a:lnTo>
                    <a:lnTo>
                      <a:pt x="112" y="5"/>
                    </a:lnTo>
                    <a:lnTo>
                      <a:pt x="114" y="9"/>
                    </a:lnTo>
                    <a:lnTo>
                      <a:pt x="116" y="13"/>
                    </a:lnTo>
                    <a:lnTo>
                      <a:pt x="118" y="19"/>
                    </a:lnTo>
                    <a:lnTo>
                      <a:pt x="110" y="19"/>
                    </a:lnTo>
                    <a:lnTo>
                      <a:pt x="102" y="20"/>
                    </a:lnTo>
                    <a:lnTo>
                      <a:pt x="95" y="20"/>
                    </a:lnTo>
                    <a:lnTo>
                      <a:pt x="89" y="22"/>
                    </a:lnTo>
                    <a:lnTo>
                      <a:pt x="82" y="24"/>
                    </a:lnTo>
                    <a:lnTo>
                      <a:pt x="74" y="26"/>
                    </a:lnTo>
                    <a:lnTo>
                      <a:pt x="68" y="28"/>
                    </a:lnTo>
                    <a:lnTo>
                      <a:pt x="61" y="30"/>
                    </a:lnTo>
                    <a:lnTo>
                      <a:pt x="55" y="32"/>
                    </a:lnTo>
                    <a:lnTo>
                      <a:pt x="47" y="34"/>
                    </a:lnTo>
                    <a:lnTo>
                      <a:pt x="40" y="36"/>
                    </a:lnTo>
                    <a:lnTo>
                      <a:pt x="34" y="38"/>
                    </a:lnTo>
                    <a:lnTo>
                      <a:pt x="26" y="38"/>
                    </a:lnTo>
                    <a:lnTo>
                      <a:pt x="19" y="39"/>
                    </a:lnTo>
                    <a:lnTo>
                      <a:pt x="13" y="41"/>
                    </a:lnTo>
                    <a:lnTo>
                      <a:pt x="5" y="45"/>
                    </a:lnTo>
                    <a:lnTo>
                      <a:pt x="0" y="41"/>
                    </a:lnTo>
                    <a:lnTo>
                      <a:pt x="0" y="36"/>
                    </a:lnTo>
                    <a:lnTo>
                      <a:pt x="4" y="32"/>
                    </a:lnTo>
                    <a:lnTo>
                      <a:pt x="7" y="28"/>
                    </a:lnTo>
                    <a:lnTo>
                      <a:pt x="13" y="26"/>
                    </a:lnTo>
                    <a:lnTo>
                      <a:pt x="19" y="22"/>
                    </a:lnTo>
                    <a:lnTo>
                      <a:pt x="23" y="20"/>
                    </a:lnTo>
                    <a:lnTo>
                      <a:pt x="30" y="19"/>
                    </a:lnTo>
                    <a:lnTo>
                      <a:pt x="36" y="15"/>
                    </a:lnTo>
                    <a:lnTo>
                      <a:pt x="43" y="13"/>
                    </a:lnTo>
                    <a:lnTo>
                      <a:pt x="49" y="11"/>
                    </a:lnTo>
                    <a:lnTo>
                      <a:pt x="59" y="9"/>
                    </a:lnTo>
                    <a:lnTo>
                      <a:pt x="64" y="7"/>
                    </a:lnTo>
                    <a:lnTo>
                      <a:pt x="72" y="7"/>
                    </a:lnTo>
                    <a:lnTo>
                      <a:pt x="80" y="5"/>
                    </a:lnTo>
                    <a:lnTo>
                      <a:pt x="87" y="3"/>
                    </a:lnTo>
                    <a:lnTo>
                      <a:pt x="95" y="1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0" name="Freeform 125"/>
              <p:cNvSpPr>
                <a:spLocks/>
              </p:cNvSpPr>
              <p:nvPr/>
            </p:nvSpPr>
            <p:spPr bwMode="auto">
              <a:xfrm>
                <a:off x="770" y="1754"/>
                <a:ext cx="58" cy="23"/>
              </a:xfrm>
              <a:custGeom>
                <a:avLst/>
                <a:gdLst>
                  <a:gd name="T0" fmla="*/ 51 w 116"/>
                  <a:gd name="T1" fmla="*/ 0 h 45"/>
                  <a:gd name="T2" fmla="*/ 52 w 116"/>
                  <a:gd name="T3" fmla="*/ 0 h 45"/>
                  <a:gd name="T4" fmla="*/ 56 w 116"/>
                  <a:gd name="T5" fmla="*/ 1 h 45"/>
                  <a:gd name="T6" fmla="*/ 58 w 116"/>
                  <a:gd name="T7" fmla="*/ 4 h 45"/>
                  <a:gd name="T8" fmla="*/ 58 w 116"/>
                  <a:gd name="T9" fmla="*/ 6 h 45"/>
                  <a:gd name="T10" fmla="*/ 55 w 116"/>
                  <a:gd name="T11" fmla="*/ 7 h 45"/>
                  <a:gd name="T12" fmla="*/ 52 w 116"/>
                  <a:gd name="T13" fmla="*/ 9 h 45"/>
                  <a:gd name="T14" fmla="*/ 50 w 116"/>
                  <a:gd name="T15" fmla="*/ 10 h 45"/>
                  <a:gd name="T16" fmla="*/ 47 w 116"/>
                  <a:gd name="T17" fmla="*/ 12 h 45"/>
                  <a:gd name="T18" fmla="*/ 44 w 116"/>
                  <a:gd name="T19" fmla="*/ 12 h 45"/>
                  <a:gd name="T20" fmla="*/ 40 w 116"/>
                  <a:gd name="T21" fmla="*/ 13 h 45"/>
                  <a:gd name="T22" fmla="*/ 37 w 116"/>
                  <a:gd name="T23" fmla="*/ 14 h 45"/>
                  <a:gd name="T24" fmla="*/ 33 w 116"/>
                  <a:gd name="T25" fmla="*/ 16 h 45"/>
                  <a:gd name="T26" fmla="*/ 29 w 116"/>
                  <a:gd name="T27" fmla="*/ 17 h 45"/>
                  <a:gd name="T28" fmla="*/ 26 w 116"/>
                  <a:gd name="T29" fmla="*/ 18 h 45"/>
                  <a:gd name="T30" fmla="*/ 22 w 116"/>
                  <a:gd name="T31" fmla="*/ 18 h 45"/>
                  <a:gd name="T32" fmla="*/ 19 w 116"/>
                  <a:gd name="T33" fmla="*/ 19 h 45"/>
                  <a:gd name="T34" fmla="*/ 15 w 116"/>
                  <a:gd name="T35" fmla="*/ 20 h 45"/>
                  <a:gd name="T36" fmla="*/ 12 w 116"/>
                  <a:gd name="T37" fmla="*/ 21 h 45"/>
                  <a:gd name="T38" fmla="*/ 9 w 116"/>
                  <a:gd name="T39" fmla="*/ 22 h 45"/>
                  <a:gd name="T40" fmla="*/ 6 w 116"/>
                  <a:gd name="T41" fmla="*/ 23 h 45"/>
                  <a:gd name="T42" fmla="*/ 3 w 116"/>
                  <a:gd name="T43" fmla="*/ 22 h 45"/>
                  <a:gd name="T44" fmla="*/ 1 w 116"/>
                  <a:gd name="T45" fmla="*/ 20 h 45"/>
                  <a:gd name="T46" fmla="*/ 0 w 116"/>
                  <a:gd name="T47" fmla="*/ 17 h 45"/>
                  <a:gd name="T48" fmla="*/ 0 w 116"/>
                  <a:gd name="T49" fmla="*/ 15 h 45"/>
                  <a:gd name="T50" fmla="*/ 3 w 116"/>
                  <a:gd name="T51" fmla="*/ 13 h 45"/>
                  <a:gd name="T52" fmla="*/ 5 w 116"/>
                  <a:gd name="T53" fmla="*/ 12 h 45"/>
                  <a:gd name="T54" fmla="*/ 9 w 116"/>
                  <a:gd name="T55" fmla="*/ 12 h 45"/>
                  <a:gd name="T56" fmla="*/ 12 w 116"/>
                  <a:gd name="T57" fmla="*/ 10 h 45"/>
                  <a:gd name="T58" fmla="*/ 14 w 116"/>
                  <a:gd name="T59" fmla="*/ 9 h 45"/>
                  <a:gd name="T60" fmla="*/ 17 w 116"/>
                  <a:gd name="T61" fmla="*/ 8 h 45"/>
                  <a:gd name="T62" fmla="*/ 21 w 116"/>
                  <a:gd name="T63" fmla="*/ 7 h 45"/>
                  <a:gd name="T64" fmla="*/ 25 w 116"/>
                  <a:gd name="T65" fmla="*/ 7 h 45"/>
                  <a:gd name="T66" fmla="*/ 28 w 116"/>
                  <a:gd name="T67" fmla="*/ 6 h 45"/>
                  <a:gd name="T68" fmla="*/ 30 w 116"/>
                  <a:gd name="T69" fmla="*/ 5 h 45"/>
                  <a:gd name="T70" fmla="*/ 34 w 116"/>
                  <a:gd name="T71" fmla="*/ 4 h 45"/>
                  <a:gd name="T72" fmla="*/ 38 w 116"/>
                  <a:gd name="T73" fmla="*/ 3 h 45"/>
                  <a:gd name="T74" fmla="*/ 41 w 116"/>
                  <a:gd name="T75" fmla="*/ 2 h 45"/>
                  <a:gd name="T76" fmla="*/ 45 w 116"/>
                  <a:gd name="T77" fmla="*/ 1 h 45"/>
                  <a:gd name="T78" fmla="*/ 48 w 116"/>
                  <a:gd name="T79" fmla="*/ 0 h 45"/>
                  <a:gd name="T80" fmla="*/ 51 w 116"/>
                  <a:gd name="T81" fmla="*/ 0 h 45"/>
                  <a:gd name="T82" fmla="*/ 51 w 116"/>
                  <a:gd name="T83" fmla="*/ 0 h 4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6"/>
                  <a:gd name="T127" fmla="*/ 0 h 45"/>
                  <a:gd name="T128" fmla="*/ 116 w 116"/>
                  <a:gd name="T129" fmla="*/ 45 h 4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6" h="45">
                    <a:moveTo>
                      <a:pt x="102" y="0"/>
                    </a:moveTo>
                    <a:lnTo>
                      <a:pt x="104" y="0"/>
                    </a:lnTo>
                    <a:lnTo>
                      <a:pt x="112" y="2"/>
                    </a:lnTo>
                    <a:lnTo>
                      <a:pt x="116" y="7"/>
                    </a:lnTo>
                    <a:lnTo>
                      <a:pt x="116" y="11"/>
                    </a:lnTo>
                    <a:lnTo>
                      <a:pt x="110" y="13"/>
                    </a:lnTo>
                    <a:lnTo>
                      <a:pt x="104" y="17"/>
                    </a:lnTo>
                    <a:lnTo>
                      <a:pt x="99" y="19"/>
                    </a:lnTo>
                    <a:lnTo>
                      <a:pt x="93" y="23"/>
                    </a:lnTo>
                    <a:lnTo>
                      <a:pt x="87" y="24"/>
                    </a:lnTo>
                    <a:lnTo>
                      <a:pt x="80" y="26"/>
                    </a:lnTo>
                    <a:lnTo>
                      <a:pt x="74" y="28"/>
                    </a:lnTo>
                    <a:lnTo>
                      <a:pt x="66" y="32"/>
                    </a:lnTo>
                    <a:lnTo>
                      <a:pt x="59" y="34"/>
                    </a:lnTo>
                    <a:lnTo>
                      <a:pt x="51" y="36"/>
                    </a:lnTo>
                    <a:lnTo>
                      <a:pt x="43" y="36"/>
                    </a:lnTo>
                    <a:lnTo>
                      <a:pt x="38" y="38"/>
                    </a:lnTo>
                    <a:lnTo>
                      <a:pt x="30" y="40"/>
                    </a:lnTo>
                    <a:lnTo>
                      <a:pt x="23" y="42"/>
                    </a:lnTo>
                    <a:lnTo>
                      <a:pt x="17" y="43"/>
                    </a:lnTo>
                    <a:lnTo>
                      <a:pt x="11" y="45"/>
                    </a:lnTo>
                    <a:lnTo>
                      <a:pt x="5" y="43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0" y="30"/>
                    </a:lnTo>
                    <a:lnTo>
                      <a:pt x="5" y="26"/>
                    </a:lnTo>
                    <a:lnTo>
                      <a:pt x="9" y="24"/>
                    </a:lnTo>
                    <a:lnTo>
                      <a:pt x="17" y="23"/>
                    </a:lnTo>
                    <a:lnTo>
                      <a:pt x="23" y="19"/>
                    </a:lnTo>
                    <a:lnTo>
                      <a:pt x="28" y="17"/>
                    </a:lnTo>
                    <a:lnTo>
                      <a:pt x="34" y="15"/>
                    </a:lnTo>
                    <a:lnTo>
                      <a:pt x="42" y="13"/>
                    </a:lnTo>
                    <a:lnTo>
                      <a:pt x="49" y="13"/>
                    </a:lnTo>
                    <a:lnTo>
                      <a:pt x="55" y="11"/>
                    </a:lnTo>
                    <a:lnTo>
                      <a:pt x="61" y="9"/>
                    </a:lnTo>
                    <a:lnTo>
                      <a:pt x="68" y="7"/>
                    </a:lnTo>
                    <a:lnTo>
                      <a:pt x="76" y="5"/>
                    </a:lnTo>
                    <a:lnTo>
                      <a:pt x="81" y="3"/>
                    </a:lnTo>
                    <a:lnTo>
                      <a:pt x="89" y="2"/>
                    </a:lnTo>
                    <a:lnTo>
                      <a:pt x="95" y="0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1" name="Freeform 126"/>
              <p:cNvSpPr>
                <a:spLocks/>
              </p:cNvSpPr>
              <p:nvPr/>
            </p:nvSpPr>
            <p:spPr bwMode="auto">
              <a:xfrm>
                <a:off x="1500" y="2350"/>
                <a:ext cx="62" cy="14"/>
              </a:xfrm>
              <a:custGeom>
                <a:avLst/>
                <a:gdLst>
                  <a:gd name="T0" fmla="*/ 58 w 123"/>
                  <a:gd name="T1" fmla="*/ 0 h 29"/>
                  <a:gd name="T2" fmla="*/ 60 w 123"/>
                  <a:gd name="T3" fmla="*/ 0 h 29"/>
                  <a:gd name="T4" fmla="*/ 62 w 123"/>
                  <a:gd name="T5" fmla="*/ 1 h 29"/>
                  <a:gd name="T6" fmla="*/ 62 w 123"/>
                  <a:gd name="T7" fmla="*/ 4 h 29"/>
                  <a:gd name="T8" fmla="*/ 62 w 123"/>
                  <a:gd name="T9" fmla="*/ 6 h 29"/>
                  <a:gd name="T10" fmla="*/ 62 w 123"/>
                  <a:gd name="T11" fmla="*/ 6 h 29"/>
                  <a:gd name="T12" fmla="*/ 61 w 123"/>
                  <a:gd name="T13" fmla="*/ 8 h 29"/>
                  <a:gd name="T14" fmla="*/ 59 w 123"/>
                  <a:gd name="T15" fmla="*/ 9 h 29"/>
                  <a:gd name="T16" fmla="*/ 57 w 123"/>
                  <a:gd name="T17" fmla="*/ 10 h 29"/>
                  <a:gd name="T18" fmla="*/ 53 w 123"/>
                  <a:gd name="T19" fmla="*/ 10 h 29"/>
                  <a:gd name="T20" fmla="*/ 50 w 123"/>
                  <a:gd name="T21" fmla="*/ 11 h 29"/>
                  <a:gd name="T22" fmla="*/ 46 w 123"/>
                  <a:gd name="T23" fmla="*/ 11 h 29"/>
                  <a:gd name="T24" fmla="*/ 43 w 123"/>
                  <a:gd name="T25" fmla="*/ 12 h 29"/>
                  <a:gd name="T26" fmla="*/ 39 w 123"/>
                  <a:gd name="T27" fmla="*/ 12 h 29"/>
                  <a:gd name="T28" fmla="*/ 36 w 123"/>
                  <a:gd name="T29" fmla="*/ 13 h 29"/>
                  <a:gd name="T30" fmla="*/ 33 w 123"/>
                  <a:gd name="T31" fmla="*/ 13 h 29"/>
                  <a:gd name="T32" fmla="*/ 30 w 123"/>
                  <a:gd name="T33" fmla="*/ 14 h 29"/>
                  <a:gd name="T34" fmla="*/ 27 w 123"/>
                  <a:gd name="T35" fmla="*/ 14 h 29"/>
                  <a:gd name="T36" fmla="*/ 23 w 123"/>
                  <a:gd name="T37" fmla="*/ 14 h 29"/>
                  <a:gd name="T38" fmla="*/ 19 w 123"/>
                  <a:gd name="T39" fmla="*/ 14 h 29"/>
                  <a:gd name="T40" fmla="*/ 16 w 123"/>
                  <a:gd name="T41" fmla="*/ 14 h 29"/>
                  <a:gd name="T42" fmla="*/ 12 w 123"/>
                  <a:gd name="T43" fmla="*/ 14 h 29"/>
                  <a:gd name="T44" fmla="*/ 9 w 123"/>
                  <a:gd name="T45" fmla="*/ 14 h 29"/>
                  <a:gd name="T46" fmla="*/ 6 w 123"/>
                  <a:gd name="T47" fmla="*/ 14 h 29"/>
                  <a:gd name="T48" fmla="*/ 2 w 123"/>
                  <a:gd name="T49" fmla="*/ 14 h 29"/>
                  <a:gd name="T50" fmla="*/ 1 w 123"/>
                  <a:gd name="T51" fmla="*/ 12 h 29"/>
                  <a:gd name="T52" fmla="*/ 1 w 123"/>
                  <a:gd name="T53" fmla="*/ 9 h 29"/>
                  <a:gd name="T54" fmla="*/ 0 w 123"/>
                  <a:gd name="T55" fmla="*/ 6 h 29"/>
                  <a:gd name="T56" fmla="*/ 1 w 123"/>
                  <a:gd name="T57" fmla="*/ 6 h 29"/>
                  <a:gd name="T58" fmla="*/ 5 w 123"/>
                  <a:gd name="T59" fmla="*/ 6 h 29"/>
                  <a:gd name="T60" fmla="*/ 10 w 123"/>
                  <a:gd name="T61" fmla="*/ 6 h 29"/>
                  <a:gd name="T62" fmla="*/ 12 w 123"/>
                  <a:gd name="T63" fmla="*/ 5 h 29"/>
                  <a:gd name="T64" fmla="*/ 15 w 123"/>
                  <a:gd name="T65" fmla="*/ 5 h 29"/>
                  <a:gd name="T66" fmla="*/ 18 w 123"/>
                  <a:gd name="T67" fmla="*/ 5 h 29"/>
                  <a:gd name="T68" fmla="*/ 21 w 123"/>
                  <a:gd name="T69" fmla="*/ 5 h 29"/>
                  <a:gd name="T70" fmla="*/ 24 w 123"/>
                  <a:gd name="T71" fmla="*/ 4 h 29"/>
                  <a:gd name="T72" fmla="*/ 27 w 123"/>
                  <a:gd name="T73" fmla="*/ 4 h 29"/>
                  <a:gd name="T74" fmla="*/ 30 w 123"/>
                  <a:gd name="T75" fmla="*/ 3 h 29"/>
                  <a:gd name="T76" fmla="*/ 33 w 123"/>
                  <a:gd name="T77" fmla="*/ 3 h 29"/>
                  <a:gd name="T78" fmla="*/ 35 w 123"/>
                  <a:gd name="T79" fmla="*/ 2 h 29"/>
                  <a:gd name="T80" fmla="*/ 39 w 123"/>
                  <a:gd name="T81" fmla="*/ 2 h 29"/>
                  <a:gd name="T82" fmla="*/ 42 w 123"/>
                  <a:gd name="T83" fmla="*/ 1 h 29"/>
                  <a:gd name="T84" fmla="*/ 45 w 123"/>
                  <a:gd name="T85" fmla="*/ 1 h 29"/>
                  <a:gd name="T86" fmla="*/ 50 w 123"/>
                  <a:gd name="T87" fmla="*/ 1 h 29"/>
                  <a:gd name="T88" fmla="*/ 52 w 123"/>
                  <a:gd name="T89" fmla="*/ 0 h 29"/>
                  <a:gd name="T90" fmla="*/ 55 w 123"/>
                  <a:gd name="T91" fmla="*/ 0 h 29"/>
                  <a:gd name="T92" fmla="*/ 58 w 123"/>
                  <a:gd name="T93" fmla="*/ 0 h 29"/>
                  <a:gd name="T94" fmla="*/ 58 w 123"/>
                  <a:gd name="T95" fmla="*/ 0 h 2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3"/>
                  <a:gd name="T145" fmla="*/ 0 h 29"/>
                  <a:gd name="T146" fmla="*/ 123 w 123"/>
                  <a:gd name="T147" fmla="*/ 29 h 2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3" h="29">
                    <a:moveTo>
                      <a:pt x="116" y="0"/>
                    </a:moveTo>
                    <a:lnTo>
                      <a:pt x="119" y="0"/>
                    </a:lnTo>
                    <a:lnTo>
                      <a:pt x="123" y="2"/>
                    </a:lnTo>
                    <a:lnTo>
                      <a:pt x="123" y="8"/>
                    </a:lnTo>
                    <a:lnTo>
                      <a:pt x="123" y="12"/>
                    </a:lnTo>
                    <a:lnTo>
                      <a:pt x="123" y="13"/>
                    </a:lnTo>
                    <a:lnTo>
                      <a:pt x="121" y="17"/>
                    </a:lnTo>
                    <a:lnTo>
                      <a:pt x="118" y="19"/>
                    </a:lnTo>
                    <a:lnTo>
                      <a:pt x="114" y="21"/>
                    </a:lnTo>
                    <a:lnTo>
                      <a:pt x="106" y="21"/>
                    </a:lnTo>
                    <a:lnTo>
                      <a:pt x="99" y="23"/>
                    </a:lnTo>
                    <a:lnTo>
                      <a:pt x="91" y="23"/>
                    </a:lnTo>
                    <a:lnTo>
                      <a:pt x="85" y="25"/>
                    </a:lnTo>
                    <a:lnTo>
                      <a:pt x="78" y="25"/>
                    </a:lnTo>
                    <a:lnTo>
                      <a:pt x="72" y="27"/>
                    </a:lnTo>
                    <a:lnTo>
                      <a:pt x="66" y="27"/>
                    </a:lnTo>
                    <a:lnTo>
                      <a:pt x="59" y="29"/>
                    </a:lnTo>
                    <a:lnTo>
                      <a:pt x="53" y="29"/>
                    </a:lnTo>
                    <a:lnTo>
                      <a:pt x="45" y="29"/>
                    </a:lnTo>
                    <a:lnTo>
                      <a:pt x="38" y="29"/>
                    </a:lnTo>
                    <a:lnTo>
                      <a:pt x="32" y="29"/>
                    </a:lnTo>
                    <a:lnTo>
                      <a:pt x="24" y="29"/>
                    </a:lnTo>
                    <a:lnTo>
                      <a:pt x="17" y="29"/>
                    </a:lnTo>
                    <a:lnTo>
                      <a:pt x="11" y="29"/>
                    </a:lnTo>
                    <a:lnTo>
                      <a:pt x="4" y="29"/>
                    </a:lnTo>
                    <a:lnTo>
                      <a:pt x="2" y="25"/>
                    </a:lnTo>
                    <a:lnTo>
                      <a:pt x="2" y="19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9" y="12"/>
                    </a:lnTo>
                    <a:lnTo>
                      <a:pt x="19" y="12"/>
                    </a:lnTo>
                    <a:lnTo>
                      <a:pt x="24" y="10"/>
                    </a:lnTo>
                    <a:lnTo>
                      <a:pt x="30" y="10"/>
                    </a:lnTo>
                    <a:lnTo>
                      <a:pt x="36" y="10"/>
                    </a:lnTo>
                    <a:lnTo>
                      <a:pt x="42" y="10"/>
                    </a:lnTo>
                    <a:lnTo>
                      <a:pt x="47" y="8"/>
                    </a:lnTo>
                    <a:lnTo>
                      <a:pt x="53" y="8"/>
                    </a:lnTo>
                    <a:lnTo>
                      <a:pt x="59" y="6"/>
                    </a:lnTo>
                    <a:lnTo>
                      <a:pt x="66" y="6"/>
                    </a:lnTo>
                    <a:lnTo>
                      <a:pt x="70" y="4"/>
                    </a:lnTo>
                    <a:lnTo>
                      <a:pt x="78" y="4"/>
                    </a:lnTo>
                    <a:lnTo>
                      <a:pt x="83" y="2"/>
                    </a:lnTo>
                    <a:lnTo>
                      <a:pt x="89" y="2"/>
                    </a:lnTo>
                    <a:lnTo>
                      <a:pt x="99" y="2"/>
                    </a:lnTo>
                    <a:lnTo>
                      <a:pt x="104" y="0"/>
                    </a:lnTo>
                    <a:lnTo>
                      <a:pt x="110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2" name="Freeform 127"/>
              <p:cNvSpPr>
                <a:spLocks/>
              </p:cNvSpPr>
              <p:nvPr/>
            </p:nvSpPr>
            <p:spPr bwMode="auto">
              <a:xfrm>
                <a:off x="1017" y="1508"/>
                <a:ext cx="13" cy="91"/>
              </a:xfrm>
              <a:custGeom>
                <a:avLst/>
                <a:gdLst>
                  <a:gd name="T0" fmla="*/ 13 w 27"/>
                  <a:gd name="T1" fmla="*/ 6 h 183"/>
                  <a:gd name="T2" fmla="*/ 11 w 27"/>
                  <a:gd name="T3" fmla="*/ 4 h 183"/>
                  <a:gd name="T4" fmla="*/ 8 w 27"/>
                  <a:gd name="T5" fmla="*/ 1 h 183"/>
                  <a:gd name="T6" fmla="*/ 5 w 27"/>
                  <a:gd name="T7" fmla="*/ 0 h 183"/>
                  <a:gd name="T8" fmla="*/ 4 w 27"/>
                  <a:gd name="T9" fmla="*/ 2 h 183"/>
                  <a:gd name="T10" fmla="*/ 3 w 27"/>
                  <a:gd name="T11" fmla="*/ 6 h 183"/>
                  <a:gd name="T12" fmla="*/ 2 w 27"/>
                  <a:gd name="T13" fmla="*/ 9 h 183"/>
                  <a:gd name="T14" fmla="*/ 1 w 27"/>
                  <a:gd name="T15" fmla="*/ 14 h 183"/>
                  <a:gd name="T16" fmla="*/ 1 w 27"/>
                  <a:gd name="T17" fmla="*/ 19 h 183"/>
                  <a:gd name="T18" fmla="*/ 1 w 27"/>
                  <a:gd name="T19" fmla="*/ 25 h 183"/>
                  <a:gd name="T20" fmla="*/ 0 w 27"/>
                  <a:gd name="T21" fmla="*/ 30 h 183"/>
                  <a:gd name="T22" fmla="*/ 0 w 27"/>
                  <a:gd name="T23" fmla="*/ 36 h 183"/>
                  <a:gd name="T24" fmla="*/ 0 w 27"/>
                  <a:gd name="T25" fmla="*/ 42 h 183"/>
                  <a:gd name="T26" fmla="*/ 0 w 27"/>
                  <a:gd name="T27" fmla="*/ 47 h 183"/>
                  <a:gd name="T28" fmla="*/ 0 w 27"/>
                  <a:gd name="T29" fmla="*/ 54 h 183"/>
                  <a:gd name="T30" fmla="*/ 0 w 27"/>
                  <a:gd name="T31" fmla="*/ 60 h 183"/>
                  <a:gd name="T32" fmla="*/ 0 w 27"/>
                  <a:gd name="T33" fmla="*/ 65 h 183"/>
                  <a:gd name="T34" fmla="*/ 0 w 27"/>
                  <a:gd name="T35" fmla="*/ 71 h 183"/>
                  <a:gd name="T36" fmla="*/ 0 w 27"/>
                  <a:gd name="T37" fmla="*/ 77 h 183"/>
                  <a:gd name="T38" fmla="*/ 0 w 27"/>
                  <a:gd name="T39" fmla="*/ 82 h 183"/>
                  <a:gd name="T40" fmla="*/ 0 w 27"/>
                  <a:gd name="T41" fmla="*/ 86 h 183"/>
                  <a:gd name="T42" fmla="*/ 1 w 27"/>
                  <a:gd name="T43" fmla="*/ 90 h 183"/>
                  <a:gd name="T44" fmla="*/ 4 w 27"/>
                  <a:gd name="T45" fmla="*/ 91 h 183"/>
                  <a:gd name="T46" fmla="*/ 6 w 27"/>
                  <a:gd name="T47" fmla="*/ 91 h 183"/>
                  <a:gd name="T48" fmla="*/ 7 w 27"/>
                  <a:gd name="T49" fmla="*/ 88 h 183"/>
                  <a:gd name="T50" fmla="*/ 7 w 27"/>
                  <a:gd name="T51" fmla="*/ 84 h 183"/>
                  <a:gd name="T52" fmla="*/ 7 w 27"/>
                  <a:gd name="T53" fmla="*/ 79 h 183"/>
                  <a:gd name="T54" fmla="*/ 7 w 27"/>
                  <a:gd name="T55" fmla="*/ 74 h 183"/>
                  <a:gd name="T56" fmla="*/ 8 w 27"/>
                  <a:gd name="T57" fmla="*/ 69 h 183"/>
                  <a:gd name="T58" fmla="*/ 8 w 27"/>
                  <a:gd name="T59" fmla="*/ 64 h 183"/>
                  <a:gd name="T60" fmla="*/ 8 w 27"/>
                  <a:gd name="T61" fmla="*/ 59 h 183"/>
                  <a:gd name="T62" fmla="*/ 8 w 27"/>
                  <a:gd name="T63" fmla="*/ 54 h 183"/>
                  <a:gd name="T64" fmla="*/ 8 w 27"/>
                  <a:gd name="T65" fmla="*/ 48 h 183"/>
                  <a:gd name="T66" fmla="*/ 8 w 27"/>
                  <a:gd name="T67" fmla="*/ 44 h 183"/>
                  <a:gd name="T68" fmla="*/ 8 w 27"/>
                  <a:gd name="T69" fmla="*/ 38 h 183"/>
                  <a:gd name="T70" fmla="*/ 9 w 27"/>
                  <a:gd name="T71" fmla="*/ 32 h 183"/>
                  <a:gd name="T72" fmla="*/ 9 w 27"/>
                  <a:gd name="T73" fmla="*/ 27 h 183"/>
                  <a:gd name="T74" fmla="*/ 10 w 27"/>
                  <a:gd name="T75" fmla="*/ 22 h 183"/>
                  <a:gd name="T76" fmla="*/ 11 w 27"/>
                  <a:gd name="T77" fmla="*/ 17 h 183"/>
                  <a:gd name="T78" fmla="*/ 11 w 27"/>
                  <a:gd name="T79" fmla="*/ 11 h 183"/>
                  <a:gd name="T80" fmla="*/ 13 w 27"/>
                  <a:gd name="T81" fmla="*/ 6 h 183"/>
                  <a:gd name="T82" fmla="*/ 13 w 27"/>
                  <a:gd name="T83" fmla="*/ 6 h 18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7"/>
                  <a:gd name="T127" fmla="*/ 0 h 183"/>
                  <a:gd name="T128" fmla="*/ 27 w 27"/>
                  <a:gd name="T129" fmla="*/ 183 h 18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7" h="183">
                    <a:moveTo>
                      <a:pt x="27" y="13"/>
                    </a:moveTo>
                    <a:lnTo>
                      <a:pt x="23" y="8"/>
                    </a:lnTo>
                    <a:lnTo>
                      <a:pt x="17" y="2"/>
                    </a:lnTo>
                    <a:lnTo>
                      <a:pt x="10" y="0"/>
                    </a:lnTo>
                    <a:lnTo>
                      <a:pt x="8" y="4"/>
                    </a:lnTo>
                    <a:lnTo>
                      <a:pt x="6" y="12"/>
                    </a:lnTo>
                    <a:lnTo>
                      <a:pt x="4" y="19"/>
                    </a:lnTo>
                    <a:lnTo>
                      <a:pt x="2" y="29"/>
                    </a:lnTo>
                    <a:lnTo>
                      <a:pt x="2" y="38"/>
                    </a:lnTo>
                    <a:lnTo>
                      <a:pt x="2" y="50"/>
                    </a:lnTo>
                    <a:lnTo>
                      <a:pt x="0" y="61"/>
                    </a:lnTo>
                    <a:lnTo>
                      <a:pt x="0" y="72"/>
                    </a:lnTo>
                    <a:lnTo>
                      <a:pt x="0" y="84"/>
                    </a:lnTo>
                    <a:lnTo>
                      <a:pt x="0" y="95"/>
                    </a:lnTo>
                    <a:lnTo>
                      <a:pt x="0" y="109"/>
                    </a:lnTo>
                    <a:lnTo>
                      <a:pt x="0" y="120"/>
                    </a:lnTo>
                    <a:lnTo>
                      <a:pt x="0" y="131"/>
                    </a:lnTo>
                    <a:lnTo>
                      <a:pt x="0" y="143"/>
                    </a:lnTo>
                    <a:lnTo>
                      <a:pt x="0" y="154"/>
                    </a:lnTo>
                    <a:lnTo>
                      <a:pt x="0" y="164"/>
                    </a:lnTo>
                    <a:lnTo>
                      <a:pt x="0" y="173"/>
                    </a:lnTo>
                    <a:lnTo>
                      <a:pt x="2" y="181"/>
                    </a:lnTo>
                    <a:lnTo>
                      <a:pt x="8" y="183"/>
                    </a:lnTo>
                    <a:lnTo>
                      <a:pt x="13" y="183"/>
                    </a:lnTo>
                    <a:lnTo>
                      <a:pt x="15" y="177"/>
                    </a:lnTo>
                    <a:lnTo>
                      <a:pt x="15" y="168"/>
                    </a:lnTo>
                    <a:lnTo>
                      <a:pt x="15" y="158"/>
                    </a:lnTo>
                    <a:lnTo>
                      <a:pt x="15" y="149"/>
                    </a:lnTo>
                    <a:lnTo>
                      <a:pt x="17" y="139"/>
                    </a:lnTo>
                    <a:lnTo>
                      <a:pt x="17" y="129"/>
                    </a:lnTo>
                    <a:lnTo>
                      <a:pt x="17" y="118"/>
                    </a:lnTo>
                    <a:lnTo>
                      <a:pt x="17" y="109"/>
                    </a:lnTo>
                    <a:lnTo>
                      <a:pt x="17" y="97"/>
                    </a:lnTo>
                    <a:lnTo>
                      <a:pt x="17" y="88"/>
                    </a:lnTo>
                    <a:lnTo>
                      <a:pt x="17" y="76"/>
                    </a:lnTo>
                    <a:lnTo>
                      <a:pt x="19" y="65"/>
                    </a:lnTo>
                    <a:lnTo>
                      <a:pt x="19" y="55"/>
                    </a:lnTo>
                    <a:lnTo>
                      <a:pt x="21" y="44"/>
                    </a:lnTo>
                    <a:lnTo>
                      <a:pt x="23" y="34"/>
                    </a:lnTo>
                    <a:lnTo>
                      <a:pt x="23" y="23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3" name="Freeform 128"/>
              <p:cNvSpPr>
                <a:spLocks/>
              </p:cNvSpPr>
              <p:nvPr/>
            </p:nvSpPr>
            <p:spPr bwMode="auto">
              <a:xfrm>
                <a:off x="842" y="1526"/>
                <a:ext cx="11" cy="51"/>
              </a:xfrm>
              <a:custGeom>
                <a:avLst/>
                <a:gdLst>
                  <a:gd name="T0" fmla="*/ 0 w 23"/>
                  <a:gd name="T1" fmla="*/ 5 h 101"/>
                  <a:gd name="T2" fmla="*/ 1 w 23"/>
                  <a:gd name="T3" fmla="*/ 2 h 101"/>
                  <a:gd name="T4" fmla="*/ 4 w 23"/>
                  <a:gd name="T5" fmla="*/ 1 h 101"/>
                  <a:gd name="T6" fmla="*/ 7 w 23"/>
                  <a:gd name="T7" fmla="*/ 0 h 101"/>
                  <a:gd name="T8" fmla="*/ 8 w 23"/>
                  <a:gd name="T9" fmla="*/ 2 h 101"/>
                  <a:gd name="T10" fmla="*/ 8 w 23"/>
                  <a:gd name="T11" fmla="*/ 6 h 101"/>
                  <a:gd name="T12" fmla="*/ 9 w 23"/>
                  <a:gd name="T13" fmla="*/ 12 h 101"/>
                  <a:gd name="T14" fmla="*/ 9 w 23"/>
                  <a:gd name="T15" fmla="*/ 15 h 101"/>
                  <a:gd name="T16" fmla="*/ 9 w 23"/>
                  <a:gd name="T17" fmla="*/ 18 h 101"/>
                  <a:gd name="T18" fmla="*/ 9 w 23"/>
                  <a:gd name="T19" fmla="*/ 20 h 101"/>
                  <a:gd name="T20" fmla="*/ 10 w 23"/>
                  <a:gd name="T21" fmla="*/ 23 h 101"/>
                  <a:gd name="T22" fmla="*/ 10 w 23"/>
                  <a:gd name="T23" fmla="*/ 27 h 101"/>
                  <a:gd name="T24" fmla="*/ 10 w 23"/>
                  <a:gd name="T25" fmla="*/ 30 h 101"/>
                  <a:gd name="T26" fmla="*/ 10 w 23"/>
                  <a:gd name="T27" fmla="*/ 33 h 101"/>
                  <a:gd name="T28" fmla="*/ 10 w 23"/>
                  <a:gd name="T29" fmla="*/ 36 h 101"/>
                  <a:gd name="T30" fmla="*/ 10 w 23"/>
                  <a:gd name="T31" fmla="*/ 39 h 101"/>
                  <a:gd name="T32" fmla="*/ 10 w 23"/>
                  <a:gd name="T33" fmla="*/ 42 h 101"/>
                  <a:gd name="T34" fmla="*/ 10 w 23"/>
                  <a:gd name="T35" fmla="*/ 45 h 101"/>
                  <a:gd name="T36" fmla="*/ 11 w 23"/>
                  <a:gd name="T37" fmla="*/ 49 h 101"/>
                  <a:gd name="T38" fmla="*/ 9 w 23"/>
                  <a:gd name="T39" fmla="*/ 51 h 101"/>
                  <a:gd name="T40" fmla="*/ 7 w 23"/>
                  <a:gd name="T41" fmla="*/ 51 h 101"/>
                  <a:gd name="T42" fmla="*/ 3 w 23"/>
                  <a:gd name="T43" fmla="*/ 50 h 101"/>
                  <a:gd name="T44" fmla="*/ 2 w 23"/>
                  <a:gd name="T45" fmla="*/ 49 h 101"/>
                  <a:gd name="T46" fmla="*/ 1 w 23"/>
                  <a:gd name="T47" fmla="*/ 45 h 101"/>
                  <a:gd name="T48" fmla="*/ 1 w 23"/>
                  <a:gd name="T49" fmla="*/ 42 h 101"/>
                  <a:gd name="T50" fmla="*/ 1 w 23"/>
                  <a:gd name="T51" fmla="*/ 39 h 101"/>
                  <a:gd name="T52" fmla="*/ 1 w 23"/>
                  <a:gd name="T53" fmla="*/ 37 h 101"/>
                  <a:gd name="T54" fmla="*/ 1 w 23"/>
                  <a:gd name="T55" fmla="*/ 33 h 101"/>
                  <a:gd name="T56" fmla="*/ 2 w 23"/>
                  <a:gd name="T57" fmla="*/ 28 h 101"/>
                  <a:gd name="T58" fmla="*/ 2 w 23"/>
                  <a:gd name="T59" fmla="*/ 24 h 101"/>
                  <a:gd name="T60" fmla="*/ 2 w 23"/>
                  <a:gd name="T61" fmla="*/ 22 h 101"/>
                  <a:gd name="T62" fmla="*/ 2 w 23"/>
                  <a:gd name="T63" fmla="*/ 19 h 101"/>
                  <a:gd name="T64" fmla="*/ 2 w 23"/>
                  <a:gd name="T65" fmla="*/ 17 h 101"/>
                  <a:gd name="T66" fmla="*/ 1 w 23"/>
                  <a:gd name="T67" fmla="*/ 14 h 101"/>
                  <a:gd name="T68" fmla="*/ 1 w 23"/>
                  <a:gd name="T69" fmla="*/ 11 h 101"/>
                  <a:gd name="T70" fmla="*/ 1 w 23"/>
                  <a:gd name="T71" fmla="*/ 8 h 101"/>
                  <a:gd name="T72" fmla="*/ 0 w 23"/>
                  <a:gd name="T73" fmla="*/ 5 h 101"/>
                  <a:gd name="T74" fmla="*/ 0 w 23"/>
                  <a:gd name="T75" fmla="*/ 5 h 10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"/>
                  <a:gd name="T115" fmla="*/ 0 h 101"/>
                  <a:gd name="T116" fmla="*/ 23 w 23"/>
                  <a:gd name="T117" fmla="*/ 101 h 10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" h="101">
                    <a:moveTo>
                      <a:pt x="0" y="10"/>
                    </a:moveTo>
                    <a:lnTo>
                      <a:pt x="2" y="4"/>
                    </a:lnTo>
                    <a:lnTo>
                      <a:pt x="8" y="2"/>
                    </a:lnTo>
                    <a:lnTo>
                      <a:pt x="14" y="0"/>
                    </a:lnTo>
                    <a:lnTo>
                      <a:pt x="17" y="4"/>
                    </a:lnTo>
                    <a:lnTo>
                      <a:pt x="17" y="12"/>
                    </a:lnTo>
                    <a:lnTo>
                      <a:pt x="19" y="23"/>
                    </a:lnTo>
                    <a:lnTo>
                      <a:pt x="19" y="29"/>
                    </a:lnTo>
                    <a:lnTo>
                      <a:pt x="19" y="35"/>
                    </a:lnTo>
                    <a:lnTo>
                      <a:pt x="19" y="40"/>
                    </a:lnTo>
                    <a:lnTo>
                      <a:pt x="21" y="46"/>
                    </a:lnTo>
                    <a:lnTo>
                      <a:pt x="21" y="54"/>
                    </a:lnTo>
                    <a:lnTo>
                      <a:pt x="21" y="59"/>
                    </a:lnTo>
                    <a:lnTo>
                      <a:pt x="21" y="65"/>
                    </a:lnTo>
                    <a:lnTo>
                      <a:pt x="21" y="71"/>
                    </a:lnTo>
                    <a:lnTo>
                      <a:pt x="21" y="78"/>
                    </a:lnTo>
                    <a:lnTo>
                      <a:pt x="21" y="84"/>
                    </a:lnTo>
                    <a:lnTo>
                      <a:pt x="21" y="90"/>
                    </a:lnTo>
                    <a:lnTo>
                      <a:pt x="23" y="97"/>
                    </a:lnTo>
                    <a:lnTo>
                      <a:pt x="19" y="101"/>
                    </a:lnTo>
                    <a:lnTo>
                      <a:pt x="14" y="101"/>
                    </a:lnTo>
                    <a:lnTo>
                      <a:pt x="6" y="99"/>
                    </a:lnTo>
                    <a:lnTo>
                      <a:pt x="4" y="97"/>
                    </a:lnTo>
                    <a:lnTo>
                      <a:pt x="2" y="90"/>
                    </a:lnTo>
                    <a:lnTo>
                      <a:pt x="2" y="84"/>
                    </a:lnTo>
                    <a:lnTo>
                      <a:pt x="2" y="78"/>
                    </a:lnTo>
                    <a:lnTo>
                      <a:pt x="2" y="73"/>
                    </a:lnTo>
                    <a:lnTo>
                      <a:pt x="2" y="65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4"/>
                    </a:lnTo>
                    <a:lnTo>
                      <a:pt x="4" y="38"/>
                    </a:lnTo>
                    <a:lnTo>
                      <a:pt x="4" y="33"/>
                    </a:lnTo>
                    <a:lnTo>
                      <a:pt x="2" y="27"/>
                    </a:lnTo>
                    <a:lnTo>
                      <a:pt x="2" y="21"/>
                    </a:lnTo>
                    <a:lnTo>
                      <a:pt x="2" y="1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4" name="Freeform 129"/>
              <p:cNvSpPr>
                <a:spLocks/>
              </p:cNvSpPr>
              <p:nvPr/>
            </p:nvSpPr>
            <p:spPr bwMode="auto">
              <a:xfrm>
                <a:off x="820" y="1558"/>
                <a:ext cx="88" cy="40"/>
              </a:xfrm>
              <a:custGeom>
                <a:avLst/>
                <a:gdLst>
                  <a:gd name="T0" fmla="*/ 61 w 176"/>
                  <a:gd name="T1" fmla="*/ 0 h 82"/>
                  <a:gd name="T2" fmla="*/ 72 w 176"/>
                  <a:gd name="T3" fmla="*/ 3 h 82"/>
                  <a:gd name="T4" fmla="*/ 82 w 176"/>
                  <a:gd name="T5" fmla="*/ 7 h 82"/>
                  <a:gd name="T6" fmla="*/ 87 w 176"/>
                  <a:gd name="T7" fmla="*/ 15 h 82"/>
                  <a:gd name="T8" fmla="*/ 87 w 176"/>
                  <a:gd name="T9" fmla="*/ 22 h 82"/>
                  <a:gd name="T10" fmla="*/ 80 w 176"/>
                  <a:gd name="T11" fmla="*/ 29 h 82"/>
                  <a:gd name="T12" fmla="*/ 69 w 176"/>
                  <a:gd name="T13" fmla="*/ 34 h 82"/>
                  <a:gd name="T14" fmla="*/ 55 w 176"/>
                  <a:gd name="T15" fmla="*/ 37 h 82"/>
                  <a:gd name="T16" fmla="*/ 41 w 176"/>
                  <a:gd name="T17" fmla="*/ 39 h 82"/>
                  <a:gd name="T18" fmla="*/ 25 w 176"/>
                  <a:gd name="T19" fmla="*/ 39 h 82"/>
                  <a:gd name="T20" fmla="*/ 13 w 176"/>
                  <a:gd name="T21" fmla="*/ 37 h 82"/>
                  <a:gd name="T22" fmla="*/ 5 w 176"/>
                  <a:gd name="T23" fmla="*/ 34 h 82"/>
                  <a:gd name="T24" fmla="*/ 0 w 176"/>
                  <a:gd name="T25" fmla="*/ 29 h 82"/>
                  <a:gd name="T26" fmla="*/ 0 w 176"/>
                  <a:gd name="T27" fmla="*/ 22 h 82"/>
                  <a:gd name="T28" fmla="*/ 3 w 176"/>
                  <a:gd name="T29" fmla="*/ 16 h 82"/>
                  <a:gd name="T30" fmla="*/ 6 w 176"/>
                  <a:gd name="T31" fmla="*/ 11 h 82"/>
                  <a:gd name="T32" fmla="*/ 12 w 176"/>
                  <a:gd name="T33" fmla="*/ 7 h 82"/>
                  <a:gd name="T34" fmla="*/ 22 w 176"/>
                  <a:gd name="T35" fmla="*/ 3 h 82"/>
                  <a:gd name="T36" fmla="*/ 28 w 176"/>
                  <a:gd name="T37" fmla="*/ 2 h 82"/>
                  <a:gd name="T38" fmla="*/ 29 w 176"/>
                  <a:gd name="T39" fmla="*/ 6 h 82"/>
                  <a:gd name="T40" fmla="*/ 24 w 176"/>
                  <a:gd name="T41" fmla="*/ 10 h 82"/>
                  <a:gd name="T42" fmla="*/ 17 w 176"/>
                  <a:gd name="T43" fmla="*/ 14 h 82"/>
                  <a:gd name="T44" fmla="*/ 11 w 176"/>
                  <a:gd name="T45" fmla="*/ 20 h 82"/>
                  <a:gd name="T46" fmla="*/ 11 w 176"/>
                  <a:gd name="T47" fmla="*/ 26 h 82"/>
                  <a:gd name="T48" fmla="*/ 16 w 176"/>
                  <a:gd name="T49" fmla="*/ 29 h 82"/>
                  <a:gd name="T50" fmla="*/ 22 w 176"/>
                  <a:gd name="T51" fmla="*/ 30 h 82"/>
                  <a:gd name="T52" fmla="*/ 29 w 176"/>
                  <a:gd name="T53" fmla="*/ 31 h 82"/>
                  <a:gd name="T54" fmla="*/ 39 w 176"/>
                  <a:gd name="T55" fmla="*/ 31 h 82"/>
                  <a:gd name="T56" fmla="*/ 48 w 176"/>
                  <a:gd name="T57" fmla="*/ 30 h 82"/>
                  <a:gd name="T58" fmla="*/ 57 w 176"/>
                  <a:gd name="T59" fmla="*/ 28 h 82"/>
                  <a:gd name="T60" fmla="*/ 65 w 176"/>
                  <a:gd name="T61" fmla="*/ 27 h 82"/>
                  <a:gd name="T62" fmla="*/ 69 w 176"/>
                  <a:gd name="T63" fmla="*/ 24 h 82"/>
                  <a:gd name="T64" fmla="*/ 75 w 176"/>
                  <a:gd name="T65" fmla="*/ 21 h 82"/>
                  <a:gd name="T66" fmla="*/ 77 w 176"/>
                  <a:gd name="T67" fmla="*/ 18 h 82"/>
                  <a:gd name="T68" fmla="*/ 76 w 176"/>
                  <a:gd name="T69" fmla="*/ 14 h 82"/>
                  <a:gd name="T70" fmla="*/ 71 w 176"/>
                  <a:gd name="T71" fmla="*/ 11 h 82"/>
                  <a:gd name="T72" fmla="*/ 66 w 176"/>
                  <a:gd name="T73" fmla="*/ 10 h 82"/>
                  <a:gd name="T74" fmla="*/ 58 w 176"/>
                  <a:gd name="T75" fmla="*/ 10 h 82"/>
                  <a:gd name="T76" fmla="*/ 56 w 176"/>
                  <a:gd name="T77" fmla="*/ 6 h 82"/>
                  <a:gd name="T78" fmla="*/ 56 w 176"/>
                  <a:gd name="T79" fmla="*/ 1 h 82"/>
                  <a:gd name="T80" fmla="*/ 57 w 176"/>
                  <a:gd name="T81" fmla="*/ 0 h 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6"/>
                  <a:gd name="T124" fmla="*/ 0 h 82"/>
                  <a:gd name="T125" fmla="*/ 176 w 176"/>
                  <a:gd name="T126" fmla="*/ 82 h 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6" h="82">
                    <a:moveTo>
                      <a:pt x="114" y="0"/>
                    </a:moveTo>
                    <a:lnTo>
                      <a:pt x="123" y="0"/>
                    </a:lnTo>
                    <a:lnTo>
                      <a:pt x="135" y="4"/>
                    </a:lnTo>
                    <a:lnTo>
                      <a:pt x="144" y="6"/>
                    </a:lnTo>
                    <a:lnTo>
                      <a:pt x="155" y="10"/>
                    </a:lnTo>
                    <a:lnTo>
                      <a:pt x="163" y="15"/>
                    </a:lnTo>
                    <a:lnTo>
                      <a:pt x="171" y="23"/>
                    </a:lnTo>
                    <a:lnTo>
                      <a:pt x="174" y="30"/>
                    </a:lnTo>
                    <a:lnTo>
                      <a:pt x="176" y="40"/>
                    </a:lnTo>
                    <a:lnTo>
                      <a:pt x="173" y="46"/>
                    </a:lnTo>
                    <a:lnTo>
                      <a:pt x="169" y="53"/>
                    </a:lnTo>
                    <a:lnTo>
                      <a:pt x="159" y="59"/>
                    </a:lnTo>
                    <a:lnTo>
                      <a:pt x="150" y="65"/>
                    </a:lnTo>
                    <a:lnTo>
                      <a:pt x="138" y="70"/>
                    </a:lnTo>
                    <a:lnTo>
                      <a:pt x="125" y="74"/>
                    </a:lnTo>
                    <a:lnTo>
                      <a:pt x="110" y="76"/>
                    </a:lnTo>
                    <a:lnTo>
                      <a:pt x="97" y="80"/>
                    </a:lnTo>
                    <a:lnTo>
                      <a:pt x="81" y="80"/>
                    </a:lnTo>
                    <a:lnTo>
                      <a:pt x="66" y="82"/>
                    </a:lnTo>
                    <a:lnTo>
                      <a:pt x="51" y="80"/>
                    </a:lnTo>
                    <a:lnTo>
                      <a:pt x="40" y="80"/>
                    </a:lnTo>
                    <a:lnTo>
                      <a:pt x="26" y="76"/>
                    </a:lnTo>
                    <a:lnTo>
                      <a:pt x="17" y="72"/>
                    </a:lnTo>
                    <a:lnTo>
                      <a:pt x="9" y="69"/>
                    </a:lnTo>
                    <a:lnTo>
                      <a:pt x="3" y="63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0" y="46"/>
                    </a:lnTo>
                    <a:lnTo>
                      <a:pt x="3" y="38"/>
                    </a:lnTo>
                    <a:lnTo>
                      <a:pt x="5" y="32"/>
                    </a:lnTo>
                    <a:lnTo>
                      <a:pt x="9" y="29"/>
                    </a:lnTo>
                    <a:lnTo>
                      <a:pt x="13" y="23"/>
                    </a:lnTo>
                    <a:lnTo>
                      <a:pt x="19" y="19"/>
                    </a:lnTo>
                    <a:lnTo>
                      <a:pt x="24" y="15"/>
                    </a:lnTo>
                    <a:lnTo>
                      <a:pt x="34" y="10"/>
                    </a:lnTo>
                    <a:lnTo>
                      <a:pt x="43" y="6"/>
                    </a:lnTo>
                    <a:lnTo>
                      <a:pt x="55" y="4"/>
                    </a:lnTo>
                    <a:lnTo>
                      <a:pt x="57" y="4"/>
                    </a:lnTo>
                    <a:lnTo>
                      <a:pt x="59" y="8"/>
                    </a:lnTo>
                    <a:lnTo>
                      <a:pt x="59" y="13"/>
                    </a:lnTo>
                    <a:lnTo>
                      <a:pt x="59" y="21"/>
                    </a:lnTo>
                    <a:lnTo>
                      <a:pt x="49" y="21"/>
                    </a:lnTo>
                    <a:lnTo>
                      <a:pt x="41" y="25"/>
                    </a:lnTo>
                    <a:lnTo>
                      <a:pt x="34" y="29"/>
                    </a:lnTo>
                    <a:lnTo>
                      <a:pt x="28" y="34"/>
                    </a:lnTo>
                    <a:lnTo>
                      <a:pt x="21" y="42"/>
                    </a:lnTo>
                    <a:lnTo>
                      <a:pt x="19" y="48"/>
                    </a:lnTo>
                    <a:lnTo>
                      <a:pt x="21" y="53"/>
                    </a:lnTo>
                    <a:lnTo>
                      <a:pt x="28" y="59"/>
                    </a:lnTo>
                    <a:lnTo>
                      <a:pt x="32" y="59"/>
                    </a:lnTo>
                    <a:lnTo>
                      <a:pt x="38" y="61"/>
                    </a:lnTo>
                    <a:lnTo>
                      <a:pt x="43" y="61"/>
                    </a:lnTo>
                    <a:lnTo>
                      <a:pt x="51" y="63"/>
                    </a:lnTo>
                    <a:lnTo>
                      <a:pt x="59" y="63"/>
                    </a:lnTo>
                    <a:lnTo>
                      <a:pt x="68" y="63"/>
                    </a:lnTo>
                    <a:lnTo>
                      <a:pt x="78" y="63"/>
                    </a:lnTo>
                    <a:lnTo>
                      <a:pt x="87" y="63"/>
                    </a:lnTo>
                    <a:lnTo>
                      <a:pt x="97" y="61"/>
                    </a:lnTo>
                    <a:lnTo>
                      <a:pt x="106" y="59"/>
                    </a:lnTo>
                    <a:lnTo>
                      <a:pt x="114" y="57"/>
                    </a:lnTo>
                    <a:lnTo>
                      <a:pt x="123" y="57"/>
                    </a:lnTo>
                    <a:lnTo>
                      <a:pt x="129" y="55"/>
                    </a:lnTo>
                    <a:lnTo>
                      <a:pt x="135" y="51"/>
                    </a:lnTo>
                    <a:lnTo>
                      <a:pt x="138" y="50"/>
                    </a:lnTo>
                    <a:lnTo>
                      <a:pt x="144" y="50"/>
                    </a:lnTo>
                    <a:lnTo>
                      <a:pt x="150" y="44"/>
                    </a:lnTo>
                    <a:lnTo>
                      <a:pt x="154" y="40"/>
                    </a:lnTo>
                    <a:lnTo>
                      <a:pt x="154" y="36"/>
                    </a:lnTo>
                    <a:lnTo>
                      <a:pt x="154" y="32"/>
                    </a:lnTo>
                    <a:lnTo>
                      <a:pt x="152" y="29"/>
                    </a:lnTo>
                    <a:lnTo>
                      <a:pt x="148" y="25"/>
                    </a:lnTo>
                    <a:lnTo>
                      <a:pt x="142" y="23"/>
                    </a:lnTo>
                    <a:lnTo>
                      <a:pt x="138" y="23"/>
                    </a:lnTo>
                    <a:lnTo>
                      <a:pt x="131" y="21"/>
                    </a:lnTo>
                    <a:lnTo>
                      <a:pt x="125" y="21"/>
                    </a:lnTo>
                    <a:lnTo>
                      <a:pt x="117" y="21"/>
                    </a:lnTo>
                    <a:lnTo>
                      <a:pt x="112" y="21"/>
                    </a:lnTo>
                    <a:lnTo>
                      <a:pt x="112" y="13"/>
                    </a:lnTo>
                    <a:lnTo>
                      <a:pt x="112" y="8"/>
                    </a:lnTo>
                    <a:lnTo>
                      <a:pt x="112" y="2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5" name="Freeform 130"/>
              <p:cNvSpPr>
                <a:spLocks/>
              </p:cNvSpPr>
              <p:nvPr/>
            </p:nvSpPr>
            <p:spPr bwMode="auto">
              <a:xfrm>
                <a:off x="874" y="1520"/>
                <a:ext cx="12" cy="55"/>
              </a:xfrm>
              <a:custGeom>
                <a:avLst/>
                <a:gdLst>
                  <a:gd name="T0" fmla="*/ 12 w 25"/>
                  <a:gd name="T1" fmla="*/ 2 h 108"/>
                  <a:gd name="T2" fmla="*/ 10 w 25"/>
                  <a:gd name="T3" fmla="*/ 1 h 108"/>
                  <a:gd name="T4" fmla="*/ 7 w 25"/>
                  <a:gd name="T5" fmla="*/ 0 h 108"/>
                  <a:gd name="T6" fmla="*/ 4 w 25"/>
                  <a:gd name="T7" fmla="*/ 0 h 108"/>
                  <a:gd name="T8" fmla="*/ 2 w 25"/>
                  <a:gd name="T9" fmla="*/ 2 h 108"/>
                  <a:gd name="T10" fmla="*/ 0 w 25"/>
                  <a:gd name="T11" fmla="*/ 7 h 108"/>
                  <a:gd name="T12" fmla="*/ 0 w 25"/>
                  <a:gd name="T13" fmla="*/ 13 h 108"/>
                  <a:gd name="T14" fmla="*/ 0 w 25"/>
                  <a:gd name="T15" fmla="*/ 15 h 108"/>
                  <a:gd name="T16" fmla="*/ 0 w 25"/>
                  <a:gd name="T17" fmla="*/ 18 h 108"/>
                  <a:gd name="T18" fmla="*/ 0 w 25"/>
                  <a:gd name="T19" fmla="*/ 22 h 108"/>
                  <a:gd name="T20" fmla="*/ 0 w 25"/>
                  <a:gd name="T21" fmla="*/ 26 h 108"/>
                  <a:gd name="T22" fmla="*/ 0 w 25"/>
                  <a:gd name="T23" fmla="*/ 29 h 108"/>
                  <a:gd name="T24" fmla="*/ 0 w 25"/>
                  <a:gd name="T25" fmla="*/ 32 h 108"/>
                  <a:gd name="T26" fmla="*/ 0 w 25"/>
                  <a:gd name="T27" fmla="*/ 35 h 108"/>
                  <a:gd name="T28" fmla="*/ 0 w 25"/>
                  <a:gd name="T29" fmla="*/ 39 h 108"/>
                  <a:gd name="T30" fmla="*/ 0 w 25"/>
                  <a:gd name="T31" fmla="*/ 42 h 108"/>
                  <a:gd name="T32" fmla="*/ 0 w 25"/>
                  <a:gd name="T33" fmla="*/ 45 h 108"/>
                  <a:gd name="T34" fmla="*/ 0 w 25"/>
                  <a:gd name="T35" fmla="*/ 48 h 108"/>
                  <a:gd name="T36" fmla="*/ 0 w 25"/>
                  <a:gd name="T37" fmla="*/ 52 h 108"/>
                  <a:gd name="T38" fmla="*/ 1 w 25"/>
                  <a:gd name="T39" fmla="*/ 54 h 108"/>
                  <a:gd name="T40" fmla="*/ 4 w 25"/>
                  <a:gd name="T41" fmla="*/ 55 h 108"/>
                  <a:gd name="T42" fmla="*/ 7 w 25"/>
                  <a:gd name="T43" fmla="*/ 54 h 108"/>
                  <a:gd name="T44" fmla="*/ 9 w 25"/>
                  <a:gd name="T45" fmla="*/ 52 h 108"/>
                  <a:gd name="T46" fmla="*/ 9 w 25"/>
                  <a:gd name="T47" fmla="*/ 48 h 108"/>
                  <a:gd name="T48" fmla="*/ 9 w 25"/>
                  <a:gd name="T49" fmla="*/ 45 h 108"/>
                  <a:gd name="T50" fmla="*/ 9 w 25"/>
                  <a:gd name="T51" fmla="*/ 43 h 108"/>
                  <a:gd name="T52" fmla="*/ 9 w 25"/>
                  <a:gd name="T53" fmla="*/ 40 h 108"/>
                  <a:gd name="T54" fmla="*/ 9 w 25"/>
                  <a:gd name="T55" fmla="*/ 37 h 108"/>
                  <a:gd name="T56" fmla="*/ 9 w 25"/>
                  <a:gd name="T57" fmla="*/ 34 h 108"/>
                  <a:gd name="T58" fmla="*/ 9 w 25"/>
                  <a:gd name="T59" fmla="*/ 31 h 108"/>
                  <a:gd name="T60" fmla="*/ 9 w 25"/>
                  <a:gd name="T61" fmla="*/ 28 h 108"/>
                  <a:gd name="T62" fmla="*/ 9 w 25"/>
                  <a:gd name="T63" fmla="*/ 25 h 108"/>
                  <a:gd name="T64" fmla="*/ 9 w 25"/>
                  <a:gd name="T65" fmla="*/ 22 h 108"/>
                  <a:gd name="T66" fmla="*/ 9 w 25"/>
                  <a:gd name="T67" fmla="*/ 19 h 108"/>
                  <a:gd name="T68" fmla="*/ 9 w 25"/>
                  <a:gd name="T69" fmla="*/ 15 h 108"/>
                  <a:gd name="T70" fmla="*/ 9 w 25"/>
                  <a:gd name="T71" fmla="*/ 13 h 108"/>
                  <a:gd name="T72" fmla="*/ 10 w 25"/>
                  <a:gd name="T73" fmla="*/ 9 h 108"/>
                  <a:gd name="T74" fmla="*/ 11 w 25"/>
                  <a:gd name="T75" fmla="*/ 6 h 108"/>
                  <a:gd name="T76" fmla="*/ 12 w 25"/>
                  <a:gd name="T77" fmla="*/ 2 h 108"/>
                  <a:gd name="T78" fmla="*/ 12 w 25"/>
                  <a:gd name="T79" fmla="*/ 2 h 10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5"/>
                  <a:gd name="T121" fmla="*/ 0 h 108"/>
                  <a:gd name="T122" fmla="*/ 25 w 25"/>
                  <a:gd name="T123" fmla="*/ 108 h 10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5" h="108">
                    <a:moveTo>
                      <a:pt x="25" y="4"/>
                    </a:moveTo>
                    <a:lnTo>
                      <a:pt x="21" y="2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13"/>
                    </a:lnTo>
                    <a:lnTo>
                      <a:pt x="0" y="25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0" y="51"/>
                    </a:lnTo>
                    <a:lnTo>
                      <a:pt x="0" y="57"/>
                    </a:lnTo>
                    <a:lnTo>
                      <a:pt x="0" y="63"/>
                    </a:lnTo>
                    <a:lnTo>
                      <a:pt x="0" y="68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0" y="89"/>
                    </a:lnTo>
                    <a:lnTo>
                      <a:pt x="0" y="95"/>
                    </a:lnTo>
                    <a:lnTo>
                      <a:pt x="0" y="103"/>
                    </a:lnTo>
                    <a:lnTo>
                      <a:pt x="2" y="106"/>
                    </a:lnTo>
                    <a:lnTo>
                      <a:pt x="8" y="108"/>
                    </a:lnTo>
                    <a:lnTo>
                      <a:pt x="15" y="106"/>
                    </a:lnTo>
                    <a:lnTo>
                      <a:pt x="19" y="103"/>
                    </a:lnTo>
                    <a:lnTo>
                      <a:pt x="19" y="95"/>
                    </a:lnTo>
                    <a:lnTo>
                      <a:pt x="19" y="89"/>
                    </a:lnTo>
                    <a:lnTo>
                      <a:pt x="19" y="84"/>
                    </a:lnTo>
                    <a:lnTo>
                      <a:pt x="19" y="78"/>
                    </a:lnTo>
                    <a:lnTo>
                      <a:pt x="19" y="72"/>
                    </a:lnTo>
                    <a:lnTo>
                      <a:pt x="19" y="66"/>
                    </a:lnTo>
                    <a:lnTo>
                      <a:pt x="19" y="61"/>
                    </a:lnTo>
                    <a:lnTo>
                      <a:pt x="19" y="55"/>
                    </a:lnTo>
                    <a:lnTo>
                      <a:pt x="19" y="49"/>
                    </a:lnTo>
                    <a:lnTo>
                      <a:pt x="19" y="44"/>
                    </a:lnTo>
                    <a:lnTo>
                      <a:pt x="19" y="38"/>
                    </a:lnTo>
                    <a:lnTo>
                      <a:pt x="19" y="30"/>
                    </a:lnTo>
                    <a:lnTo>
                      <a:pt x="19" y="25"/>
                    </a:lnTo>
                    <a:lnTo>
                      <a:pt x="21" y="17"/>
                    </a:lnTo>
                    <a:lnTo>
                      <a:pt x="23" y="11"/>
                    </a:lnTo>
                    <a:lnTo>
                      <a:pt x="25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6" name="Freeform 131"/>
              <p:cNvSpPr>
                <a:spLocks/>
              </p:cNvSpPr>
              <p:nvPr/>
            </p:nvSpPr>
            <p:spPr bwMode="auto">
              <a:xfrm>
                <a:off x="664" y="1538"/>
                <a:ext cx="19" cy="637"/>
              </a:xfrm>
              <a:custGeom>
                <a:avLst/>
                <a:gdLst>
                  <a:gd name="T0" fmla="*/ 18 w 38"/>
                  <a:gd name="T1" fmla="*/ 56 h 1274"/>
                  <a:gd name="T2" fmla="*/ 18 w 38"/>
                  <a:gd name="T3" fmla="*/ 47 h 1274"/>
                  <a:gd name="T4" fmla="*/ 18 w 38"/>
                  <a:gd name="T5" fmla="*/ 39 h 1274"/>
                  <a:gd name="T6" fmla="*/ 18 w 38"/>
                  <a:gd name="T7" fmla="*/ 31 h 1274"/>
                  <a:gd name="T8" fmla="*/ 18 w 38"/>
                  <a:gd name="T9" fmla="*/ 24 h 1274"/>
                  <a:gd name="T10" fmla="*/ 18 w 38"/>
                  <a:gd name="T11" fmla="*/ 16 h 1274"/>
                  <a:gd name="T12" fmla="*/ 18 w 38"/>
                  <a:gd name="T13" fmla="*/ 10 h 1274"/>
                  <a:gd name="T14" fmla="*/ 18 w 38"/>
                  <a:gd name="T15" fmla="*/ 4 h 1274"/>
                  <a:gd name="T16" fmla="*/ 15 w 38"/>
                  <a:gd name="T17" fmla="*/ 2 h 1274"/>
                  <a:gd name="T18" fmla="*/ 10 w 38"/>
                  <a:gd name="T19" fmla="*/ 0 h 1274"/>
                  <a:gd name="T20" fmla="*/ 7 w 38"/>
                  <a:gd name="T21" fmla="*/ 2 h 1274"/>
                  <a:gd name="T22" fmla="*/ 6 w 38"/>
                  <a:gd name="T23" fmla="*/ 22 h 1274"/>
                  <a:gd name="T24" fmla="*/ 6 w 38"/>
                  <a:gd name="T25" fmla="*/ 55 h 1274"/>
                  <a:gd name="T26" fmla="*/ 5 w 38"/>
                  <a:gd name="T27" fmla="*/ 89 h 1274"/>
                  <a:gd name="T28" fmla="*/ 5 w 38"/>
                  <a:gd name="T29" fmla="*/ 122 h 1274"/>
                  <a:gd name="T30" fmla="*/ 5 w 38"/>
                  <a:gd name="T31" fmla="*/ 157 h 1274"/>
                  <a:gd name="T32" fmla="*/ 3 w 38"/>
                  <a:gd name="T33" fmla="*/ 191 h 1274"/>
                  <a:gd name="T34" fmla="*/ 3 w 38"/>
                  <a:gd name="T35" fmla="*/ 224 h 1274"/>
                  <a:gd name="T36" fmla="*/ 3 w 38"/>
                  <a:gd name="T37" fmla="*/ 259 h 1274"/>
                  <a:gd name="T38" fmla="*/ 2 w 38"/>
                  <a:gd name="T39" fmla="*/ 297 h 1274"/>
                  <a:gd name="T40" fmla="*/ 1 w 38"/>
                  <a:gd name="T41" fmla="*/ 340 h 1274"/>
                  <a:gd name="T42" fmla="*/ 1 w 38"/>
                  <a:gd name="T43" fmla="*/ 386 h 1274"/>
                  <a:gd name="T44" fmla="*/ 1 w 38"/>
                  <a:gd name="T45" fmla="*/ 432 h 1274"/>
                  <a:gd name="T46" fmla="*/ 0 w 38"/>
                  <a:gd name="T47" fmla="*/ 479 h 1274"/>
                  <a:gd name="T48" fmla="*/ 0 w 38"/>
                  <a:gd name="T49" fmla="*/ 526 h 1274"/>
                  <a:gd name="T50" fmla="*/ 0 w 38"/>
                  <a:gd name="T51" fmla="*/ 572 h 1274"/>
                  <a:gd name="T52" fmla="*/ 0 w 38"/>
                  <a:gd name="T53" fmla="*/ 615 h 1274"/>
                  <a:gd name="T54" fmla="*/ 2 w 38"/>
                  <a:gd name="T55" fmla="*/ 637 h 1274"/>
                  <a:gd name="T56" fmla="*/ 6 w 38"/>
                  <a:gd name="T57" fmla="*/ 637 h 1274"/>
                  <a:gd name="T58" fmla="*/ 10 w 38"/>
                  <a:gd name="T59" fmla="*/ 620 h 1274"/>
                  <a:gd name="T60" fmla="*/ 10 w 38"/>
                  <a:gd name="T61" fmla="*/ 586 h 1274"/>
                  <a:gd name="T62" fmla="*/ 10 w 38"/>
                  <a:gd name="T63" fmla="*/ 551 h 1274"/>
                  <a:gd name="T64" fmla="*/ 10 w 38"/>
                  <a:gd name="T65" fmla="*/ 513 h 1274"/>
                  <a:gd name="T66" fmla="*/ 10 w 38"/>
                  <a:gd name="T67" fmla="*/ 475 h 1274"/>
                  <a:gd name="T68" fmla="*/ 10 w 38"/>
                  <a:gd name="T69" fmla="*/ 437 h 1274"/>
                  <a:gd name="T70" fmla="*/ 11 w 38"/>
                  <a:gd name="T71" fmla="*/ 401 h 1274"/>
                  <a:gd name="T72" fmla="*/ 11 w 38"/>
                  <a:gd name="T73" fmla="*/ 366 h 1274"/>
                  <a:gd name="T74" fmla="*/ 12 w 38"/>
                  <a:gd name="T75" fmla="*/ 345 h 1274"/>
                  <a:gd name="T76" fmla="*/ 12 w 38"/>
                  <a:gd name="T77" fmla="*/ 336 h 1274"/>
                  <a:gd name="T78" fmla="*/ 12 w 38"/>
                  <a:gd name="T79" fmla="*/ 329 h 1274"/>
                  <a:gd name="T80" fmla="*/ 12 w 38"/>
                  <a:gd name="T81" fmla="*/ 321 h 1274"/>
                  <a:gd name="T82" fmla="*/ 13 w 38"/>
                  <a:gd name="T83" fmla="*/ 313 h 1274"/>
                  <a:gd name="T84" fmla="*/ 13 w 38"/>
                  <a:gd name="T85" fmla="*/ 306 h 1274"/>
                  <a:gd name="T86" fmla="*/ 13 w 38"/>
                  <a:gd name="T87" fmla="*/ 297 h 1274"/>
                  <a:gd name="T88" fmla="*/ 13 w 38"/>
                  <a:gd name="T89" fmla="*/ 289 h 1274"/>
                  <a:gd name="T90" fmla="*/ 13 w 38"/>
                  <a:gd name="T91" fmla="*/ 271 h 1274"/>
                  <a:gd name="T92" fmla="*/ 13 w 38"/>
                  <a:gd name="T93" fmla="*/ 243 h 1274"/>
                  <a:gd name="T94" fmla="*/ 14 w 38"/>
                  <a:gd name="T95" fmla="*/ 215 h 1274"/>
                  <a:gd name="T96" fmla="*/ 15 w 38"/>
                  <a:gd name="T97" fmla="*/ 187 h 1274"/>
                  <a:gd name="T98" fmla="*/ 16 w 38"/>
                  <a:gd name="T99" fmla="*/ 159 h 1274"/>
                  <a:gd name="T100" fmla="*/ 17 w 38"/>
                  <a:gd name="T101" fmla="*/ 131 h 1274"/>
                  <a:gd name="T102" fmla="*/ 17 w 38"/>
                  <a:gd name="T103" fmla="*/ 102 h 1274"/>
                  <a:gd name="T104" fmla="*/ 18 w 38"/>
                  <a:gd name="T105" fmla="*/ 74 h 1274"/>
                  <a:gd name="T106" fmla="*/ 19 w 38"/>
                  <a:gd name="T107" fmla="*/ 60 h 127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8"/>
                  <a:gd name="T163" fmla="*/ 0 h 1274"/>
                  <a:gd name="T164" fmla="*/ 38 w 38"/>
                  <a:gd name="T165" fmla="*/ 1274 h 127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8" h="1274">
                    <a:moveTo>
                      <a:pt x="38" y="120"/>
                    </a:moveTo>
                    <a:lnTo>
                      <a:pt x="36" y="112"/>
                    </a:lnTo>
                    <a:lnTo>
                      <a:pt x="36" y="103"/>
                    </a:lnTo>
                    <a:lnTo>
                      <a:pt x="36" y="95"/>
                    </a:lnTo>
                    <a:lnTo>
                      <a:pt x="36" y="88"/>
                    </a:lnTo>
                    <a:lnTo>
                      <a:pt x="36" y="78"/>
                    </a:lnTo>
                    <a:lnTo>
                      <a:pt x="36" y="72"/>
                    </a:lnTo>
                    <a:lnTo>
                      <a:pt x="36" y="63"/>
                    </a:lnTo>
                    <a:lnTo>
                      <a:pt x="36" y="57"/>
                    </a:lnTo>
                    <a:lnTo>
                      <a:pt x="36" y="48"/>
                    </a:lnTo>
                    <a:lnTo>
                      <a:pt x="36" y="40"/>
                    </a:lnTo>
                    <a:lnTo>
                      <a:pt x="36" y="32"/>
                    </a:lnTo>
                    <a:lnTo>
                      <a:pt x="36" y="25"/>
                    </a:lnTo>
                    <a:lnTo>
                      <a:pt x="36" y="19"/>
                    </a:lnTo>
                    <a:lnTo>
                      <a:pt x="36" y="13"/>
                    </a:lnTo>
                    <a:lnTo>
                      <a:pt x="36" y="8"/>
                    </a:lnTo>
                    <a:lnTo>
                      <a:pt x="36" y="6"/>
                    </a:lnTo>
                    <a:lnTo>
                      <a:pt x="30" y="4"/>
                    </a:lnTo>
                    <a:lnTo>
                      <a:pt x="23" y="2"/>
                    </a:lnTo>
                    <a:lnTo>
                      <a:pt x="19" y="0"/>
                    </a:lnTo>
                    <a:lnTo>
                      <a:pt x="17" y="2"/>
                    </a:lnTo>
                    <a:lnTo>
                      <a:pt x="15" y="4"/>
                    </a:lnTo>
                    <a:lnTo>
                      <a:pt x="15" y="10"/>
                    </a:lnTo>
                    <a:lnTo>
                      <a:pt x="13" y="44"/>
                    </a:lnTo>
                    <a:lnTo>
                      <a:pt x="13" y="76"/>
                    </a:lnTo>
                    <a:lnTo>
                      <a:pt x="13" y="110"/>
                    </a:lnTo>
                    <a:lnTo>
                      <a:pt x="13" y="145"/>
                    </a:lnTo>
                    <a:lnTo>
                      <a:pt x="11" y="179"/>
                    </a:lnTo>
                    <a:lnTo>
                      <a:pt x="11" y="211"/>
                    </a:lnTo>
                    <a:lnTo>
                      <a:pt x="11" y="245"/>
                    </a:lnTo>
                    <a:lnTo>
                      <a:pt x="11" y="280"/>
                    </a:lnTo>
                    <a:lnTo>
                      <a:pt x="9" y="314"/>
                    </a:lnTo>
                    <a:lnTo>
                      <a:pt x="9" y="348"/>
                    </a:lnTo>
                    <a:lnTo>
                      <a:pt x="7" y="382"/>
                    </a:lnTo>
                    <a:lnTo>
                      <a:pt x="7" y="417"/>
                    </a:lnTo>
                    <a:lnTo>
                      <a:pt x="7" y="449"/>
                    </a:lnTo>
                    <a:lnTo>
                      <a:pt x="7" y="483"/>
                    </a:lnTo>
                    <a:lnTo>
                      <a:pt x="6" y="517"/>
                    </a:lnTo>
                    <a:lnTo>
                      <a:pt x="6" y="552"/>
                    </a:lnTo>
                    <a:lnTo>
                      <a:pt x="4" y="593"/>
                    </a:lnTo>
                    <a:lnTo>
                      <a:pt x="4" y="637"/>
                    </a:lnTo>
                    <a:lnTo>
                      <a:pt x="2" y="681"/>
                    </a:lnTo>
                    <a:lnTo>
                      <a:pt x="2" y="727"/>
                    </a:lnTo>
                    <a:lnTo>
                      <a:pt x="2" y="772"/>
                    </a:lnTo>
                    <a:lnTo>
                      <a:pt x="2" y="820"/>
                    </a:lnTo>
                    <a:lnTo>
                      <a:pt x="2" y="865"/>
                    </a:lnTo>
                    <a:lnTo>
                      <a:pt x="2" y="913"/>
                    </a:lnTo>
                    <a:lnTo>
                      <a:pt x="0" y="959"/>
                    </a:lnTo>
                    <a:lnTo>
                      <a:pt x="0" y="1006"/>
                    </a:lnTo>
                    <a:lnTo>
                      <a:pt x="0" y="1052"/>
                    </a:lnTo>
                    <a:lnTo>
                      <a:pt x="0" y="1099"/>
                    </a:lnTo>
                    <a:lnTo>
                      <a:pt x="0" y="1143"/>
                    </a:lnTo>
                    <a:lnTo>
                      <a:pt x="0" y="1187"/>
                    </a:lnTo>
                    <a:lnTo>
                      <a:pt x="0" y="1230"/>
                    </a:lnTo>
                    <a:lnTo>
                      <a:pt x="0" y="1274"/>
                    </a:lnTo>
                    <a:lnTo>
                      <a:pt x="4" y="1274"/>
                    </a:lnTo>
                    <a:lnTo>
                      <a:pt x="9" y="1274"/>
                    </a:lnTo>
                    <a:lnTo>
                      <a:pt x="13" y="1274"/>
                    </a:lnTo>
                    <a:lnTo>
                      <a:pt x="19" y="1274"/>
                    </a:lnTo>
                    <a:lnTo>
                      <a:pt x="19" y="1240"/>
                    </a:lnTo>
                    <a:lnTo>
                      <a:pt x="19" y="1208"/>
                    </a:lnTo>
                    <a:lnTo>
                      <a:pt x="19" y="1172"/>
                    </a:lnTo>
                    <a:lnTo>
                      <a:pt x="21" y="1137"/>
                    </a:lnTo>
                    <a:lnTo>
                      <a:pt x="21" y="1101"/>
                    </a:lnTo>
                    <a:lnTo>
                      <a:pt x="21" y="1063"/>
                    </a:lnTo>
                    <a:lnTo>
                      <a:pt x="21" y="1025"/>
                    </a:lnTo>
                    <a:lnTo>
                      <a:pt x="21" y="989"/>
                    </a:lnTo>
                    <a:lnTo>
                      <a:pt x="21" y="951"/>
                    </a:lnTo>
                    <a:lnTo>
                      <a:pt x="21" y="913"/>
                    </a:lnTo>
                    <a:lnTo>
                      <a:pt x="21" y="875"/>
                    </a:lnTo>
                    <a:lnTo>
                      <a:pt x="23" y="839"/>
                    </a:lnTo>
                    <a:lnTo>
                      <a:pt x="23" y="803"/>
                    </a:lnTo>
                    <a:lnTo>
                      <a:pt x="23" y="766"/>
                    </a:lnTo>
                    <a:lnTo>
                      <a:pt x="23" y="732"/>
                    </a:lnTo>
                    <a:lnTo>
                      <a:pt x="25" y="700"/>
                    </a:lnTo>
                    <a:lnTo>
                      <a:pt x="25" y="690"/>
                    </a:lnTo>
                    <a:lnTo>
                      <a:pt x="25" y="683"/>
                    </a:lnTo>
                    <a:lnTo>
                      <a:pt x="25" y="673"/>
                    </a:lnTo>
                    <a:lnTo>
                      <a:pt x="25" y="666"/>
                    </a:lnTo>
                    <a:lnTo>
                      <a:pt x="25" y="658"/>
                    </a:lnTo>
                    <a:lnTo>
                      <a:pt x="25" y="650"/>
                    </a:lnTo>
                    <a:lnTo>
                      <a:pt x="25" y="643"/>
                    </a:lnTo>
                    <a:lnTo>
                      <a:pt x="26" y="635"/>
                    </a:lnTo>
                    <a:lnTo>
                      <a:pt x="26" y="626"/>
                    </a:lnTo>
                    <a:lnTo>
                      <a:pt x="26" y="618"/>
                    </a:lnTo>
                    <a:lnTo>
                      <a:pt x="26" y="611"/>
                    </a:lnTo>
                    <a:lnTo>
                      <a:pt x="26" y="603"/>
                    </a:lnTo>
                    <a:lnTo>
                      <a:pt x="26" y="593"/>
                    </a:lnTo>
                    <a:lnTo>
                      <a:pt x="26" y="586"/>
                    </a:lnTo>
                    <a:lnTo>
                      <a:pt x="26" y="578"/>
                    </a:lnTo>
                    <a:lnTo>
                      <a:pt x="26" y="571"/>
                    </a:lnTo>
                    <a:lnTo>
                      <a:pt x="26" y="542"/>
                    </a:lnTo>
                    <a:lnTo>
                      <a:pt x="26" y="515"/>
                    </a:lnTo>
                    <a:lnTo>
                      <a:pt x="26" y="487"/>
                    </a:lnTo>
                    <a:lnTo>
                      <a:pt x="28" y="458"/>
                    </a:lnTo>
                    <a:lnTo>
                      <a:pt x="28" y="430"/>
                    </a:lnTo>
                    <a:lnTo>
                      <a:pt x="30" y="403"/>
                    </a:lnTo>
                    <a:lnTo>
                      <a:pt x="30" y="375"/>
                    </a:lnTo>
                    <a:lnTo>
                      <a:pt x="32" y="346"/>
                    </a:lnTo>
                    <a:lnTo>
                      <a:pt x="32" y="318"/>
                    </a:lnTo>
                    <a:lnTo>
                      <a:pt x="32" y="289"/>
                    </a:lnTo>
                    <a:lnTo>
                      <a:pt x="34" y="261"/>
                    </a:lnTo>
                    <a:lnTo>
                      <a:pt x="34" y="232"/>
                    </a:lnTo>
                    <a:lnTo>
                      <a:pt x="34" y="204"/>
                    </a:lnTo>
                    <a:lnTo>
                      <a:pt x="36" y="175"/>
                    </a:lnTo>
                    <a:lnTo>
                      <a:pt x="36" y="148"/>
                    </a:lnTo>
                    <a:lnTo>
                      <a:pt x="38" y="1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7" name="Freeform 132"/>
              <p:cNvSpPr>
                <a:spLocks/>
              </p:cNvSpPr>
              <p:nvPr/>
            </p:nvSpPr>
            <p:spPr bwMode="auto">
              <a:xfrm>
                <a:off x="683" y="2029"/>
                <a:ext cx="76" cy="51"/>
              </a:xfrm>
              <a:custGeom>
                <a:avLst/>
                <a:gdLst>
                  <a:gd name="T0" fmla="*/ 68 w 152"/>
                  <a:gd name="T1" fmla="*/ 38 h 101"/>
                  <a:gd name="T2" fmla="*/ 71 w 152"/>
                  <a:gd name="T3" fmla="*/ 37 h 101"/>
                  <a:gd name="T4" fmla="*/ 73 w 152"/>
                  <a:gd name="T5" fmla="*/ 35 h 101"/>
                  <a:gd name="T6" fmla="*/ 74 w 152"/>
                  <a:gd name="T7" fmla="*/ 32 h 101"/>
                  <a:gd name="T8" fmla="*/ 76 w 152"/>
                  <a:gd name="T9" fmla="*/ 29 h 101"/>
                  <a:gd name="T10" fmla="*/ 76 w 152"/>
                  <a:gd name="T11" fmla="*/ 26 h 101"/>
                  <a:gd name="T12" fmla="*/ 75 w 152"/>
                  <a:gd name="T13" fmla="*/ 23 h 101"/>
                  <a:gd name="T14" fmla="*/ 74 w 152"/>
                  <a:gd name="T15" fmla="*/ 19 h 101"/>
                  <a:gd name="T16" fmla="*/ 73 w 152"/>
                  <a:gd name="T17" fmla="*/ 17 h 101"/>
                  <a:gd name="T18" fmla="*/ 71 w 152"/>
                  <a:gd name="T19" fmla="*/ 14 h 101"/>
                  <a:gd name="T20" fmla="*/ 69 w 152"/>
                  <a:gd name="T21" fmla="*/ 11 h 101"/>
                  <a:gd name="T22" fmla="*/ 66 w 152"/>
                  <a:gd name="T23" fmla="*/ 7 h 101"/>
                  <a:gd name="T24" fmla="*/ 63 w 152"/>
                  <a:gd name="T25" fmla="*/ 5 h 101"/>
                  <a:gd name="T26" fmla="*/ 60 w 152"/>
                  <a:gd name="T27" fmla="*/ 3 h 101"/>
                  <a:gd name="T28" fmla="*/ 58 w 152"/>
                  <a:gd name="T29" fmla="*/ 1 h 101"/>
                  <a:gd name="T30" fmla="*/ 55 w 152"/>
                  <a:gd name="T31" fmla="*/ 0 h 101"/>
                  <a:gd name="T32" fmla="*/ 52 w 152"/>
                  <a:gd name="T33" fmla="*/ 1 h 101"/>
                  <a:gd name="T34" fmla="*/ 48 w 152"/>
                  <a:gd name="T35" fmla="*/ 1 h 101"/>
                  <a:gd name="T36" fmla="*/ 44 w 152"/>
                  <a:gd name="T37" fmla="*/ 1 h 101"/>
                  <a:gd name="T38" fmla="*/ 40 w 152"/>
                  <a:gd name="T39" fmla="*/ 1 h 101"/>
                  <a:gd name="T40" fmla="*/ 36 w 152"/>
                  <a:gd name="T41" fmla="*/ 2 h 101"/>
                  <a:gd name="T42" fmla="*/ 30 w 152"/>
                  <a:gd name="T43" fmla="*/ 2 h 101"/>
                  <a:gd name="T44" fmla="*/ 25 w 152"/>
                  <a:gd name="T45" fmla="*/ 4 h 101"/>
                  <a:gd name="T46" fmla="*/ 21 w 152"/>
                  <a:gd name="T47" fmla="*/ 5 h 101"/>
                  <a:gd name="T48" fmla="*/ 17 w 152"/>
                  <a:gd name="T49" fmla="*/ 7 h 101"/>
                  <a:gd name="T50" fmla="*/ 12 w 152"/>
                  <a:gd name="T51" fmla="*/ 8 h 101"/>
                  <a:gd name="T52" fmla="*/ 9 w 152"/>
                  <a:gd name="T53" fmla="*/ 11 h 101"/>
                  <a:gd name="T54" fmla="*/ 5 w 152"/>
                  <a:gd name="T55" fmla="*/ 13 h 101"/>
                  <a:gd name="T56" fmla="*/ 3 w 152"/>
                  <a:gd name="T57" fmla="*/ 17 h 101"/>
                  <a:gd name="T58" fmla="*/ 1 w 152"/>
                  <a:gd name="T59" fmla="*/ 19 h 101"/>
                  <a:gd name="T60" fmla="*/ 0 w 152"/>
                  <a:gd name="T61" fmla="*/ 24 h 101"/>
                  <a:gd name="T62" fmla="*/ 0 w 152"/>
                  <a:gd name="T63" fmla="*/ 28 h 101"/>
                  <a:gd name="T64" fmla="*/ 3 w 152"/>
                  <a:gd name="T65" fmla="*/ 34 h 101"/>
                  <a:gd name="T66" fmla="*/ 3 w 152"/>
                  <a:gd name="T67" fmla="*/ 38 h 101"/>
                  <a:gd name="T68" fmla="*/ 7 w 152"/>
                  <a:gd name="T69" fmla="*/ 43 h 101"/>
                  <a:gd name="T70" fmla="*/ 10 w 152"/>
                  <a:gd name="T71" fmla="*/ 46 h 101"/>
                  <a:gd name="T72" fmla="*/ 14 w 152"/>
                  <a:gd name="T73" fmla="*/ 48 h 101"/>
                  <a:gd name="T74" fmla="*/ 18 w 152"/>
                  <a:gd name="T75" fmla="*/ 50 h 101"/>
                  <a:gd name="T76" fmla="*/ 22 w 152"/>
                  <a:gd name="T77" fmla="*/ 51 h 101"/>
                  <a:gd name="T78" fmla="*/ 26 w 152"/>
                  <a:gd name="T79" fmla="*/ 51 h 101"/>
                  <a:gd name="T80" fmla="*/ 31 w 152"/>
                  <a:gd name="T81" fmla="*/ 51 h 101"/>
                  <a:gd name="T82" fmla="*/ 36 w 152"/>
                  <a:gd name="T83" fmla="*/ 50 h 101"/>
                  <a:gd name="T84" fmla="*/ 41 w 152"/>
                  <a:gd name="T85" fmla="*/ 48 h 101"/>
                  <a:gd name="T86" fmla="*/ 45 w 152"/>
                  <a:gd name="T87" fmla="*/ 47 h 101"/>
                  <a:gd name="T88" fmla="*/ 50 w 152"/>
                  <a:gd name="T89" fmla="*/ 45 h 101"/>
                  <a:gd name="T90" fmla="*/ 55 w 152"/>
                  <a:gd name="T91" fmla="*/ 43 h 101"/>
                  <a:gd name="T92" fmla="*/ 59 w 152"/>
                  <a:gd name="T93" fmla="*/ 41 h 101"/>
                  <a:gd name="T94" fmla="*/ 63 w 152"/>
                  <a:gd name="T95" fmla="*/ 39 h 101"/>
                  <a:gd name="T96" fmla="*/ 68 w 152"/>
                  <a:gd name="T97" fmla="*/ 38 h 101"/>
                  <a:gd name="T98" fmla="*/ 68 w 152"/>
                  <a:gd name="T99" fmla="*/ 38 h 10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52"/>
                  <a:gd name="T151" fmla="*/ 0 h 101"/>
                  <a:gd name="T152" fmla="*/ 152 w 152"/>
                  <a:gd name="T153" fmla="*/ 101 h 10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52" h="101">
                    <a:moveTo>
                      <a:pt x="135" y="76"/>
                    </a:moveTo>
                    <a:lnTo>
                      <a:pt x="142" y="73"/>
                    </a:lnTo>
                    <a:lnTo>
                      <a:pt x="146" y="69"/>
                    </a:lnTo>
                    <a:lnTo>
                      <a:pt x="148" y="63"/>
                    </a:lnTo>
                    <a:lnTo>
                      <a:pt x="152" y="57"/>
                    </a:lnTo>
                    <a:lnTo>
                      <a:pt x="152" y="52"/>
                    </a:lnTo>
                    <a:lnTo>
                      <a:pt x="150" y="46"/>
                    </a:lnTo>
                    <a:lnTo>
                      <a:pt x="148" y="38"/>
                    </a:lnTo>
                    <a:lnTo>
                      <a:pt x="146" y="33"/>
                    </a:lnTo>
                    <a:lnTo>
                      <a:pt x="141" y="27"/>
                    </a:lnTo>
                    <a:lnTo>
                      <a:pt x="137" y="21"/>
                    </a:lnTo>
                    <a:lnTo>
                      <a:pt x="131" y="14"/>
                    </a:lnTo>
                    <a:lnTo>
                      <a:pt x="127" y="10"/>
                    </a:lnTo>
                    <a:lnTo>
                      <a:pt x="120" y="6"/>
                    </a:lnTo>
                    <a:lnTo>
                      <a:pt x="116" y="2"/>
                    </a:lnTo>
                    <a:lnTo>
                      <a:pt x="110" y="0"/>
                    </a:lnTo>
                    <a:lnTo>
                      <a:pt x="104" y="2"/>
                    </a:lnTo>
                    <a:lnTo>
                      <a:pt x="97" y="2"/>
                    </a:lnTo>
                    <a:lnTo>
                      <a:pt x="89" y="2"/>
                    </a:lnTo>
                    <a:lnTo>
                      <a:pt x="80" y="2"/>
                    </a:lnTo>
                    <a:lnTo>
                      <a:pt x="72" y="4"/>
                    </a:lnTo>
                    <a:lnTo>
                      <a:pt x="61" y="4"/>
                    </a:lnTo>
                    <a:lnTo>
                      <a:pt x="51" y="8"/>
                    </a:lnTo>
                    <a:lnTo>
                      <a:pt x="42" y="10"/>
                    </a:lnTo>
                    <a:lnTo>
                      <a:pt x="34" y="14"/>
                    </a:lnTo>
                    <a:lnTo>
                      <a:pt x="25" y="15"/>
                    </a:lnTo>
                    <a:lnTo>
                      <a:pt x="17" y="21"/>
                    </a:lnTo>
                    <a:lnTo>
                      <a:pt x="9" y="25"/>
                    </a:lnTo>
                    <a:lnTo>
                      <a:pt x="6" y="33"/>
                    </a:lnTo>
                    <a:lnTo>
                      <a:pt x="2" y="38"/>
                    </a:lnTo>
                    <a:lnTo>
                      <a:pt x="0" y="48"/>
                    </a:lnTo>
                    <a:lnTo>
                      <a:pt x="0" y="55"/>
                    </a:lnTo>
                    <a:lnTo>
                      <a:pt x="6" y="67"/>
                    </a:lnTo>
                    <a:lnTo>
                      <a:pt x="7" y="76"/>
                    </a:lnTo>
                    <a:lnTo>
                      <a:pt x="15" y="86"/>
                    </a:lnTo>
                    <a:lnTo>
                      <a:pt x="21" y="92"/>
                    </a:lnTo>
                    <a:lnTo>
                      <a:pt x="28" y="95"/>
                    </a:lnTo>
                    <a:lnTo>
                      <a:pt x="36" y="99"/>
                    </a:lnTo>
                    <a:lnTo>
                      <a:pt x="45" y="101"/>
                    </a:lnTo>
                    <a:lnTo>
                      <a:pt x="53" y="101"/>
                    </a:lnTo>
                    <a:lnTo>
                      <a:pt x="63" y="101"/>
                    </a:lnTo>
                    <a:lnTo>
                      <a:pt x="72" y="99"/>
                    </a:lnTo>
                    <a:lnTo>
                      <a:pt x="82" y="95"/>
                    </a:lnTo>
                    <a:lnTo>
                      <a:pt x="91" y="93"/>
                    </a:lnTo>
                    <a:lnTo>
                      <a:pt x="101" y="90"/>
                    </a:lnTo>
                    <a:lnTo>
                      <a:pt x="110" y="86"/>
                    </a:lnTo>
                    <a:lnTo>
                      <a:pt x="118" y="82"/>
                    </a:lnTo>
                    <a:lnTo>
                      <a:pt x="127" y="78"/>
                    </a:lnTo>
                    <a:lnTo>
                      <a:pt x="135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8" name="Freeform 133"/>
              <p:cNvSpPr>
                <a:spLocks/>
              </p:cNvSpPr>
              <p:nvPr/>
            </p:nvSpPr>
            <p:spPr bwMode="auto">
              <a:xfrm>
                <a:off x="678" y="2279"/>
                <a:ext cx="53" cy="36"/>
              </a:xfrm>
              <a:custGeom>
                <a:avLst/>
                <a:gdLst>
                  <a:gd name="T0" fmla="*/ 17 w 107"/>
                  <a:gd name="T1" fmla="*/ 3 h 73"/>
                  <a:gd name="T2" fmla="*/ 14 w 107"/>
                  <a:gd name="T3" fmla="*/ 1 h 73"/>
                  <a:gd name="T4" fmla="*/ 10 w 107"/>
                  <a:gd name="T5" fmla="*/ 1 h 73"/>
                  <a:gd name="T6" fmla="*/ 8 w 107"/>
                  <a:gd name="T7" fmla="*/ 0 h 73"/>
                  <a:gd name="T8" fmla="*/ 7 w 107"/>
                  <a:gd name="T9" fmla="*/ 0 h 73"/>
                  <a:gd name="T10" fmla="*/ 2 w 107"/>
                  <a:gd name="T11" fmla="*/ 1 h 73"/>
                  <a:gd name="T12" fmla="*/ 0 w 107"/>
                  <a:gd name="T13" fmla="*/ 4 h 73"/>
                  <a:gd name="T14" fmla="*/ 0 w 107"/>
                  <a:gd name="T15" fmla="*/ 5 h 73"/>
                  <a:gd name="T16" fmla="*/ 1 w 107"/>
                  <a:gd name="T17" fmla="*/ 8 h 73"/>
                  <a:gd name="T18" fmla="*/ 2 w 107"/>
                  <a:gd name="T19" fmla="*/ 10 h 73"/>
                  <a:gd name="T20" fmla="*/ 2 w 107"/>
                  <a:gd name="T21" fmla="*/ 12 h 73"/>
                  <a:gd name="T22" fmla="*/ 5 w 107"/>
                  <a:gd name="T23" fmla="*/ 9 h 73"/>
                  <a:gd name="T24" fmla="*/ 8 w 107"/>
                  <a:gd name="T25" fmla="*/ 9 h 73"/>
                  <a:gd name="T26" fmla="*/ 10 w 107"/>
                  <a:gd name="T27" fmla="*/ 9 h 73"/>
                  <a:gd name="T28" fmla="*/ 13 w 107"/>
                  <a:gd name="T29" fmla="*/ 11 h 73"/>
                  <a:gd name="T30" fmla="*/ 16 w 107"/>
                  <a:gd name="T31" fmla="*/ 12 h 73"/>
                  <a:gd name="T32" fmla="*/ 19 w 107"/>
                  <a:gd name="T33" fmla="*/ 14 h 73"/>
                  <a:gd name="T34" fmla="*/ 22 w 107"/>
                  <a:gd name="T35" fmla="*/ 16 h 73"/>
                  <a:gd name="T36" fmla="*/ 26 w 107"/>
                  <a:gd name="T37" fmla="*/ 18 h 73"/>
                  <a:gd name="T38" fmla="*/ 29 w 107"/>
                  <a:gd name="T39" fmla="*/ 22 h 73"/>
                  <a:gd name="T40" fmla="*/ 34 w 107"/>
                  <a:gd name="T41" fmla="*/ 25 h 73"/>
                  <a:gd name="T42" fmla="*/ 37 w 107"/>
                  <a:gd name="T43" fmla="*/ 28 h 73"/>
                  <a:gd name="T44" fmla="*/ 42 w 107"/>
                  <a:gd name="T45" fmla="*/ 30 h 73"/>
                  <a:gd name="T46" fmla="*/ 45 w 107"/>
                  <a:gd name="T47" fmla="*/ 33 h 73"/>
                  <a:gd name="T48" fmla="*/ 48 w 107"/>
                  <a:gd name="T49" fmla="*/ 36 h 73"/>
                  <a:gd name="T50" fmla="*/ 48 w 107"/>
                  <a:gd name="T51" fmla="*/ 34 h 73"/>
                  <a:gd name="T52" fmla="*/ 49 w 107"/>
                  <a:gd name="T53" fmla="*/ 32 h 73"/>
                  <a:gd name="T54" fmla="*/ 51 w 107"/>
                  <a:gd name="T55" fmla="*/ 29 h 73"/>
                  <a:gd name="T56" fmla="*/ 53 w 107"/>
                  <a:gd name="T57" fmla="*/ 28 h 73"/>
                  <a:gd name="T58" fmla="*/ 50 w 107"/>
                  <a:gd name="T59" fmla="*/ 25 h 73"/>
                  <a:gd name="T60" fmla="*/ 47 w 107"/>
                  <a:gd name="T61" fmla="*/ 22 h 73"/>
                  <a:gd name="T62" fmla="*/ 42 w 107"/>
                  <a:gd name="T63" fmla="*/ 17 h 73"/>
                  <a:gd name="T64" fmla="*/ 37 w 107"/>
                  <a:gd name="T65" fmla="*/ 14 h 73"/>
                  <a:gd name="T66" fmla="*/ 34 w 107"/>
                  <a:gd name="T67" fmla="*/ 12 h 73"/>
                  <a:gd name="T68" fmla="*/ 31 w 107"/>
                  <a:gd name="T69" fmla="*/ 10 h 73"/>
                  <a:gd name="T70" fmla="*/ 28 w 107"/>
                  <a:gd name="T71" fmla="*/ 9 h 73"/>
                  <a:gd name="T72" fmla="*/ 27 w 107"/>
                  <a:gd name="T73" fmla="*/ 8 h 73"/>
                  <a:gd name="T74" fmla="*/ 21 w 107"/>
                  <a:gd name="T75" fmla="*/ 5 h 73"/>
                  <a:gd name="T76" fmla="*/ 17 w 107"/>
                  <a:gd name="T77" fmla="*/ 3 h 73"/>
                  <a:gd name="T78" fmla="*/ 17 w 107"/>
                  <a:gd name="T79" fmla="*/ 3 h 7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7"/>
                  <a:gd name="T121" fmla="*/ 0 h 73"/>
                  <a:gd name="T122" fmla="*/ 107 w 107"/>
                  <a:gd name="T123" fmla="*/ 73 h 7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7" h="73">
                    <a:moveTo>
                      <a:pt x="35" y="6"/>
                    </a:moveTo>
                    <a:lnTo>
                      <a:pt x="29" y="2"/>
                    </a:lnTo>
                    <a:lnTo>
                      <a:pt x="21" y="2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4" y="2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2" y="16"/>
                    </a:lnTo>
                    <a:lnTo>
                      <a:pt x="4" y="21"/>
                    </a:lnTo>
                    <a:lnTo>
                      <a:pt x="4" y="25"/>
                    </a:lnTo>
                    <a:lnTo>
                      <a:pt x="10" y="19"/>
                    </a:lnTo>
                    <a:lnTo>
                      <a:pt x="17" y="19"/>
                    </a:lnTo>
                    <a:lnTo>
                      <a:pt x="21" y="19"/>
                    </a:lnTo>
                    <a:lnTo>
                      <a:pt x="27" y="23"/>
                    </a:lnTo>
                    <a:lnTo>
                      <a:pt x="33" y="25"/>
                    </a:lnTo>
                    <a:lnTo>
                      <a:pt x="38" y="29"/>
                    </a:lnTo>
                    <a:lnTo>
                      <a:pt x="44" y="33"/>
                    </a:lnTo>
                    <a:lnTo>
                      <a:pt x="52" y="37"/>
                    </a:lnTo>
                    <a:lnTo>
                      <a:pt x="59" y="44"/>
                    </a:lnTo>
                    <a:lnTo>
                      <a:pt x="69" y="50"/>
                    </a:lnTo>
                    <a:lnTo>
                      <a:pt x="74" y="56"/>
                    </a:lnTo>
                    <a:lnTo>
                      <a:pt x="84" y="61"/>
                    </a:lnTo>
                    <a:lnTo>
                      <a:pt x="90" y="67"/>
                    </a:lnTo>
                    <a:lnTo>
                      <a:pt x="97" y="73"/>
                    </a:lnTo>
                    <a:lnTo>
                      <a:pt x="97" y="69"/>
                    </a:lnTo>
                    <a:lnTo>
                      <a:pt x="99" y="65"/>
                    </a:lnTo>
                    <a:lnTo>
                      <a:pt x="103" y="59"/>
                    </a:lnTo>
                    <a:lnTo>
                      <a:pt x="107" y="57"/>
                    </a:lnTo>
                    <a:lnTo>
                      <a:pt x="101" y="50"/>
                    </a:lnTo>
                    <a:lnTo>
                      <a:pt x="95" y="44"/>
                    </a:lnTo>
                    <a:lnTo>
                      <a:pt x="84" y="35"/>
                    </a:lnTo>
                    <a:lnTo>
                      <a:pt x="74" y="29"/>
                    </a:lnTo>
                    <a:lnTo>
                      <a:pt x="69" y="25"/>
                    </a:lnTo>
                    <a:lnTo>
                      <a:pt x="63" y="21"/>
                    </a:lnTo>
                    <a:lnTo>
                      <a:pt x="57" y="19"/>
                    </a:lnTo>
                    <a:lnTo>
                      <a:pt x="54" y="16"/>
                    </a:lnTo>
                    <a:lnTo>
                      <a:pt x="42" y="10"/>
                    </a:lnTo>
                    <a:lnTo>
                      <a:pt x="35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69" name="Freeform 134"/>
              <p:cNvSpPr>
                <a:spLocks/>
              </p:cNvSpPr>
              <p:nvPr/>
            </p:nvSpPr>
            <p:spPr bwMode="auto">
              <a:xfrm>
                <a:off x="709" y="2281"/>
                <a:ext cx="84" cy="97"/>
              </a:xfrm>
              <a:custGeom>
                <a:avLst/>
                <a:gdLst>
                  <a:gd name="T0" fmla="*/ 47 w 169"/>
                  <a:gd name="T1" fmla="*/ 0 h 194"/>
                  <a:gd name="T2" fmla="*/ 58 w 169"/>
                  <a:gd name="T3" fmla="*/ 0 h 194"/>
                  <a:gd name="T4" fmla="*/ 67 w 169"/>
                  <a:gd name="T5" fmla="*/ 5 h 194"/>
                  <a:gd name="T6" fmla="*/ 76 w 169"/>
                  <a:gd name="T7" fmla="*/ 12 h 194"/>
                  <a:gd name="T8" fmla="*/ 82 w 169"/>
                  <a:gd name="T9" fmla="*/ 22 h 194"/>
                  <a:gd name="T10" fmla="*/ 84 w 169"/>
                  <a:gd name="T11" fmla="*/ 33 h 194"/>
                  <a:gd name="T12" fmla="*/ 83 w 169"/>
                  <a:gd name="T13" fmla="*/ 43 h 194"/>
                  <a:gd name="T14" fmla="*/ 79 w 169"/>
                  <a:gd name="T15" fmla="*/ 53 h 194"/>
                  <a:gd name="T16" fmla="*/ 71 w 169"/>
                  <a:gd name="T17" fmla="*/ 63 h 194"/>
                  <a:gd name="T18" fmla="*/ 63 w 169"/>
                  <a:gd name="T19" fmla="*/ 73 h 194"/>
                  <a:gd name="T20" fmla="*/ 55 w 169"/>
                  <a:gd name="T21" fmla="*/ 82 h 194"/>
                  <a:gd name="T22" fmla="*/ 47 w 169"/>
                  <a:gd name="T23" fmla="*/ 93 h 194"/>
                  <a:gd name="T24" fmla="*/ 40 w 169"/>
                  <a:gd name="T25" fmla="*/ 97 h 194"/>
                  <a:gd name="T26" fmla="*/ 38 w 169"/>
                  <a:gd name="T27" fmla="*/ 92 h 194"/>
                  <a:gd name="T28" fmla="*/ 44 w 169"/>
                  <a:gd name="T29" fmla="*/ 80 h 194"/>
                  <a:gd name="T30" fmla="*/ 51 w 169"/>
                  <a:gd name="T31" fmla="*/ 70 h 194"/>
                  <a:gd name="T32" fmla="*/ 61 w 169"/>
                  <a:gd name="T33" fmla="*/ 59 h 194"/>
                  <a:gd name="T34" fmla="*/ 68 w 169"/>
                  <a:gd name="T35" fmla="*/ 49 h 194"/>
                  <a:gd name="T36" fmla="*/ 73 w 169"/>
                  <a:gd name="T37" fmla="*/ 38 h 194"/>
                  <a:gd name="T38" fmla="*/ 74 w 169"/>
                  <a:gd name="T39" fmla="*/ 27 h 194"/>
                  <a:gd name="T40" fmla="*/ 68 w 169"/>
                  <a:gd name="T41" fmla="*/ 19 h 194"/>
                  <a:gd name="T42" fmla="*/ 57 w 169"/>
                  <a:gd name="T43" fmla="*/ 12 h 194"/>
                  <a:gd name="T44" fmla="*/ 47 w 169"/>
                  <a:gd name="T45" fmla="*/ 10 h 194"/>
                  <a:gd name="T46" fmla="*/ 40 w 169"/>
                  <a:gd name="T47" fmla="*/ 12 h 194"/>
                  <a:gd name="T48" fmla="*/ 33 w 169"/>
                  <a:gd name="T49" fmla="*/ 17 h 194"/>
                  <a:gd name="T50" fmla="*/ 26 w 169"/>
                  <a:gd name="T51" fmla="*/ 26 h 194"/>
                  <a:gd name="T52" fmla="*/ 20 w 169"/>
                  <a:gd name="T53" fmla="*/ 35 h 194"/>
                  <a:gd name="T54" fmla="*/ 13 w 169"/>
                  <a:gd name="T55" fmla="*/ 43 h 194"/>
                  <a:gd name="T56" fmla="*/ 6 w 169"/>
                  <a:gd name="T57" fmla="*/ 49 h 194"/>
                  <a:gd name="T58" fmla="*/ 2 w 169"/>
                  <a:gd name="T59" fmla="*/ 49 h 194"/>
                  <a:gd name="T60" fmla="*/ 2 w 169"/>
                  <a:gd name="T61" fmla="*/ 43 h 194"/>
                  <a:gd name="T62" fmla="*/ 6 w 169"/>
                  <a:gd name="T63" fmla="*/ 36 h 194"/>
                  <a:gd name="T64" fmla="*/ 9 w 169"/>
                  <a:gd name="T65" fmla="*/ 28 h 194"/>
                  <a:gd name="T66" fmla="*/ 14 w 169"/>
                  <a:gd name="T67" fmla="*/ 22 h 194"/>
                  <a:gd name="T68" fmla="*/ 19 w 169"/>
                  <a:gd name="T69" fmla="*/ 15 h 194"/>
                  <a:gd name="T70" fmla="*/ 25 w 169"/>
                  <a:gd name="T71" fmla="*/ 10 h 194"/>
                  <a:gd name="T72" fmla="*/ 31 w 169"/>
                  <a:gd name="T73" fmla="*/ 5 h 194"/>
                  <a:gd name="T74" fmla="*/ 38 w 169"/>
                  <a:gd name="T75" fmla="*/ 2 h 194"/>
                  <a:gd name="T76" fmla="*/ 42 w 169"/>
                  <a:gd name="T77" fmla="*/ 1 h 1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69"/>
                  <a:gd name="T118" fmla="*/ 0 h 194"/>
                  <a:gd name="T119" fmla="*/ 169 w 169"/>
                  <a:gd name="T120" fmla="*/ 194 h 1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69" h="194">
                    <a:moveTo>
                      <a:pt x="84" y="2"/>
                    </a:moveTo>
                    <a:lnTo>
                      <a:pt x="95" y="0"/>
                    </a:lnTo>
                    <a:lnTo>
                      <a:pt x="107" y="0"/>
                    </a:lnTo>
                    <a:lnTo>
                      <a:pt x="116" y="0"/>
                    </a:lnTo>
                    <a:lnTo>
                      <a:pt x="128" y="4"/>
                    </a:lnTo>
                    <a:lnTo>
                      <a:pt x="135" y="10"/>
                    </a:lnTo>
                    <a:lnTo>
                      <a:pt x="145" y="15"/>
                    </a:lnTo>
                    <a:lnTo>
                      <a:pt x="152" y="25"/>
                    </a:lnTo>
                    <a:lnTo>
                      <a:pt x="160" y="34"/>
                    </a:lnTo>
                    <a:lnTo>
                      <a:pt x="164" y="44"/>
                    </a:lnTo>
                    <a:lnTo>
                      <a:pt x="167" y="53"/>
                    </a:lnTo>
                    <a:lnTo>
                      <a:pt x="169" y="65"/>
                    </a:lnTo>
                    <a:lnTo>
                      <a:pt x="169" y="76"/>
                    </a:lnTo>
                    <a:lnTo>
                      <a:pt x="167" y="86"/>
                    </a:lnTo>
                    <a:lnTo>
                      <a:pt x="164" y="97"/>
                    </a:lnTo>
                    <a:lnTo>
                      <a:pt x="158" y="107"/>
                    </a:lnTo>
                    <a:lnTo>
                      <a:pt x="150" y="118"/>
                    </a:lnTo>
                    <a:lnTo>
                      <a:pt x="143" y="126"/>
                    </a:lnTo>
                    <a:lnTo>
                      <a:pt x="133" y="135"/>
                    </a:lnTo>
                    <a:lnTo>
                      <a:pt x="126" y="145"/>
                    </a:lnTo>
                    <a:lnTo>
                      <a:pt x="118" y="156"/>
                    </a:lnTo>
                    <a:lnTo>
                      <a:pt x="110" y="164"/>
                    </a:lnTo>
                    <a:lnTo>
                      <a:pt x="103" y="175"/>
                    </a:lnTo>
                    <a:lnTo>
                      <a:pt x="95" y="185"/>
                    </a:lnTo>
                    <a:lnTo>
                      <a:pt x="90" y="194"/>
                    </a:lnTo>
                    <a:lnTo>
                      <a:pt x="80" y="194"/>
                    </a:lnTo>
                    <a:lnTo>
                      <a:pt x="76" y="192"/>
                    </a:lnTo>
                    <a:lnTo>
                      <a:pt x="76" y="183"/>
                    </a:lnTo>
                    <a:lnTo>
                      <a:pt x="82" y="171"/>
                    </a:lnTo>
                    <a:lnTo>
                      <a:pt x="88" y="160"/>
                    </a:lnTo>
                    <a:lnTo>
                      <a:pt x="95" y="150"/>
                    </a:lnTo>
                    <a:lnTo>
                      <a:pt x="103" y="139"/>
                    </a:lnTo>
                    <a:lnTo>
                      <a:pt x="112" y="129"/>
                    </a:lnTo>
                    <a:lnTo>
                      <a:pt x="122" y="118"/>
                    </a:lnTo>
                    <a:lnTo>
                      <a:pt x="131" y="109"/>
                    </a:lnTo>
                    <a:lnTo>
                      <a:pt x="137" y="97"/>
                    </a:lnTo>
                    <a:lnTo>
                      <a:pt x="143" y="86"/>
                    </a:lnTo>
                    <a:lnTo>
                      <a:pt x="147" y="76"/>
                    </a:lnTo>
                    <a:lnTo>
                      <a:pt x="150" y="67"/>
                    </a:lnTo>
                    <a:lnTo>
                      <a:pt x="148" y="55"/>
                    </a:lnTo>
                    <a:lnTo>
                      <a:pt x="145" y="46"/>
                    </a:lnTo>
                    <a:lnTo>
                      <a:pt x="137" y="38"/>
                    </a:lnTo>
                    <a:lnTo>
                      <a:pt x="126" y="29"/>
                    </a:lnTo>
                    <a:lnTo>
                      <a:pt x="114" y="23"/>
                    </a:lnTo>
                    <a:lnTo>
                      <a:pt x="105" y="19"/>
                    </a:lnTo>
                    <a:lnTo>
                      <a:pt x="95" y="19"/>
                    </a:lnTo>
                    <a:lnTo>
                      <a:pt x="90" y="21"/>
                    </a:lnTo>
                    <a:lnTo>
                      <a:pt x="80" y="25"/>
                    </a:lnTo>
                    <a:lnTo>
                      <a:pt x="72" y="29"/>
                    </a:lnTo>
                    <a:lnTo>
                      <a:pt x="67" y="34"/>
                    </a:lnTo>
                    <a:lnTo>
                      <a:pt x="61" y="44"/>
                    </a:lnTo>
                    <a:lnTo>
                      <a:pt x="53" y="52"/>
                    </a:lnTo>
                    <a:lnTo>
                      <a:pt x="48" y="61"/>
                    </a:lnTo>
                    <a:lnTo>
                      <a:pt x="40" y="69"/>
                    </a:lnTo>
                    <a:lnTo>
                      <a:pt x="34" y="78"/>
                    </a:lnTo>
                    <a:lnTo>
                      <a:pt x="27" y="86"/>
                    </a:lnTo>
                    <a:lnTo>
                      <a:pt x="21" y="93"/>
                    </a:lnTo>
                    <a:lnTo>
                      <a:pt x="13" y="99"/>
                    </a:lnTo>
                    <a:lnTo>
                      <a:pt x="8" y="105"/>
                    </a:lnTo>
                    <a:lnTo>
                      <a:pt x="4" y="97"/>
                    </a:lnTo>
                    <a:lnTo>
                      <a:pt x="0" y="93"/>
                    </a:lnTo>
                    <a:lnTo>
                      <a:pt x="4" y="86"/>
                    </a:lnTo>
                    <a:lnTo>
                      <a:pt x="8" y="80"/>
                    </a:lnTo>
                    <a:lnTo>
                      <a:pt x="12" y="72"/>
                    </a:lnTo>
                    <a:lnTo>
                      <a:pt x="17" y="67"/>
                    </a:lnTo>
                    <a:lnTo>
                      <a:pt x="19" y="57"/>
                    </a:lnTo>
                    <a:lnTo>
                      <a:pt x="25" y="52"/>
                    </a:lnTo>
                    <a:lnTo>
                      <a:pt x="29" y="44"/>
                    </a:lnTo>
                    <a:lnTo>
                      <a:pt x="34" y="38"/>
                    </a:lnTo>
                    <a:lnTo>
                      <a:pt x="38" y="31"/>
                    </a:lnTo>
                    <a:lnTo>
                      <a:pt x="44" y="25"/>
                    </a:lnTo>
                    <a:lnTo>
                      <a:pt x="50" y="19"/>
                    </a:lnTo>
                    <a:lnTo>
                      <a:pt x="55" y="15"/>
                    </a:lnTo>
                    <a:lnTo>
                      <a:pt x="63" y="10"/>
                    </a:lnTo>
                    <a:lnTo>
                      <a:pt x="69" y="6"/>
                    </a:lnTo>
                    <a:lnTo>
                      <a:pt x="76" y="4"/>
                    </a:lnTo>
                    <a:lnTo>
                      <a:pt x="8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0" name="Freeform 135"/>
              <p:cNvSpPr>
                <a:spLocks/>
              </p:cNvSpPr>
              <p:nvPr/>
            </p:nvSpPr>
            <p:spPr bwMode="auto">
              <a:xfrm>
                <a:off x="757" y="2217"/>
                <a:ext cx="127" cy="223"/>
              </a:xfrm>
              <a:custGeom>
                <a:avLst/>
                <a:gdLst>
                  <a:gd name="T0" fmla="*/ 86 w 255"/>
                  <a:gd name="T1" fmla="*/ 1 h 445"/>
                  <a:gd name="T2" fmla="*/ 101 w 255"/>
                  <a:gd name="T3" fmla="*/ 7 h 445"/>
                  <a:gd name="T4" fmla="*/ 111 w 255"/>
                  <a:gd name="T5" fmla="*/ 18 h 445"/>
                  <a:gd name="T6" fmla="*/ 119 w 255"/>
                  <a:gd name="T7" fmla="*/ 32 h 445"/>
                  <a:gd name="T8" fmla="*/ 123 w 255"/>
                  <a:gd name="T9" fmla="*/ 50 h 445"/>
                  <a:gd name="T10" fmla="*/ 126 w 255"/>
                  <a:gd name="T11" fmla="*/ 68 h 445"/>
                  <a:gd name="T12" fmla="*/ 127 w 255"/>
                  <a:gd name="T13" fmla="*/ 86 h 445"/>
                  <a:gd name="T14" fmla="*/ 126 w 255"/>
                  <a:gd name="T15" fmla="*/ 103 h 445"/>
                  <a:gd name="T16" fmla="*/ 125 w 255"/>
                  <a:gd name="T17" fmla="*/ 115 h 445"/>
                  <a:gd name="T18" fmla="*/ 122 w 255"/>
                  <a:gd name="T19" fmla="*/ 127 h 445"/>
                  <a:gd name="T20" fmla="*/ 119 w 255"/>
                  <a:gd name="T21" fmla="*/ 142 h 445"/>
                  <a:gd name="T22" fmla="*/ 113 w 255"/>
                  <a:gd name="T23" fmla="*/ 158 h 445"/>
                  <a:gd name="T24" fmla="*/ 105 w 255"/>
                  <a:gd name="T25" fmla="*/ 174 h 445"/>
                  <a:gd name="T26" fmla="*/ 96 w 255"/>
                  <a:gd name="T27" fmla="*/ 190 h 445"/>
                  <a:gd name="T28" fmla="*/ 84 w 255"/>
                  <a:gd name="T29" fmla="*/ 205 h 445"/>
                  <a:gd name="T30" fmla="*/ 72 w 255"/>
                  <a:gd name="T31" fmla="*/ 217 h 445"/>
                  <a:gd name="T32" fmla="*/ 64 w 255"/>
                  <a:gd name="T33" fmla="*/ 221 h 445"/>
                  <a:gd name="T34" fmla="*/ 60 w 255"/>
                  <a:gd name="T35" fmla="*/ 218 h 445"/>
                  <a:gd name="T36" fmla="*/ 77 w 255"/>
                  <a:gd name="T37" fmla="*/ 200 h 445"/>
                  <a:gd name="T38" fmla="*/ 90 w 255"/>
                  <a:gd name="T39" fmla="*/ 182 h 445"/>
                  <a:gd name="T40" fmla="*/ 102 w 255"/>
                  <a:gd name="T41" fmla="*/ 161 h 445"/>
                  <a:gd name="T42" fmla="*/ 110 w 255"/>
                  <a:gd name="T43" fmla="*/ 140 h 445"/>
                  <a:gd name="T44" fmla="*/ 115 w 255"/>
                  <a:gd name="T45" fmla="*/ 118 h 445"/>
                  <a:gd name="T46" fmla="*/ 118 w 255"/>
                  <a:gd name="T47" fmla="*/ 95 h 445"/>
                  <a:gd name="T48" fmla="*/ 118 w 255"/>
                  <a:gd name="T49" fmla="*/ 72 h 445"/>
                  <a:gd name="T50" fmla="*/ 115 w 255"/>
                  <a:gd name="T51" fmla="*/ 50 h 445"/>
                  <a:gd name="T52" fmla="*/ 108 w 255"/>
                  <a:gd name="T53" fmla="*/ 31 h 445"/>
                  <a:gd name="T54" fmla="*/ 99 w 255"/>
                  <a:gd name="T55" fmla="*/ 17 h 445"/>
                  <a:gd name="T56" fmla="*/ 85 w 255"/>
                  <a:gd name="T57" fmla="*/ 11 h 445"/>
                  <a:gd name="T58" fmla="*/ 70 w 255"/>
                  <a:gd name="T59" fmla="*/ 11 h 445"/>
                  <a:gd name="T60" fmla="*/ 55 w 255"/>
                  <a:gd name="T61" fmla="*/ 13 h 445"/>
                  <a:gd name="T62" fmla="*/ 41 w 255"/>
                  <a:gd name="T63" fmla="*/ 23 h 445"/>
                  <a:gd name="T64" fmla="*/ 28 w 255"/>
                  <a:gd name="T65" fmla="*/ 34 h 445"/>
                  <a:gd name="T66" fmla="*/ 20 w 255"/>
                  <a:gd name="T67" fmla="*/ 51 h 445"/>
                  <a:gd name="T68" fmla="*/ 17 w 255"/>
                  <a:gd name="T69" fmla="*/ 57 h 445"/>
                  <a:gd name="T70" fmla="*/ 13 w 255"/>
                  <a:gd name="T71" fmla="*/ 62 h 445"/>
                  <a:gd name="T72" fmla="*/ 6 w 255"/>
                  <a:gd name="T73" fmla="*/ 72 h 445"/>
                  <a:gd name="T74" fmla="*/ 0 w 255"/>
                  <a:gd name="T75" fmla="*/ 70 h 445"/>
                  <a:gd name="T76" fmla="*/ 3 w 255"/>
                  <a:gd name="T77" fmla="*/ 61 h 445"/>
                  <a:gd name="T78" fmla="*/ 6 w 255"/>
                  <a:gd name="T79" fmla="*/ 52 h 445"/>
                  <a:gd name="T80" fmla="*/ 11 w 255"/>
                  <a:gd name="T81" fmla="*/ 44 h 445"/>
                  <a:gd name="T82" fmla="*/ 17 w 255"/>
                  <a:gd name="T83" fmla="*/ 36 h 445"/>
                  <a:gd name="T84" fmla="*/ 24 w 255"/>
                  <a:gd name="T85" fmla="*/ 29 h 445"/>
                  <a:gd name="T86" fmla="*/ 31 w 255"/>
                  <a:gd name="T87" fmla="*/ 21 h 445"/>
                  <a:gd name="T88" fmla="*/ 39 w 255"/>
                  <a:gd name="T89" fmla="*/ 14 h 445"/>
                  <a:gd name="T90" fmla="*/ 46 w 255"/>
                  <a:gd name="T91" fmla="*/ 10 h 445"/>
                  <a:gd name="T92" fmla="*/ 54 w 255"/>
                  <a:gd name="T93" fmla="*/ 5 h 445"/>
                  <a:gd name="T94" fmla="*/ 62 w 255"/>
                  <a:gd name="T95" fmla="*/ 2 h 445"/>
                  <a:gd name="T96" fmla="*/ 69 w 255"/>
                  <a:gd name="T97" fmla="*/ 0 h 445"/>
                  <a:gd name="T98" fmla="*/ 79 w 255"/>
                  <a:gd name="T99" fmla="*/ 0 h 44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55"/>
                  <a:gd name="T151" fmla="*/ 0 h 445"/>
                  <a:gd name="T152" fmla="*/ 255 w 255"/>
                  <a:gd name="T153" fmla="*/ 445 h 44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55" h="445">
                    <a:moveTo>
                      <a:pt x="158" y="0"/>
                    </a:moveTo>
                    <a:lnTo>
                      <a:pt x="173" y="2"/>
                    </a:lnTo>
                    <a:lnTo>
                      <a:pt x="188" y="7"/>
                    </a:lnTo>
                    <a:lnTo>
                      <a:pt x="202" y="13"/>
                    </a:lnTo>
                    <a:lnTo>
                      <a:pt x="213" y="24"/>
                    </a:lnTo>
                    <a:lnTo>
                      <a:pt x="223" y="36"/>
                    </a:lnTo>
                    <a:lnTo>
                      <a:pt x="230" y="49"/>
                    </a:lnTo>
                    <a:lnTo>
                      <a:pt x="238" y="64"/>
                    </a:lnTo>
                    <a:lnTo>
                      <a:pt x="243" y="83"/>
                    </a:lnTo>
                    <a:lnTo>
                      <a:pt x="247" y="99"/>
                    </a:lnTo>
                    <a:lnTo>
                      <a:pt x="251" y="118"/>
                    </a:lnTo>
                    <a:lnTo>
                      <a:pt x="253" y="135"/>
                    </a:lnTo>
                    <a:lnTo>
                      <a:pt x="255" y="154"/>
                    </a:lnTo>
                    <a:lnTo>
                      <a:pt x="255" y="171"/>
                    </a:lnTo>
                    <a:lnTo>
                      <a:pt x="255" y="188"/>
                    </a:lnTo>
                    <a:lnTo>
                      <a:pt x="253" y="205"/>
                    </a:lnTo>
                    <a:lnTo>
                      <a:pt x="253" y="220"/>
                    </a:lnTo>
                    <a:lnTo>
                      <a:pt x="251" y="230"/>
                    </a:lnTo>
                    <a:lnTo>
                      <a:pt x="249" y="241"/>
                    </a:lnTo>
                    <a:lnTo>
                      <a:pt x="245" y="253"/>
                    </a:lnTo>
                    <a:lnTo>
                      <a:pt x="242" y="268"/>
                    </a:lnTo>
                    <a:lnTo>
                      <a:pt x="238" y="283"/>
                    </a:lnTo>
                    <a:lnTo>
                      <a:pt x="232" y="300"/>
                    </a:lnTo>
                    <a:lnTo>
                      <a:pt x="226" y="315"/>
                    </a:lnTo>
                    <a:lnTo>
                      <a:pt x="221" y="333"/>
                    </a:lnTo>
                    <a:lnTo>
                      <a:pt x="211" y="348"/>
                    </a:lnTo>
                    <a:lnTo>
                      <a:pt x="202" y="365"/>
                    </a:lnTo>
                    <a:lnTo>
                      <a:pt x="192" y="380"/>
                    </a:lnTo>
                    <a:lnTo>
                      <a:pt x="183" y="395"/>
                    </a:lnTo>
                    <a:lnTo>
                      <a:pt x="169" y="409"/>
                    </a:lnTo>
                    <a:lnTo>
                      <a:pt x="158" y="422"/>
                    </a:lnTo>
                    <a:lnTo>
                      <a:pt x="145" y="433"/>
                    </a:lnTo>
                    <a:lnTo>
                      <a:pt x="129" y="445"/>
                    </a:lnTo>
                    <a:lnTo>
                      <a:pt x="128" y="441"/>
                    </a:lnTo>
                    <a:lnTo>
                      <a:pt x="124" y="439"/>
                    </a:lnTo>
                    <a:lnTo>
                      <a:pt x="120" y="435"/>
                    </a:lnTo>
                    <a:lnTo>
                      <a:pt x="137" y="418"/>
                    </a:lnTo>
                    <a:lnTo>
                      <a:pt x="154" y="399"/>
                    </a:lnTo>
                    <a:lnTo>
                      <a:pt x="167" y="382"/>
                    </a:lnTo>
                    <a:lnTo>
                      <a:pt x="181" y="363"/>
                    </a:lnTo>
                    <a:lnTo>
                      <a:pt x="192" y="342"/>
                    </a:lnTo>
                    <a:lnTo>
                      <a:pt x="204" y="321"/>
                    </a:lnTo>
                    <a:lnTo>
                      <a:pt x="211" y="300"/>
                    </a:lnTo>
                    <a:lnTo>
                      <a:pt x="221" y="279"/>
                    </a:lnTo>
                    <a:lnTo>
                      <a:pt x="224" y="258"/>
                    </a:lnTo>
                    <a:lnTo>
                      <a:pt x="230" y="236"/>
                    </a:lnTo>
                    <a:lnTo>
                      <a:pt x="234" y="213"/>
                    </a:lnTo>
                    <a:lnTo>
                      <a:pt x="236" y="190"/>
                    </a:lnTo>
                    <a:lnTo>
                      <a:pt x="236" y="167"/>
                    </a:lnTo>
                    <a:lnTo>
                      <a:pt x="236" y="144"/>
                    </a:lnTo>
                    <a:lnTo>
                      <a:pt x="234" y="120"/>
                    </a:lnTo>
                    <a:lnTo>
                      <a:pt x="230" y="99"/>
                    </a:lnTo>
                    <a:lnTo>
                      <a:pt x="224" y="78"/>
                    </a:lnTo>
                    <a:lnTo>
                      <a:pt x="217" y="61"/>
                    </a:lnTo>
                    <a:lnTo>
                      <a:pt x="209" y="45"/>
                    </a:lnTo>
                    <a:lnTo>
                      <a:pt x="198" y="34"/>
                    </a:lnTo>
                    <a:lnTo>
                      <a:pt x="185" y="26"/>
                    </a:lnTo>
                    <a:lnTo>
                      <a:pt x="171" y="21"/>
                    </a:lnTo>
                    <a:lnTo>
                      <a:pt x="156" y="19"/>
                    </a:lnTo>
                    <a:lnTo>
                      <a:pt x="141" y="21"/>
                    </a:lnTo>
                    <a:lnTo>
                      <a:pt x="126" y="23"/>
                    </a:lnTo>
                    <a:lnTo>
                      <a:pt x="110" y="26"/>
                    </a:lnTo>
                    <a:lnTo>
                      <a:pt x="95" y="34"/>
                    </a:lnTo>
                    <a:lnTo>
                      <a:pt x="82" y="45"/>
                    </a:lnTo>
                    <a:lnTo>
                      <a:pt x="69" y="55"/>
                    </a:lnTo>
                    <a:lnTo>
                      <a:pt x="57" y="68"/>
                    </a:lnTo>
                    <a:lnTo>
                      <a:pt x="48" y="83"/>
                    </a:lnTo>
                    <a:lnTo>
                      <a:pt x="40" y="101"/>
                    </a:lnTo>
                    <a:lnTo>
                      <a:pt x="36" y="106"/>
                    </a:lnTo>
                    <a:lnTo>
                      <a:pt x="34" y="114"/>
                    </a:lnTo>
                    <a:lnTo>
                      <a:pt x="31" y="118"/>
                    </a:lnTo>
                    <a:lnTo>
                      <a:pt x="27" y="123"/>
                    </a:lnTo>
                    <a:lnTo>
                      <a:pt x="21" y="133"/>
                    </a:lnTo>
                    <a:lnTo>
                      <a:pt x="13" y="144"/>
                    </a:lnTo>
                    <a:lnTo>
                      <a:pt x="8" y="142"/>
                    </a:lnTo>
                    <a:lnTo>
                      <a:pt x="0" y="140"/>
                    </a:lnTo>
                    <a:lnTo>
                      <a:pt x="2" y="131"/>
                    </a:lnTo>
                    <a:lnTo>
                      <a:pt x="6" y="121"/>
                    </a:lnTo>
                    <a:lnTo>
                      <a:pt x="8" y="114"/>
                    </a:lnTo>
                    <a:lnTo>
                      <a:pt x="13" y="104"/>
                    </a:lnTo>
                    <a:lnTo>
                      <a:pt x="17" y="95"/>
                    </a:lnTo>
                    <a:lnTo>
                      <a:pt x="23" y="87"/>
                    </a:lnTo>
                    <a:lnTo>
                      <a:pt x="29" y="78"/>
                    </a:lnTo>
                    <a:lnTo>
                      <a:pt x="34" y="72"/>
                    </a:lnTo>
                    <a:lnTo>
                      <a:pt x="40" y="63"/>
                    </a:lnTo>
                    <a:lnTo>
                      <a:pt x="48" y="57"/>
                    </a:lnTo>
                    <a:lnTo>
                      <a:pt x="53" y="47"/>
                    </a:lnTo>
                    <a:lnTo>
                      <a:pt x="63" y="42"/>
                    </a:lnTo>
                    <a:lnTo>
                      <a:pt x="70" y="34"/>
                    </a:lnTo>
                    <a:lnTo>
                      <a:pt x="78" y="28"/>
                    </a:lnTo>
                    <a:lnTo>
                      <a:pt x="86" y="23"/>
                    </a:lnTo>
                    <a:lnTo>
                      <a:pt x="93" y="19"/>
                    </a:lnTo>
                    <a:lnTo>
                      <a:pt x="101" y="11"/>
                    </a:lnTo>
                    <a:lnTo>
                      <a:pt x="108" y="9"/>
                    </a:lnTo>
                    <a:lnTo>
                      <a:pt x="116" y="5"/>
                    </a:lnTo>
                    <a:lnTo>
                      <a:pt x="124" y="4"/>
                    </a:lnTo>
                    <a:lnTo>
                      <a:pt x="131" y="0"/>
                    </a:lnTo>
                    <a:lnTo>
                      <a:pt x="139" y="0"/>
                    </a:lnTo>
                    <a:lnTo>
                      <a:pt x="148" y="0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1" name="Freeform 136"/>
              <p:cNvSpPr>
                <a:spLocks/>
              </p:cNvSpPr>
              <p:nvPr/>
            </p:nvSpPr>
            <p:spPr bwMode="auto">
              <a:xfrm>
                <a:off x="776" y="2242"/>
                <a:ext cx="89" cy="186"/>
              </a:xfrm>
              <a:custGeom>
                <a:avLst/>
                <a:gdLst>
                  <a:gd name="T0" fmla="*/ 64 w 179"/>
                  <a:gd name="T1" fmla="*/ 2 h 373"/>
                  <a:gd name="T2" fmla="*/ 75 w 179"/>
                  <a:gd name="T3" fmla="*/ 9 h 373"/>
                  <a:gd name="T4" fmla="*/ 83 w 179"/>
                  <a:gd name="T5" fmla="*/ 21 h 373"/>
                  <a:gd name="T6" fmla="*/ 86 w 179"/>
                  <a:gd name="T7" fmla="*/ 34 h 373"/>
                  <a:gd name="T8" fmla="*/ 88 w 179"/>
                  <a:gd name="T9" fmla="*/ 48 h 373"/>
                  <a:gd name="T10" fmla="*/ 88 w 179"/>
                  <a:gd name="T11" fmla="*/ 65 h 373"/>
                  <a:gd name="T12" fmla="*/ 87 w 179"/>
                  <a:gd name="T13" fmla="*/ 79 h 373"/>
                  <a:gd name="T14" fmla="*/ 85 w 179"/>
                  <a:gd name="T15" fmla="*/ 92 h 373"/>
                  <a:gd name="T16" fmla="*/ 83 w 179"/>
                  <a:gd name="T17" fmla="*/ 104 h 373"/>
                  <a:gd name="T18" fmla="*/ 78 w 179"/>
                  <a:gd name="T19" fmla="*/ 117 h 373"/>
                  <a:gd name="T20" fmla="*/ 73 w 179"/>
                  <a:gd name="T21" fmla="*/ 129 h 373"/>
                  <a:gd name="T22" fmla="*/ 66 w 179"/>
                  <a:gd name="T23" fmla="*/ 142 h 373"/>
                  <a:gd name="T24" fmla="*/ 60 w 179"/>
                  <a:gd name="T25" fmla="*/ 154 h 373"/>
                  <a:gd name="T26" fmla="*/ 51 w 179"/>
                  <a:gd name="T27" fmla="*/ 165 h 373"/>
                  <a:gd name="T28" fmla="*/ 42 w 179"/>
                  <a:gd name="T29" fmla="*/ 174 h 373"/>
                  <a:gd name="T30" fmla="*/ 31 w 179"/>
                  <a:gd name="T31" fmla="*/ 182 h 373"/>
                  <a:gd name="T32" fmla="*/ 25 w 179"/>
                  <a:gd name="T33" fmla="*/ 184 h 373"/>
                  <a:gd name="T34" fmla="*/ 22 w 179"/>
                  <a:gd name="T35" fmla="*/ 180 h 373"/>
                  <a:gd name="T36" fmla="*/ 30 w 179"/>
                  <a:gd name="T37" fmla="*/ 172 h 373"/>
                  <a:gd name="T38" fmla="*/ 46 w 179"/>
                  <a:gd name="T39" fmla="*/ 154 h 373"/>
                  <a:gd name="T40" fmla="*/ 60 w 179"/>
                  <a:gd name="T41" fmla="*/ 131 h 373"/>
                  <a:gd name="T42" fmla="*/ 71 w 179"/>
                  <a:gd name="T43" fmla="*/ 105 h 373"/>
                  <a:gd name="T44" fmla="*/ 78 w 179"/>
                  <a:gd name="T45" fmla="*/ 78 h 373"/>
                  <a:gd name="T46" fmla="*/ 80 w 179"/>
                  <a:gd name="T47" fmla="*/ 52 h 373"/>
                  <a:gd name="T48" fmla="*/ 77 w 179"/>
                  <a:gd name="T49" fmla="*/ 31 h 373"/>
                  <a:gd name="T50" fmla="*/ 67 w 179"/>
                  <a:gd name="T51" fmla="*/ 15 h 373"/>
                  <a:gd name="T52" fmla="*/ 56 w 179"/>
                  <a:gd name="T53" fmla="*/ 8 h 373"/>
                  <a:gd name="T54" fmla="*/ 46 w 179"/>
                  <a:gd name="T55" fmla="*/ 9 h 373"/>
                  <a:gd name="T56" fmla="*/ 38 w 179"/>
                  <a:gd name="T57" fmla="*/ 13 h 373"/>
                  <a:gd name="T58" fmla="*/ 29 w 179"/>
                  <a:gd name="T59" fmla="*/ 20 h 373"/>
                  <a:gd name="T60" fmla="*/ 22 w 179"/>
                  <a:gd name="T61" fmla="*/ 27 h 373"/>
                  <a:gd name="T62" fmla="*/ 15 w 179"/>
                  <a:gd name="T63" fmla="*/ 37 h 373"/>
                  <a:gd name="T64" fmla="*/ 8 w 179"/>
                  <a:gd name="T65" fmla="*/ 45 h 373"/>
                  <a:gd name="T66" fmla="*/ 6 w 179"/>
                  <a:gd name="T67" fmla="*/ 53 h 373"/>
                  <a:gd name="T68" fmla="*/ 3 w 179"/>
                  <a:gd name="T69" fmla="*/ 53 h 373"/>
                  <a:gd name="T70" fmla="*/ 1 w 179"/>
                  <a:gd name="T71" fmla="*/ 46 h 373"/>
                  <a:gd name="T72" fmla="*/ 5 w 179"/>
                  <a:gd name="T73" fmla="*/ 36 h 373"/>
                  <a:gd name="T74" fmla="*/ 10 w 179"/>
                  <a:gd name="T75" fmla="*/ 26 h 373"/>
                  <a:gd name="T76" fmla="*/ 17 w 179"/>
                  <a:gd name="T77" fmla="*/ 18 h 373"/>
                  <a:gd name="T78" fmla="*/ 25 w 179"/>
                  <a:gd name="T79" fmla="*/ 10 h 373"/>
                  <a:gd name="T80" fmla="*/ 33 w 179"/>
                  <a:gd name="T81" fmla="*/ 5 h 373"/>
                  <a:gd name="T82" fmla="*/ 42 w 179"/>
                  <a:gd name="T83" fmla="*/ 1 h 373"/>
                  <a:gd name="T84" fmla="*/ 52 w 179"/>
                  <a:gd name="T85" fmla="*/ 0 h 373"/>
                  <a:gd name="T86" fmla="*/ 57 w 179"/>
                  <a:gd name="T87" fmla="*/ 1 h 37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79"/>
                  <a:gd name="T133" fmla="*/ 0 h 373"/>
                  <a:gd name="T134" fmla="*/ 179 w 179"/>
                  <a:gd name="T135" fmla="*/ 373 h 373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79" h="373">
                    <a:moveTo>
                      <a:pt x="114" y="2"/>
                    </a:moveTo>
                    <a:lnTo>
                      <a:pt x="128" y="4"/>
                    </a:lnTo>
                    <a:lnTo>
                      <a:pt x="139" y="12"/>
                    </a:lnTo>
                    <a:lnTo>
                      <a:pt x="150" y="19"/>
                    </a:lnTo>
                    <a:lnTo>
                      <a:pt x="160" y="31"/>
                    </a:lnTo>
                    <a:lnTo>
                      <a:pt x="166" y="42"/>
                    </a:lnTo>
                    <a:lnTo>
                      <a:pt x="171" y="53"/>
                    </a:lnTo>
                    <a:lnTo>
                      <a:pt x="173" y="69"/>
                    </a:lnTo>
                    <a:lnTo>
                      <a:pt x="177" y="84"/>
                    </a:lnTo>
                    <a:lnTo>
                      <a:pt x="177" y="97"/>
                    </a:lnTo>
                    <a:lnTo>
                      <a:pt x="179" y="112"/>
                    </a:lnTo>
                    <a:lnTo>
                      <a:pt x="177" y="130"/>
                    </a:lnTo>
                    <a:lnTo>
                      <a:pt x="177" y="145"/>
                    </a:lnTo>
                    <a:lnTo>
                      <a:pt x="175" y="158"/>
                    </a:lnTo>
                    <a:lnTo>
                      <a:pt x="173" y="171"/>
                    </a:lnTo>
                    <a:lnTo>
                      <a:pt x="171" y="185"/>
                    </a:lnTo>
                    <a:lnTo>
                      <a:pt x="169" y="196"/>
                    </a:lnTo>
                    <a:lnTo>
                      <a:pt x="166" y="209"/>
                    </a:lnTo>
                    <a:lnTo>
                      <a:pt x="162" y="221"/>
                    </a:lnTo>
                    <a:lnTo>
                      <a:pt x="156" y="234"/>
                    </a:lnTo>
                    <a:lnTo>
                      <a:pt x="152" y="246"/>
                    </a:lnTo>
                    <a:lnTo>
                      <a:pt x="147" y="259"/>
                    </a:lnTo>
                    <a:lnTo>
                      <a:pt x="139" y="272"/>
                    </a:lnTo>
                    <a:lnTo>
                      <a:pt x="133" y="284"/>
                    </a:lnTo>
                    <a:lnTo>
                      <a:pt x="128" y="297"/>
                    </a:lnTo>
                    <a:lnTo>
                      <a:pt x="120" y="308"/>
                    </a:lnTo>
                    <a:lnTo>
                      <a:pt x="110" y="320"/>
                    </a:lnTo>
                    <a:lnTo>
                      <a:pt x="103" y="331"/>
                    </a:lnTo>
                    <a:lnTo>
                      <a:pt x="93" y="341"/>
                    </a:lnTo>
                    <a:lnTo>
                      <a:pt x="84" y="348"/>
                    </a:lnTo>
                    <a:lnTo>
                      <a:pt x="74" y="358"/>
                    </a:lnTo>
                    <a:lnTo>
                      <a:pt x="63" y="365"/>
                    </a:lnTo>
                    <a:lnTo>
                      <a:pt x="53" y="373"/>
                    </a:lnTo>
                    <a:lnTo>
                      <a:pt x="50" y="369"/>
                    </a:lnTo>
                    <a:lnTo>
                      <a:pt x="48" y="363"/>
                    </a:lnTo>
                    <a:lnTo>
                      <a:pt x="44" y="360"/>
                    </a:lnTo>
                    <a:lnTo>
                      <a:pt x="42" y="356"/>
                    </a:lnTo>
                    <a:lnTo>
                      <a:pt x="61" y="344"/>
                    </a:lnTo>
                    <a:lnTo>
                      <a:pt x="78" y="327"/>
                    </a:lnTo>
                    <a:lnTo>
                      <a:pt x="93" y="308"/>
                    </a:lnTo>
                    <a:lnTo>
                      <a:pt x="109" y="287"/>
                    </a:lnTo>
                    <a:lnTo>
                      <a:pt x="120" y="263"/>
                    </a:lnTo>
                    <a:lnTo>
                      <a:pt x="133" y="238"/>
                    </a:lnTo>
                    <a:lnTo>
                      <a:pt x="143" y="211"/>
                    </a:lnTo>
                    <a:lnTo>
                      <a:pt x="150" y="185"/>
                    </a:lnTo>
                    <a:lnTo>
                      <a:pt x="156" y="156"/>
                    </a:lnTo>
                    <a:lnTo>
                      <a:pt x="160" y="131"/>
                    </a:lnTo>
                    <a:lnTo>
                      <a:pt x="160" y="105"/>
                    </a:lnTo>
                    <a:lnTo>
                      <a:pt x="160" y="82"/>
                    </a:lnTo>
                    <a:lnTo>
                      <a:pt x="154" y="63"/>
                    </a:lnTo>
                    <a:lnTo>
                      <a:pt x="147" y="44"/>
                    </a:lnTo>
                    <a:lnTo>
                      <a:pt x="135" y="31"/>
                    </a:lnTo>
                    <a:lnTo>
                      <a:pt x="122" y="23"/>
                    </a:lnTo>
                    <a:lnTo>
                      <a:pt x="112" y="17"/>
                    </a:lnTo>
                    <a:lnTo>
                      <a:pt x="103" y="17"/>
                    </a:lnTo>
                    <a:lnTo>
                      <a:pt x="93" y="19"/>
                    </a:lnTo>
                    <a:lnTo>
                      <a:pt x="86" y="23"/>
                    </a:lnTo>
                    <a:lnTo>
                      <a:pt x="76" y="27"/>
                    </a:lnTo>
                    <a:lnTo>
                      <a:pt x="67" y="34"/>
                    </a:lnTo>
                    <a:lnTo>
                      <a:pt x="59" y="40"/>
                    </a:lnTo>
                    <a:lnTo>
                      <a:pt x="51" y="50"/>
                    </a:lnTo>
                    <a:lnTo>
                      <a:pt x="44" y="55"/>
                    </a:lnTo>
                    <a:lnTo>
                      <a:pt x="36" y="65"/>
                    </a:lnTo>
                    <a:lnTo>
                      <a:pt x="31" y="74"/>
                    </a:lnTo>
                    <a:lnTo>
                      <a:pt x="25" y="84"/>
                    </a:lnTo>
                    <a:lnTo>
                      <a:pt x="17" y="91"/>
                    </a:lnTo>
                    <a:lnTo>
                      <a:pt x="15" y="99"/>
                    </a:lnTo>
                    <a:lnTo>
                      <a:pt x="12" y="107"/>
                    </a:lnTo>
                    <a:lnTo>
                      <a:pt x="10" y="112"/>
                    </a:lnTo>
                    <a:lnTo>
                      <a:pt x="6" y="107"/>
                    </a:lnTo>
                    <a:lnTo>
                      <a:pt x="0" y="103"/>
                    </a:lnTo>
                    <a:lnTo>
                      <a:pt x="2" y="93"/>
                    </a:lnTo>
                    <a:lnTo>
                      <a:pt x="6" y="82"/>
                    </a:lnTo>
                    <a:lnTo>
                      <a:pt x="10" y="72"/>
                    </a:lnTo>
                    <a:lnTo>
                      <a:pt x="15" y="63"/>
                    </a:lnTo>
                    <a:lnTo>
                      <a:pt x="21" y="53"/>
                    </a:lnTo>
                    <a:lnTo>
                      <a:pt x="27" y="44"/>
                    </a:lnTo>
                    <a:lnTo>
                      <a:pt x="34" y="36"/>
                    </a:lnTo>
                    <a:lnTo>
                      <a:pt x="42" y="29"/>
                    </a:lnTo>
                    <a:lnTo>
                      <a:pt x="50" y="21"/>
                    </a:lnTo>
                    <a:lnTo>
                      <a:pt x="57" y="15"/>
                    </a:lnTo>
                    <a:lnTo>
                      <a:pt x="67" y="10"/>
                    </a:lnTo>
                    <a:lnTo>
                      <a:pt x="76" y="6"/>
                    </a:lnTo>
                    <a:lnTo>
                      <a:pt x="84" y="2"/>
                    </a:lnTo>
                    <a:lnTo>
                      <a:pt x="93" y="0"/>
                    </a:lnTo>
                    <a:lnTo>
                      <a:pt x="105" y="0"/>
                    </a:lnTo>
                    <a:lnTo>
                      <a:pt x="114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2" name="Freeform 137"/>
              <p:cNvSpPr>
                <a:spLocks/>
              </p:cNvSpPr>
              <p:nvPr/>
            </p:nvSpPr>
            <p:spPr bwMode="auto">
              <a:xfrm>
                <a:off x="760" y="2338"/>
                <a:ext cx="99" cy="53"/>
              </a:xfrm>
              <a:custGeom>
                <a:avLst/>
                <a:gdLst>
                  <a:gd name="T0" fmla="*/ 81 w 198"/>
                  <a:gd name="T1" fmla="*/ 0 h 107"/>
                  <a:gd name="T2" fmla="*/ 86 w 198"/>
                  <a:gd name="T3" fmla="*/ 0 h 107"/>
                  <a:gd name="T4" fmla="*/ 90 w 198"/>
                  <a:gd name="T5" fmla="*/ 0 h 107"/>
                  <a:gd name="T6" fmla="*/ 95 w 198"/>
                  <a:gd name="T7" fmla="*/ 1 h 107"/>
                  <a:gd name="T8" fmla="*/ 99 w 198"/>
                  <a:gd name="T9" fmla="*/ 4 h 107"/>
                  <a:gd name="T10" fmla="*/ 98 w 198"/>
                  <a:gd name="T11" fmla="*/ 7 h 107"/>
                  <a:gd name="T12" fmla="*/ 97 w 198"/>
                  <a:gd name="T13" fmla="*/ 9 h 107"/>
                  <a:gd name="T14" fmla="*/ 90 w 198"/>
                  <a:gd name="T15" fmla="*/ 8 h 107"/>
                  <a:gd name="T16" fmla="*/ 84 w 198"/>
                  <a:gd name="T17" fmla="*/ 8 h 107"/>
                  <a:gd name="T18" fmla="*/ 77 w 198"/>
                  <a:gd name="T19" fmla="*/ 8 h 107"/>
                  <a:gd name="T20" fmla="*/ 71 w 198"/>
                  <a:gd name="T21" fmla="*/ 10 h 107"/>
                  <a:gd name="T22" fmla="*/ 63 w 198"/>
                  <a:gd name="T23" fmla="*/ 11 h 107"/>
                  <a:gd name="T24" fmla="*/ 58 w 198"/>
                  <a:gd name="T25" fmla="*/ 13 h 107"/>
                  <a:gd name="T26" fmla="*/ 52 w 198"/>
                  <a:gd name="T27" fmla="*/ 15 h 107"/>
                  <a:gd name="T28" fmla="*/ 47 w 198"/>
                  <a:gd name="T29" fmla="*/ 18 h 107"/>
                  <a:gd name="T30" fmla="*/ 41 w 198"/>
                  <a:gd name="T31" fmla="*/ 21 h 107"/>
                  <a:gd name="T32" fmla="*/ 35 w 198"/>
                  <a:gd name="T33" fmla="*/ 25 h 107"/>
                  <a:gd name="T34" fmla="*/ 29 w 198"/>
                  <a:gd name="T35" fmla="*/ 28 h 107"/>
                  <a:gd name="T36" fmla="*/ 25 w 198"/>
                  <a:gd name="T37" fmla="*/ 32 h 107"/>
                  <a:gd name="T38" fmla="*/ 20 w 198"/>
                  <a:gd name="T39" fmla="*/ 37 h 107"/>
                  <a:gd name="T40" fmla="*/ 15 w 198"/>
                  <a:gd name="T41" fmla="*/ 43 h 107"/>
                  <a:gd name="T42" fmla="*/ 11 w 198"/>
                  <a:gd name="T43" fmla="*/ 47 h 107"/>
                  <a:gd name="T44" fmla="*/ 6 w 198"/>
                  <a:gd name="T45" fmla="*/ 53 h 107"/>
                  <a:gd name="T46" fmla="*/ 3 w 198"/>
                  <a:gd name="T47" fmla="*/ 51 h 107"/>
                  <a:gd name="T48" fmla="*/ 0 w 198"/>
                  <a:gd name="T49" fmla="*/ 50 h 107"/>
                  <a:gd name="T50" fmla="*/ 3 w 198"/>
                  <a:gd name="T51" fmla="*/ 45 h 107"/>
                  <a:gd name="T52" fmla="*/ 6 w 198"/>
                  <a:gd name="T53" fmla="*/ 39 h 107"/>
                  <a:gd name="T54" fmla="*/ 10 w 198"/>
                  <a:gd name="T55" fmla="*/ 34 h 107"/>
                  <a:gd name="T56" fmla="*/ 14 w 198"/>
                  <a:gd name="T57" fmla="*/ 29 h 107"/>
                  <a:gd name="T58" fmla="*/ 19 w 198"/>
                  <a:gd name="T59" fmla="*/ 25 h 107"/>
                  <a:gd name="T60" fmla="*/ 24 w 198"/>
                  <a:gd name="T61" fmla="*/ 21 h 107"/>
                  <a:gd name="T62" fmla="*/ 28 w 198"/>
                  <a:gd name="T63" fmla="*/ 16 h 107"/>
                  <a:gd name="T64" fmla="*/ 34 w 198"/>
                  <a:gd name="T65" fmla="*/ 13 h 107"/>
                  <a:gd name="T66" fmla="*/ 40 w 198"/>
                  <a:gd name="T67" fmla="*/ 10 h 107"/>
                  <a:gd name="T68" fmla="*/ 46 w 198"/>
                  <a:gd name="T69" fmla="*/ 7 h 107"/>
                  <a:gd name="T70" fmla="*/ 50 w 198"/>
                  <a:gd name="T71" fmla="*/ 5 h 107"/>
                  <a:gd name="T72" fmla="*/ 57 w 198"/>
                  <a:gd name="T73" fmla="*/ 4 h 107"/>
                  <a:gd name="T74" fmla="*/ 62 w 198"/>
                  <a:gd name="T75" fmla="*/ 2 h 107"/>
                  <a:gd name="T76" fmla="*/ 69 w 198"/>
                  <a:gd name="T77" fmla="*/ 1 h 107"/>
                  <a:gd name="T78" fmla="*/ 75 w 198"/>
                  <a:gd name="T79" fmla="*/ 0 h 107"/>
                  <a:gd name="T80" fmla="*/ 81 w 198"/>
                  <a:gd name="T81" fmla="*/ 0 h 107"/>
                  <a:gd name="T82" fmla="*/ 81 w 198"/>
                  <a:gd name="T83" fmla="*/ 0 h 10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98"/>
                  <a:gd name="T127" fmla="*/ 0 h 107"/>
                  <a:gd name="T128" fmla="*/ 198 w 198"/>
                  <a:gd name="T129" fmla="*/ 107 h 10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98" h="107">
                    <a:moveTo>
                      <a:pt x="161" y="0"/>
                    </a:moveTo>
                    <a:lnTo>
                      <a:pt x="171" y="0"/>
                    </a:lnTo>
                    <a:lnTo>
                      <a:pt x="180" y="0"/>
                    </a:lnTo>
                    <a:lnTo>
                      <a:pt x="190" y="2"/>
                    </a:lnTo>
                    <a:lnTo>
                      <a:pt x="198" y="8"/>
                    </a:lnTo>
                    <a:lnTo>
                      <a:pt x="196" y="14"/>
                    </a:lnTo>
                    <a:lnTo>
                      <a:pt x="194" y="19"/>
                    </a:lnTo>
                    <a:lnTo>
                      <a:pt x="180" y="17"/>
                    </a:lnTo>
                    <a:lnTo>
                      <a:pt x="167" y="17"/>
                    </a:lnTo>
                    <a:lnTo>
                      <a:pt x="154" y="17"/>
                    </a:lnTo>
                    <a:lnTo>
                      <a:pt x="141" y="21"/>
                    </a:lnTo>
                    <a:lnTo>
                      <a:pt x="127" y="23"/>
                    </a:lnTo>
                    <a:lnTo>
                      <a:pt x="116" y="27"/>
                    </a:lnTo>
                    <a:lnTo>
                      <a:pt x="104" y="31"/>
                    </a:lnTo>
                    <a:lnTo>
                      <a:pt x="93" y="36"/>
                    </a:lnTo>
                    <a:lnTo>
                      <a:pt x="82" y="42"/>
                    </a:lnTo>
                    <a:lnTo>
                      <a:pt x="70" y="50"/>
                    </a:lnTo>
                    <a:lnTo>
                      <a:pt x="59" y="57"/>
                    </a:lnTo>
                    <a:lnTo>
                      <a:pt x="49" y="65"/>
                    </a:lnTo>
                    <a:lnTo>
                      <a:pt x="40" y="74"/>
                    </a:lnTo>
                    <a:lnTo>
                      <a:pt x="30" y="86"/>
                    </a:lnTo>
                    <a:lnTo>
                      <a:pt x="21" y="95"/>
                    </a:lnTo>
                    <a:lnTo>
                      <a:pt x="13" y="107"/>
                    </a:lnTo>
                    <a:lnTo>
                      <a:pt x="6" y="103"/>
                    </a:lnTo>
                    <a:lnTo>
                      <a:pt x="0" y="101"/>
                    </a:lnTo>
                    <a:lnTo>
                      <a:pt x="6" y="90"/>
                    </a:lnTo>
                    <a:lnTo>
                      <a:pt x="13" y="78"/>
                    </a:lnTo>
                    <a:lnTo>
                      <a:pt x="19" y="69"/>
                    </a:lnTo>
                    <a:lnTo>
                      <a:pt x="28" y="59"/>
                    </a:lnTo>
                    <a:lnTo>
                      <a:pt x="38" y="50"/>
                    </a:lnTo>
                    <a:lnTo>
                      <a:pt x="47" y="42"/>
                    </a:lnTo>
                    <a:lnTo>
                      <a:pt x="57" y="33"/>
                    </a:lnTo>
                    <a:lnTo>
                      <a:pt x="68" y="27"/>
                    </a:lnTo>
                    <a:lnTo>
                      <a:pt x="80" y="21"/>
                    </a:lnTo>
                    <a:lnTo>
                      <a:pt x="91" y="15"/>
                    </a:lnTo>
                    <a:lnTo>
                      <a:pt x="101" y="10"/>
                    </a:lnTo>
                    <a:lnTo>
                      <a:pt x="114" y="8"/>
                    </a:lnTo>
                    <a:lnTo>
                      <a:pt x="125" y="4"/>
                    </a:lnTo>
                    <a:lnTo>
                      <a:pt x="137" y="2"/>
                    </a:lnTo>
                    <a:lnTo>
                      <a:pt x="150" y="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3" name="Freeform 138"/>
              <p:cNvSpPr>
                <a:spLocks/>
              </p:cNvSpPr>
              <p:nvPr/>
            </p:nvSpPr>
            <p:spPr bwMode="auto">
              <a:xfrm>
                <a:off x="777" y="2360"/>
                <a:ext cx="73" cy="42"/>
              </a:xfrm>
              <a:custGeom>
                <a:avLst/>
                <a:gdLst>
                  <a:gd name="T0" fmla="*/ 71 w 146"/>
                  <a:gd name="T1" fmla="*/ 0 h 84"/>
                  <a:gd name="T2" fmla="*/ 72 w 146"/>
                  <a:gd name="T3" fmla="*/ 0 h 84"/>
                  <a:gd name="T4" fmla="*/ 73 w 146"/>
                  <a:gd name="T5" fmla="*/ 2 h 84"/>
                  <a:gd name="T6" fmla="*/ 73 w 146"/>
                  <a:gd name="T7" fmla="*/ 5 h 84"/>
                  <a:gd name="T8" fmla="*/ 72 w 146"/>
                  <a:gd name="T9" fmla="*/ 7 h 84"/>
                  <a:gd name="T10" fmla="*/ 67 w 146"/>
                  <a:gd name="T11" fmla="*/ 9 h 84"/>
                  <a:gd name="T12" fmla="*/ 62 w 146"/>
                  <a:gd name="T13" fmla="*/ 10 h 84"/>
                  <a:gd name="T14" fmla="*/ 57 w 146"/>
                  <a:gd name="T15" fmla="*/ 11 h 84"/>
                  <a:gd name="T16" fmla="*/ 53 w 146"/>
                  <a:gd name="T17" fmla="*/ 12 h 84"/>
                  <a:gd name="T18" fmla="*/ 48 w 146"/>
                  <a:gd name="T19" fmla="*/ 13 h 84"/>
                  <a:gd name="T20" fmla="*/ 44 w 146"/>
                  <a:gd name="T21" fmla="*/ 14 h 84"/>
                  <a:gd name="T22" fmla="*/ 41 w 146"/>
                  <a:gd name="T23" fmla="*/ 15 h 84"/>
                  <a:gd name="T24" fmla="*/ 37 w 146"/>
                  <a:gd name="T25" fmla="*/ 17 h 84"/>
                  <a:gd name="T26" fmla="*/ 34 w 146"/>
                  <a:gd name="T27" fmla="*/ 19 h 84"/>
                  <a:gd name="T28" fmla="*/ 29 w 146"/>
                  <a:gd name="T29" fmla="*/ 21 h 84"/>
                  <a:gd name="T30" fmla="*/ 25 w 146"/>
                  <a:gd name="T31" fmla="*/ 24 h 84"/>
                  <a:gd name="T32" fmla="*/ 23 w 146"/>
                  <a:gd name="T33" fmla="*/ 26 h 84"/>
                  <a:gd name="T34" fmla="*/ 19 w 146"/>
                  <a:gd name="T35" fmla="*/ 29 h 84"/>
                  <a:gd name="T36" fmla="*/ 16 w 146"/>
                  <a:gd name="T37" fmla="*/ 34 h 84"/>
                  <a:gd name="T38" fmla="*/ 12 w 146"/>
                  <a:gd name="T39" fmla="*/ 37 h 84"/>
                  <a:gd name="T40" fmla="*/ 9 w 146"/>
                  <a:gd name="T41" fmla="*/ 42 h 84"/>
                  <a:gd name="T42" fmla="*/ 5 w 146"/>
                  <a:gd name="T43" fmla="*/ 42 h 84"/>
                  <a:gd name="T44" fmla="*/ 2 w 146"/>
                  <a:gd name="T45" fmla="*/ 42 h 84"/>
                  <a:gd name="T46" fmla="*/ 1 w 146"/>
                  <a:gd name="T47" fmla="*/ 38 h 84"/>
                  <a:gd name="T48" fmla="*/ 0 w 146"/>
                  <a:gd name="T49" fmla="*/ 35 h 84"/>
                  <a:gd name="T50" fmla="*/ 4 w 146"/>
                  <a:gd name="T51" fmla="*/ 30 h 84"/>
                  <a:gd name="T52" fmla="*/ 6 w 146"/>
                  <a:gd name="T53" fmla="*/ 27 h 84"/>
                  <a:gd name="T54" fmla="*/ 10 w 146"/>
                  <a:gd name="T55" fmla="*/ 23 h 84"/>
                  <a:gd name="T56" fmla="*/ 14 w 146"/>
                  <a:gd name="T57" fmla="*/ 20 h 84"/>
                  <a:gd name="T58" fmla="*/ 18 w 146"/>
                  <a:gd name="T59" fmla="*/ 17 h 84"/>
                  <a:gd name="T60" fmla="*/ 22 w 146"/>
                  <a:gd name="T61" fmla="*/ 14 h 84"/>
                  <a:gd name="T62" fmla="*/ 26 w 146"/>
                  <a:gd name="T63" fmla="*/ 11 h 84"/>
                  <a:gd name="T64" fmla="*/ 31 w 146"/>
                  <a:gd name="T65" fmla="*/ 10 h 84"/>
                  <a:gd name="T66" fmla="*/ 35 w 146"/>
                  <a:gd name="T67" fmla="*/ 6 h 84"/>
                  <a:gd name="T68" fmla="*/ 40 w 146"/>
                  <a:gd name="T69" fmla="*/ 5 h 84"/>
                  <a:gd name="T70" fmla="*/ 44 w 146"/>
                  <a:gd name="T71" fmla="*/ 4 h 84"/>
                  <a:gd name="T72" fmla="*/ 49 w 146"/>
                  <a:gd name="T73" fmla="*/ 2 h 84"/>
                  <a:gd name="T74" fmla="*/ 54 w 146"/>
                  <a:gd name="T75" fmla="*/ 1 h 84"/>
                  <a:gd name="T76" fmla="*/ 59 w 146"/>
                  <a:gd name="T77" fmla="*/ 0 h 84"/>
                  <a:gd name="T78" fmla="*/ 65 w 146"/>
                  <a:gd name="T79" fmla="*/ 0 h 84"/>
                  <a:gd name="T80" fmla="*/ 71 w 146"/>
                  <a:gd name="T81" fmla="*/ 0 h 84"/>
                  <a:gd name="T82" fmla="*/ 71 w 146"/>
                  <a:gd name="T83" fmla="*/ 0 h 8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6"/>
                  <a:gd name="T127" fmla="*/ 0 h 84"/>
                  <a:gd name="T128" fmla="*/ 146 w 146"/>
                  <a:gd name="T129" fmla="*/ 84 h 8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6" h="84">
                    <a:moveTo>
                      <a:pt x="141" y="0"/>
                    </a:moveTo>
                    <a:lnTo>
                      <a:pt x="143" y="0"/>
                    </a:lnTo>
                    <a:lnTo>
                      <a:pt x="146" y="4"/>
                    </a:lnTo>
                    <a:lnTo>
                      <a:pt x="145" y="10"/>
                    </a:lnTo>
                    <a:lnTo>
                      <a:pt x="143" y="15"/>
                    </a:lnTo>
                    <a:lnTo>
                      <a:pt x="133" y="17"/>
                    </a:lnTo>
                    <a:lnTo>
                      <a:pt x="124" y="19"/>
                    </a:lnTo>
                    <a:lnTo>
                      <a:pt x="114" y="21"/>
                    </a:lnTo>
                    <a:lnTo>
                      <a:pt x="107" y="25"/>
                    </a:lnTo>
                    <a:lnTo>
                      <a:pt x="97" y="27"/>
                    </a:lnTo>
                    <a:lnTo>
                      <a:pt x="89" y="29"/>
                    </a:lnTo>
                    <a:lnTo>
                      <a:pt x="82" y="30"/>
                    </a:lnTo>
                    <a:lnTo>
                      <a:pt x="74" y="34"/>
                    </a:lnTo>
                    <a:lnTo>
                      <a:pt x="67" y="38"/>
                    </a:lnTo>
                    <a:lnTo>
                      <a:pt x="59" y="42"/>
                    </a:lnTo>
                    <a:lnTo>
                      <a:pt x="51" y="48"/>
                    </a:lnTo>
                    <a:lnTo>
                      <a:pt x="46" y="53"/>
                    </a:lnTo>
                    <a:lnTo>
                      <a:pt x="38" y="59"/>
                    </a:lnTo>
                    <a:lnTo>
                      <a:pt x="32" y="67"/>
                    </a:lnTo>
                    <a:lnTo>
                      <a:pt x="25" y="74"/>
                    </a:lnTo>
                    <a:lnTo>
                      <a:pt x="19" y="84"/>
                    </a:lnTo>
                    <a:lnTo>
                      <a:pt x="10" y="84"/>
                    </a:lnTo>
                    <a:lnTo>
                      <a:pt x="4" y="84"/>
                    </a:lnTo>
                    <a:lnTo>
                      <a:pt x="2" y="76"/>
                    </a:lnTo>
                    <a:lnTo>
                      <a:pt x="0" y="70"/>
                    </a:lnTo>
                    <a:lnTo>
                      <a:pt x="8" y="61"/>
                    </a:lnTo>
                    <a:lnTo>
                      <a:pt x="13" y="55"/>
                    </a:lnTo>
                    <a:lnTo>
                      <a:pt x="21" y="46"/>
                    </a:lnTo>
                    <a:lnTo>
                      <a:pt x="29" y="40"/>
                    </a:lnTo>
                    <a:lnTo>
                      <a:pt x="36" y="34"/>
                    </a:lnTo>
                    <a:lnTo>
                      <a:pt x="44" y="29"/>
                    </a:lnTo>
                    <a:lnTo>
                      <a:pt x="53" y="23"/>
                    </a:lnTo>
                    <a:lnTo>
                      <a:pt x="63" y="19"/>
                    </a:lnTo>
                    <a:lnTo>
                      <a:pt x="70" y="13"/>
                    </a:lnTo>
                    <a:lnTo>
                      <a:pt x="80" y="10"/>
                    </a:lnTo>
                    <a:lnTo>
                      <a:pt x="89" y="8"/>
                    </a:lnTo>
                    <a:lnTo>
                      <a:pt x="99" y="4"/>
                    </a:lnTo>
                    <a:lnTo>
                      <a:pt x="108" y="2"/>
                    </a:lnTo>
                    <a:lnTo>
                      <a:pt x="118" y="0"/>
                    </a:lnTo>
                    <a:lnTo>
                      <a:pt x="129" y="0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4" name="Freeform 139"/>
              <p:cNvSpPr>
                <a:spLocks/>
              </p:cNvSpPr>
              <p:nvPr/>
            </p:nvSpPr>
            <p:spPr bwMode="auto">
              <a:xfrm>
                <a:off x="886" y="2201"/>
                <a:ext cx="104" cy="64"/>
              </a:xfrm>
              <a:custGeom>
                <a:avLst/>
                <a:gdLst>
                  <a:gd name="T0" fmla="*/ 22 w 207"/>
                  <a:gd name="T1" fmla="*/ 0 h 128"/>
                  <a:gd name="T2" fmla="*/ 15 w 207"/>
                  <a:gd name="T3" fmla="*/ 4 h 128"/>
                  <a:gd name="T4" fmla="*/ 7 w 207"/>
                  <a:gd name="T5" fmla="*/ 11 h 128"/>
                  <a:gd name="T6" fmla="*/ 2 w 207"/>
                  <a:gd name="T7" fmla="*/ 20 h 128"/>
                  <a:gd name="T8" fmla="*/ 0 w 207"/>
                  <a:gd name="T9" fmla="*/ 27 h 128"/>
                  <a:gd name="T10" fmla="*/ 0 w 207"/>
                  <a:gd name="T11" fmla="*/ 32 h 128"/>
                  <a:gd name="T12" fmla="*/ 1 w 207"/>
                  <a:gd name="T13" fmla="*/ 39 h 128"/>
                  <a:gd name="T14" fmla="*/ 4 w 207"/>
                  <a:gd name="T15" fmla="*/ 45 h 128"/>
                  <a:gd name="T16" fmla="*/ 8 w 207"/>
                  <a:gd name="T17" fmla="*/ 50 h 128"/>
                  <a:gd name="T18" fmla="*/ 15 w 207"/>
                  <a:gd name="T19" fmla="*/ 52 h 128"/>
                  <a:gd name="T20" fmla="*/ 25 w 207"/>
                  <a:gd name="T21" fmla="*/ 53 h 128"/>
                  <a:gd name="T22" fmla="*/ 34 w 207"/>
                  <a:gd name="T23" fmla="*/ 54 h 128"/>
                  <a:gd name="T24" fmla="*/ 44 w 207"/>
                  <a:gd name="T25" fmla="*/ 56 h 128"/>
                  <a:gd name="T26" fmla="*/ 53 w 207"/>
                  <a:gd name="T27" fmla="*/ 59 h 128"/>
                  <a:gd name="T28" fmla="*/ 63 w 207"/>
                  <a:gd name="T29" fmla="*/ 61 h 128"/>
                  <a:gd name="T30" fmla="*/ 70 w 207"/>
                  <a:gd name="T31" fmla="*/ 62 h 128"/>
                  <a:gd name="T32" fmla="*/ 78 w 207"/>
                  <a:gd name="T33" fmla="*/ 64 h 128"/>
                  <a:gd name="T34" fmla="*/ 84 w 207"/>
                  <a:gd name="T35" fmla="*/ 60 h 128"/>
                  <a:gd name="T36" fmla="*/ 80 w 207"/>
                  <a:gd name="T37" fmla="*/ 55 h 128"/>
                  <a:gd name="T38" fmla="*/ 73 w 207"/>
                  <a:gd name="T39" fmla="*/ 53 h 128"/>
                  <a:gd name="T40" fmla="*/ 65 w 207"/>
                  <a:gd name="T41" fmla="*/ 51 h 128"/>
                  <a:gd name="T42" fmla="*/ 56 w 207"/>
                  <a:gd name="T43" fmla="*/ 49 h 128"/>
                  <a:gd name="T44" fmla="*/ 46 w 207"/>
                  <a:gd name="T45" fmla="*/ 48 h 128"/>
                  <a:gd name="T46" fmla="*/ 36 w 207"/>
                  <a:gd name="T47" fmla="*/ 48 h 128"/>
                  <a:gd name="T48" fmla="*/ 28 w 207"/>
                  <a:gd name="T49" fmla="*/ 47 h 128"/>
                  <a:gd name="T50" fmla="*/ 20 w 207"/>
                  <a:gd name="T51" fmla="*/ 46 h 128"/>
                  <a:gd name="T52" fmla="*/ 13 w 207"/>
                  <a:gd name="T53" fmla="*/ 45 h 128"/>
                  <a:gd name="T54" fmla="*/ 10 w 207"/>
                  <a:gd name="T55" fmla="*/ 37 h 128"/>
                  <a:gd name="T56" fmla="*/ 11 w 207"/>
                  <a:gd name="T57" fmla="*/ 28 h 128"/>
                  <a:gd name="T58" fmla="*/ 13 w 207"/>
                  <a:gd name="T59" fmla="*/ 20 h 128"/>
                  <a:gd name="T60" fmla="*/ 17 w 207"/>
                  <a:gd name="T61" fmla="*/ 14 h 128"/>
                  <a:gd name="T62" fmla="*/ 22 w 207"/>
                  <a:gd name="T63" fmla="*/ 9 h 128"/>
                  <a:gd name="T64" fmla="*/ 31 w 207"/>
                  <a:gd name="T65" fmla="*/ 9 h 128"/>
                  <a:gd name="T66" fmla="*/ 43 w 207"/>
                  <a:gd name="T67" fmla="*/ 10 h 128"/>
                  <a:gd name="T68" fmla="*/ 55 w 207"/>
                  <a:gd name="T69" fmla="*/ 13 h 128"/>
                  <a:gd name="T70" fmla="*/ 66 w 207"/>
                  <a:gd name="T71" fmla="*/ 15 h 128"/>
                  <a:gd name="T72" fmla="*/ 76 w 207"/>
                  <a:gd name="T73" fmla="*/ 18 h 128"/>
                  <a:gd name="T74" fmla="*/ 85 w 207"/>
                  <a:gd name="T75" fmla="*/ 20 h 128"/>
                  <a:gd name="T76" fmla="*/ 91 w 207"/>
                  <a:gd name="T77" fmla="*/ 22 h 128"/>
                  <a:gd name="T78" fmla="*/ 98 w 207"/>
                  <a:gd name="T79" fmla="*/ 24 h 128"/>
                  <a:gd name="T80" fmla="*/ 103 w 207"/>
                  <a:gd name="T81" fmla="*/ 22 h 128"/>
                  <a:gd name="T82" fmla="*/ 99 w 207"/>
                  <a:gd name="T83" fmla="*/ 16 h 128"/>
                  <a:gd name="T84" fmla="*/ 90 w 207"/>
                  <a:gd name="T85" fmla="*/ 13 h 128"/>
                  <a:gd name="T86" fmla="*/ 81 w 207"/>
                  <a:gd name="T87" fmla="*/ 10 h 128"/>
                  <a:gd name="T88" fmla="*/ 71 w 207"/>
                  <a:gd name="T89" fmla="*/ 9 h 128"/>
                  <a:gd name="T90" fmla="*/ 61 w 207"/>
                  <a:gd name="T91" fmla="*/ 7 h 128"/>
                  <a:gd name="T92" fmla="*/ 50 w 207"/>
                  <a:gd name="T93" fmla="*/ 5 h 128"/>
                  <a:gd name="T94" fmla="*/ 41 w 207"/>
                  <a:gd name="T95" fmla="*/ 3 h 128"/>
                  <a:gd name="T96" fmla="*/ 31 w 207"/>
                  <a:gd name="T97" fmla="*/ 2 h 128"/>
                  <a:gd name="T98" fmla="*/ 27 w 207"/>
                  <a:gd name="T99" fmla="*/ 1 h 12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7"/>
                  <a:gd name="T151" fmla="*/ 0 h 128"/>
                  <a:gd name="T152" fmla="*/ 207 w 207"/>
                  <a:gd name="T153" fmla="*/ 128 h 12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7" h="128">
                    <a:moveTo>
                      <a:pt x="53" y="2"/>
                    </a:moveTo>
                    <a:lnTo>
                      <a:pt x="43" y="0"/>
                    </a:lnTo>
                    <a:lnTo>
                      <a:pt x="38" y="4"/>
                    </a:lnTo>
                    <a:lnTo>
                      <a:pt x="30" y="8"/>
                    </a:lnTo>
                    <a:lnTo>
                      <a:pt x="22" y="14"/>
                    </a:lnTo>
                    <a:lnTo>
                      <a:pt x="13" y="23"/>
                    </a:lnTo>
                    <a:lnTo>
                      <a:pt x="7" y="35"/>
                    </a:lnTo>
                    <a:lnTo>
                      <a:pt x="3" y="40"/>
                    </a:lnTo>
                    <a:lnTo>
                      <a:pt x="2" y="46"/>
                    </a:lnTo>
                    <a:lnTo>
                      <a:pt x="0" y="54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2" y="78"/>
                    </a:lnTo>
                    <a:lnTo>
                      <a:pt x="5" y="84"/>
                    </a:lnTo>
                    <a:lnTo>
                      <a:pt x="7" y="90"/>
                    </a:lnTo>
                    <a:lnTo>
                      <a:pt x="11" y="96"/>
                    </a:lnTo>
                    <a:lnTo>
                      <a:pt x="15" y="101"/>
                    </a:lnTo>
                    <a:lnTo>
                      <a:pt x="21" y="107"/>
                    </a:lnTo>
                    <a:lnTo>
                      <a:pt x="30" y="105"/>
                    </a:lnTo>
                    <a:lnTo>
                      <a:pt x="40" y="105"/>
                    </a:lnTo>
                    <a:lnTo>
                      <a:pt x="49" y="107"/>
                    </a:lnTo>
                    <a:lnTo>
                      <a:pt x="59" y="107"/>
                    </a:lnTo>
                    <a:lnTo>
                      <a:pt x="68" y="109"/>
                    </a:lnTo>
                    <a:lnTo>
                      <a:pt x="78" y="111"/>
                    </a:lnTo>
                    <a:lnTo>
                      <a:pt x="87" y="113"/>
                    </a:lnTo>
                    <a:lnTo>
                      <a:pt x="99" y="116"/>
                    </a:lnTo>
                    <a:lnTo>
                      <a:pt x="106" y="118"/>
                    </a:lnTo>
                    <a:lnTo>
                      <a:pt x="116" y="120"/>
                    </a:lnTo>
                    <a:lnTo>
                      <a:pt x="125" y="122"/>
                    </a:lnTo>
                    <a:lnTo>
                      <a:pt x="133" y="124"/>
                    </a:lnTo>
                    <a:lnTo>
                      <a:pt x="140" y="124"/>
                    </a:lnTo>
                    <a:lnTo>
                      <a:pt x="148" y="126"/>
                    </a:lnTo>
                    <a:lnTo>
                      <a:pt x="156" y="128"/>
                    </a:lnTo>
                    <a:lnTo>
                      <a:pt x="165" y="128"/>
                    </a:lnTo>
                    <a:lnTo>
                      <a:pt x="167" y="120"/>
                    </a:lnTo>
                    <a:lnTo>
                      <a:pt x="167" y="113"/>
                    </a:lnTo>
                    <a:lnTo>
                      <a:pt x="159" y="111"/>
                    </a:lnTo>
                    <a:lnTo>
                      <a:pt x="154" y="109"/>
                    </a:lnTo>
                    <a:lnTo>
                      <a:pt x="146" y="107"/>
                    </a:lnTo>
                    <a:lnTo>
                      <a:pt x="138" y="105"/>
                    </a:lnTo>
                    <a:lnTo>
                      <a:pt x="129" y="103"/>
                    </a:lnTo>
                    <a:lnTo>
                      <a:pt x="119" y="101"/>
                    </a:lnTo>
                    <a:lnTo>
                      <a:pt x="112" y="99"/>
                    </a:lnTo>
                    <a:lnTo>
                      <a:pt x="102" y="99"/>
                    </a:lnTo>
                    <a:lnTo>
                      <a:pt x="91" y="97"/>
                    </a:lnTo>
                    <a:lnTo>
                      <a:pt x="81" y="96"/>
                    </a:lnTo>
                    <a:lnTo>
                      <a:pt x="72" y="96"/>
                    </a:lnTo>
                    <a:lnTo>
                      <a:pt x="64" y="94"/>
                    </a:lnTo>
                    <a:lnTo>
                      <a:pt x="55" y="94"/>
                    </a:lnTo>
                    <a:lnTo>
                      <a:pt x="47" y="92"/>
                    </a:lnTo>
                    <a:lnTo>
                      <a:pt x="40" y="92"/>
                    </a:lnTo>
                    <a:lnTo>
                      <a:pt x="34" y="92"/>
                    </a:lnTo>
                    <a:lnTo>
                      <a:pt x="26" y="90"/>
                    </a:lnTo>
                    <a:lnTo>
                      <a:pt x="21" y="84"/>
                    </a:lnTo>
                    <a:lnTo>
                      <a:pt x="19" y="75"/>
                    </a:lnTo>
                    <a:lnTo>
                      <a:pt x="19" y="67"/>
                    </a:lnTo>
                    <a:lnTo>
                      <a:pt x="21" y="56"/>
                    </a:lnTo>
                    <a:lnTo>
                      <a:pt x="24" y="46"/>
                    </a:lnTo>
                    <a:lnTo>
                      <a:pt x="26" y="40"/>
                    </a:lnTo>
                    <a:lnTo>
                      <a:pt x="30" y="33"/>
                    </a:lnTo>
                    <a:lnTo>
                      <a:pt x="34" y="29"/>
                    </a:lnTo>
                    <a:lnTo>
                      <a:pt x="40" y="25"/>
                    </a:lnTo>
                    <a:lnTo>
                      <a:pt x="43" y="19"/>
                    </a:lnTo>
                    <a:lnTo>
                      <a:pt x="51" y="19"/>
                    </a:lnTo>
                    <a:lnTo>
                      <a:pt x="62" y="19"/>
                    </a:lnTo>
                    <a:lnTo>
                      <a:pt x="74" y="21"/>
                    </a:lnTo>
                    <a:lnTo>
                      <a:pt x="85" y="21"/>
                    </a:lnTo>
                    <a:lnTo>
                      <a:pt x="99" y="25"/>
                    </a:lnTo>
                    <a:lnTo>
                      <a:pt x="110" y="27"/>
                    </a:lnTo>
                    <a:lnTo>
                      <a:pt x="119" y="29"/>
                    </a:lnTo>
                    <a:lnTo>
                      <a:pt x="131" y="31"/>
                    </a:lnTo>
                    <a:lnTo>
                      <a:pt x="142" y="35"/>
                    </a:lnTo>
                    <a:lnTo>
                      <a:pt x="152" y="37"/>
                    </a:lnTo>
                    <a:lnTo>
                      <a:pt x="159" y="38"/>
                    </a:lnTo>
                    <a:lnTo>
                      <a:pt x="169" y="40"/>
                    </a:lnTo>
                    <a:lnTo>
                      <a:pt x="176" y="42"/>
                    </a:lnTo>
                    <a:lnTo>
                      <a:pt x="182" y="44"/>
                    </a:lnTo>
                    <a:lnTo>
                      <a:pt x="190" y="46"/>
                    </a:lnTo>
                    <a:lnTo>
                      <a:pt x="195" y="48"/>
                    </a:lnTo>
                    <a:lnTo>
                      <a:pt x="201" y="52"/>
                    </a:lnTo>
                    <a:lnTo>
                      <a:pt x="205" y="44"/>
                    </a:lnTo>
                    <a:lnTo>
                      <a:pt x="207" y="38"/>
                    </a:lnTo>
                    <a:lnTo>
                      <a:pt x="197" y="33"/>
                    </a:lnTo>
                    <a:lnTo>
                      <a:pt x="190" y="31"/>
                    </a:lnTo>
                    <a:lnTo>
                      <a:pt x="180" y="27"/>
                    </a:lnTo>
                    <a:lnTo>
                      <a:pt x="171" y="25"/>
                    </a:lnTo>
                    <a:lnTo>
                      <a:pt x="161" y="21"/>
                    </a:lnTo>
                    <a:lnTo>
                      <a:pt x="152" y="19"/>
                    </a:lnTo>
                    <a:lnTo>
                      <a:pt x="142" y="18"/>
                    </a:lnTo>
                    <a:lnTo>
                      <a:pt x="133" y="16"/>
                    </a:lnTo>
                    <a:lnTo>
                      <a:pt x="121" y="14"/>
                    </a:lnTo>
                    <a:lnTo>
                      <a:pt x="112" y="12"/>
                    </a:lnTo>
                    <a:lnTo>
                      <a:pt x="100" y="10"/>
                    </a:lnTo>
                    <a:lnTo>
                      <a:pt x="91" y="10"/>
                    </a:lnTo>
                    <a:lnTo>
                      <a:pt x="81" y="6"/>
                    </a:lnTo>
                    <a:lnTo>
                      <a:pt x="72" y="6"/>
                    </a:lnTo>
                    <a:lnTo>
                      <a:pt x="62" y="4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5" name="Freeform 140"/>
              <p:cNvSpPr>
                <a:spLocks/>
              </p:cNvSpPr>
              <p:nvPr/>
            </p:nvSpPr>
            <p:spPr bwMode="auto">
              <a:xfrm>
                <a:off x="961" y="2191"/>
                <a:ext cx="93" cy="107"/>
              </a:xfrm>
              <a:custGeom>
                <a:avLst/>
                <a:gdLst>
                  <a:gd name="T0" fmla="*/ 84 w 184"/>
                  <a:gd name="T1" fmla="*/ 58 h 214"/>
                  <a:gd name="T2" fmla="*/ 90 w 184"/>
                  <a:gd name="T3" fmla="*/ 46 h 214"/>
                  <a:gd name="T4" fmla="*/ 93 w 184"/>
                  <a:gd name="T5" fmla="*/ 34 h 214"/>
                  <a:gd name="T6" fmla="*/ 92 w 184"/>
                  <a:gd name="T7" fmla="*/ 25 h 214"/>
                  <a:gd name="T8" fmla="*/ 88 w 184"/>
                  <a:gd name="T9" fmla="*/ 16 h 214"/>
                  <a:gd name="T10" fmla="*/ 81 w 184"/>
                  <a:gd name="T11" fmla="*/ 10 h 214"/>
                  <a:gd name="T12" fmla="*/ 73 w 184"/>
                  <a:gd name="T13" fmla="*/ 3 h 214"/>
                  <a:gd name="T14" fmla="*/ 62 w 184"/>
                  <a:gd name="T15" fmla="*/ 1 h 214"/>
                  <a:gd name="T16" fmla="*/ 53 w 184"/>
                  <a:gd name="T17" fmla="*/ 0 h 214"/>
                  <a:gd name="T18" fmla="*/ 47 w 184"/>
                  <a:gd name="T19" fmla="*/ 3 h 214"/>
                  <a:gd name="T20" fmla="*/ 41 w 184"/>
                  <a:gd name="T21" fmla="*/ 10 h 214"/>
                  <a:gd name="T22" fmla="*/ 33 w 184"/>
                  <a:gd name="T23" fmla="*/ 16 h 214"/>
                  <a:gd name="T24" fmla="*/ 29 w 184"/>
                  <a:gd name="T25" fmla="*/ 25 h 214"/>
                  <a:gd name="T26" fmla="*/ 22 w 184"/>
                  <a:gd name="T27" fmla="*/ 33 h 214"/>
                  <a:gd name="T28" fmla="*/ 15 w 184"/>
                  <a:gd name="T29" fmla="*/ 42 h 214"/>
                  <a:gd name="T30" fmla="*/ 9 w 184"/>
                  <a:gd name="T31" fmla="*/ 51 h 214"/>
                  <a:gd name="T32" fmla="*/ 4 w 184"/>
                  <a:gd name="T33" fmla="*/ 59 h 214"/>
                  <a:gd name="T34" fmla="*/ 1 w 184"/>
                  <a:gd name="T35" fmla="*/ 69 h 214"/>
                  <a:gd name="T36" fmla="*/ 0 w 184"/>
                  <a:gd name="T37" fmla="*/ 78 h 214"/>
                  <a:gd name="T38" fmla="*/ 4 w 184"/>
                  <a:gd name="T39" fmla="*/ 86 h 214"/>
                  <a:gd name="T40" fmla="*/ 10 w 184"/>
                  <a:gd name="T41" fmla="*/ 87 h 214"/>
                  <a:gd name="T42" fmla="*/ 11 w 184"/>
                  <a:gd name="T43" fmla="*/ 82 h 214"/>
                  <a:gd name="T44" fmla="*/ 10 w 184"/>
                  <a:gd name="T45" fmla="*/ 76 h 214"/>
                  <a:gd name="T46" fmla="*/ 11 w 184"/>
                  <a:gd name="T47" fmla="*/ 71 h 214"/>
                  <a:gd name="T48" fmla="*/ 13 w 184"/>
                  <a:gd name="T49" fmla="*/ 66 h 214"/>
                  <a:gd name="T50" fmla="*/ 16 w 184"/>
                  <a:gd name="T51" fmla="*/ 58 h 214"/>
                  <a:gd name="T52" fmla="*/ 20 w 184"/>
                  <a:gd name="T53" fmla="*/ 53 h 214"/>
                  <a:gd name="T54" fmla="*/ 24 w 184"/>
                  <a:gd name="T55" fmla="*/ 47 h 214"/>
                  <a:gd name="T56" fmla="*/ 28 w 184"/>
                  <a:gd name="T57" fmla="*/ 41 h 214"/>
                  <a:gd name="T58" fmla="*/ 32 w 184"/>
                  <a:gd name="T59" fmla="*/ 35 h 214"/>
                  <a:gd name="T60" fmla="*/ 36 w 184"/>
                  <a:gd name="T61" fmla="*/ 29 h 214"/>
                  <a:gd name="T62" fmla="*/ 41 w 184"/>
                  <a:gd name="T63" fmla="*/ 23 h 214"/>
                  <a:gd name="T64" fmla="*/ 48 w 184"/>
                  <a:gd name="T65" fmla="*/ 15 h 214"/>
                  <a:gd name="T66" fmla="*/ 55 w 184"/>
                  <a:gd name="T67" fmla="*/ 10 h 214"/>
                  <a:gd name="T68" fmla="*/ 61 w 184"/>
                  <a:gd name="T69" fmla="*/ 10 h 214"/>
                  <a:gd name="T70" fmla="*/ 68 w 184"/>
                  <a:gd name="T71" fmla="*/ 12 h 214"/>
                  <a:gd name="T72" fmla="*/ 75 w 184"/>
                  <a:gd name="T73" fmla="*/ 18 h 214"/>
                  <a:gd name="T74" fmla="*/ 80 w 184"/>
                  <a:gd name="T75" fmla="*/ 24 h 214"/>
                  <a:gd name="T76" fmla="*/ 81 w 184"/>
                  <a:gd name="T77" fmla="*/ 29 h 214"/>
                  <a:gd name="T78" fmla="*/ 81 w 184"/>
                  <a:gd name="T79" fmla="*/ 36 h 214"/>
                  <a:gd name="T80" fmla="*/ 81 w 184"/>
                  <a:gd name="T81" fmla="*/ 43 h 214"/>
                  <a:gd name="T82" fmla="*/ 79 w 184"/>
                  <a:gd name="T83" fmla="*/ 49 h 214"/>
                  <a:gd name="T84" fmla="*/ 75 w 184"/>
                  <a:gd name="T85" fmla="*/ 57 h 214"/>
                  <a:gd name="T86" fmla="*/ 70 w 184"/>
                  <a:gd name="T87" fmla="*/ 63 h 214"/>
                  <a:gd name="T88" fmla="*/ 65 w 184"/>
                  <a:gd name="T89" fmla="*/ 70 h 214"/>
                  <a:gd name="T90" fmla="*/ 61 w 184"/>
                  <a:gd name="T91" fmla="*/ 77 h 214"/>
                  <a:gd name="T92" fmla="*/ 56 w 184"/>
                  <a:gd name="T93" fmla="*/ 84 h 214"/>
                  <a:gd name="T94" fmla="*/ 52 w 184"/>
                  <a:gd name="T95" fmla="*/ 89 h 214"/>
                  <a:gd name="T96" fmla="*/ 47 w 184"/>
                  <a:gd name="T97" fmla="*/ 93 h 214"/>
                  <a:gd name="T98" fmla="*/ 41 w 184"/>
                  <a:gd name="T99" fmla="*/ 97 h 214"/>
                  <a:gd name="T100" fmla="*/ 35 w 184"/>
                  <a:gd name="T101" fmla="*/ 98 h 214"/>
                  <a:gd name="T102" fmla="*/ 30 w 184"/>
                  <a:gd name="T103" fmla="*/ 96 h 214"/>
                  <a:gd name="T104" fmla="*/ 26 w 184"/>
                  <a:gd name="T105" fmla="*/ 96 h 214"/>
                  <a:gd name="T106" fmla="*/ 24 w 184"/>
                  <a:gd name="T107" fmla="*/ 103 h 214"/>
                  <a:gd name="T108" fmla="*/ 30 w 184"/>
                  <a:gd name="T109" fmla="*/ 107 h 214"/>
                  <a:gd name="T110" fmla="*/ 38 w 184"/>
                  <a:gd name="T111" fmla="*/ 107 h 214"/>
                  <a:gd name="T112" fmla="*/ 46 w 184"/>
                  <a:gd name="T113" fmla="*/ 105 h 214"/>
                  <a:gd name="T114" fmla="*/ 54 w 184"/>
                  <a:gd name="T115" fmla="*/ 99 h 214"/>
                  <a:gd name="T116" fmla="*/ 61 w 184"/>
                  <a:gd name="T117" fmla="*/ 92 h 214"/>
                  <a:gd name="T118" fmla="*/ 66 w 184"/>
                  <a:gd name="T119" fmla="*/ 85 h 214"/>
                  <a:gd name="T120" fmla="*/ 72 w 184"/>
                  <a:gd name="T121" fmla="*/ 76 h 214"/>
                  <a:gd name="T122" fmla="*/ 78 w 184"/>
                  <a:gd name="T123" fmla="*/ 68 h 214"/>
                  <a:gd name="T124" fmla="*/ 81 w 184"/>
                  <a:gd name="T125" fmla="*/ 66 h 21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4"/>
                  <a:gd name="T190" fmla="*/ 0 h 214"/>
                  <a:gd name="T191" fmla="*/ 184 w 184"/>
                  <a:gd name="T192" fmla="*/ 214 h 21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4" h="214">
                    <a:moveTo>
                      <a:pt x="160" y="131"/>
                    </a:moveTo>
                    <a:lnTo>
                      <a:pt x="167" y="116"/>
                    </a:lnTo>
                    <a:lnTo>
                      <a:pt x="173" y="104"/>
                    </a:lnTo>
                    <a:lnTo>
                      <a:pt x="179" y="91"/>
                    </a:lnTo>
                    <a:lnTo>
                      <a:pt x="182" y="79"/>
                    </a:lnTo>
                    <a:lnTo>
                      <a:pt x="184" y="68"/>
                    </a:lnTo>
                    <a:lnTo>
                      <a:pt x="184" y="58"/>
                    </a:lnTo>
                    <a:lnTo>
                      <a:pt x="182" y="49"/>
                    </a:lnTo>
                    <a:lnTo>
                      <a:pt x="180" y="41"/>
                    </a:lnTo>
                    <a:lnTo>
                      <a:pt x="175" y="32"/>
                    </a:lnTo>
                    <a:lnTo>
                      <a:pt x="169" y="26"/>
                    </a:lnTo>
                    <a:lnTo>
                      <a:pt x="161" y="19"/>
                    </a:lnTo>
                    <a:lnTo>
                      <a:pt x="154" y="13"/>
                    </a:lnTo>
                    <a:lnTo>
                      <a:pt x="144" y="7"/>
                    </a:lnTo>
                    <a:lnTo>
                      <a:pt x="133" y="5"/>
                    </a:lnTo>
                    <a:lnTo>
                      <a:pt x="122" y="1"/>
                    </a:lnTo>
                    <a:lnTo>
                      <a:pt x="110" y="0"/>
                    </a:lnTo>
                    <a:lnTo>
                      <a:pt x="104" y="0"/>
                    </a:lnTo>
                    <a:lnTo>
                      <a:pt x="101" y="3"/>
                    </a:lnTo>
                    <a:lnTo>
                      <a:pt x="93" y="5"/>
                    </a:lnTo>
                    <a:lnTo>
                      <a:pt x="91" y="9"/>
                    </a:lnTo>
                    <a:lnTo>
                      <a:pt x="82" y="19"/>
                    </a:lnTo>
                    <a:lnTo>
                      <a:pt x="74" y="26"/>
                    </a:lnTo>
                    <a:lnTo>
                      <a:pt x="66" y="32"/>
                    </a:lnTo>
                    <a:lnTo>
                      <a:pt x="63" y="41"/>
                    </a:lnTo>
                    <a:lnTo>
                      <a:pt x="57" y="49"/>
                    </a:lnTo>
                    <a:lnTo>
                      <a:pt x="49" y="57"/>
                    </a:lnTo>
                    <a:lnTo>
                      <a:pt x="44" y="66"/>
                    </a:lnTo>
                    <a:lnTo>
                      <a:pt x="38" y="76"/>
                    </a:lnTo>
                    <a:lnTo>
                      <a:pt x="30" y="83"/>
                    </a:lnTo>
                    <a:lnTo>
                      <a:pt x="23" y="93"/>
                    </a:lnTo>
                    <a:lnTo>
                      <a:pt x="17" y="102"/>
                    </a:lnTo>
                    <a:lnTo>
                      <a:pt x="13" y="112"/>
                    </a:lnTo>
                    <a:lnTo>
                      <a:pt x="7" y="119"/>
                    </a:lnTo>
                    <a:lnTo>
                      <a:pt x="4" y="129"/>
                    </a:lnTo>
                    <a:lnTo>
                      <a:pt x="2" y="138"/>
                    </a:lnTo>
                    <a:lnTo>
                      <a:pt x="0" y="148"/>
                    </a:lnTo>
                    <a:lnTo>
                      <a:pt x="0" y="155"/>
                    </a:lnTo>
                    <a:lnTo>
                      <a:pt x="4" y="163"/>
                    </a:lnTo>
                    <a:lnTo>
                      <a:pt x="7" y="171"/>
                    </a:lnTo>
                    <a:lnTo>
                      <a:pt x="15" y="178"/>
                    </a:lnTo>
                    <a:lnTo>
                      <a:pt x="19" y="174"/>
                    </a:lnTo>
                    <a:lnTo>
                      <a:pt x="25" y="173"/>
                    </a:lnTo>
                    <a:lnTo>
                      <a:pt x="21" y="163"/>
                    </a:lnTo>
                    <a:lnTo>
                      <a:pt x="21" y="157"/>
                    </a:lnTo>
                    <a:lnTo>
                      <a:pt x="19" y="152"/>
                    </a:lnTo>
                    <a:lnTo>
                      <a:pt x="21" y="146"/>
                    </a:lnTo>
                    <a:lnTo>
                      <a:pt x="21" y="142"/>
                    </a:lnTo>
                    <a:lnTo>
                      <a:pt x="23" y="138"/>
                    </a:lnTo>
                    <a:lnTo>
                      <a:pt x="25" y="131"/>
                    </a:lnTo>
                    <a:lnTo>
                      <a:pt x="30" y="125"/>
                    </a:lnTo>
                    <a:lnTo>
                      <a:pt x="32" y="117"/>
                    </a:lnTo>
                    <a:lnTo>
                      <a:pt x="36" y="112"/>
                    </a:lnTo>
                    <a:lnTo>
                      <a:pt x="40" y="106"/>
                    </a:lnTo>
                    <a:lnTo>
                      <a:pt x="44" y="100"/>
                    </a:lnTo>
                    <a:lnTo>
                      <a:pt x="47" y="93"/>
                    </a:lnTo>
                    <a:lnTo>
                      <a:pt x="51" y="87"/>
                    </a:lnTo>
                    <a:lnTo>
                      <a:pt x="55" y="81"/>
                    </a:lnTo>
                    <a:lnTo>
                      <a:pt x="61" y="76"/>
                    </a:lnTo>
                    <a:lnTo>
                      <a:pt x="63" y="70"/>
                    </a:lnTo>
                    <a:lnTo>
                      <a:pt x="66" y="64"/>
                    </a:lnTo>
                    <a:lnTo>
                      <a:pt x="72" y="58"/>
                    </a:lnTo>
                    <a:lnTo>
                      <a:pt x="76" y="55"/>
                    </a:lnTo>
                    <a:lnTo>
                      <a:pt x="82" y="45"/>
                    </a:lnTo>
                    <a:lnTo>
                      <a:pt x="89" y="38"/>
                    </a:lnTo>
                    <a:lnTo>
                      <a:pt x="95" y="30"/>
                    </a:lnTo>
                    <a:lnTo>
                      <a:pt x="104" y="22"/>
                    </a:lnTo>
                    <a:lnTo>
                      <a:pt x="108" y="19"/>
                    </a:lnTo>
                    <a:lnTo>
                      <a:pt x="114" y="19"/>
                    </a:lnTo>
                    <a:lnTo>
                      <a:pt x="120" y="19"/>
                    </a:lnTo>
                    <a:lnTo>
                      <a:pt x="125" y="20"/>
                    </a:lnTo>
                    <a:lnTo>
                      <a:pt x="135" y="24"/>
                    </a:lnTo>
                    <a:lnTo>
                      <a:pt x="142" y="30"/>
                    </a:lnTo>
                    <a:lnTo>
                      <a:pt x="148" y="36"/>
                    </a:lnTo>
                    <a:lnTo>
                      <a:pt x="156" y="41"/>
                    </a:lnTo>
                    <a:lnTo>
                      <a:pt x="158" y="47"/>
                    </a:lnTo>
                    <a:lnTo>
                      <a:pt x="160" y="53"/>
                    </a:lnTo>
                    <a:lnTo>
                      <a:pt x="161" y="58"/>
                    </a:lnTo>
                    <a:lnTo>
                      <a:pt x="163" y="66"/>
                    </a:lnTo>
                    <a:lnTo>
                      <a:pt x="161" y="72"/>
                    </a:lnTo>
                    <a:lnTo>
                      <a:pt x="161" y="77"/>
                    </a:lnTo>
                    <a:lnTo>
                      <a:pt x="160" y="85"/>
                    </a:lnTo>
                    <a:lnTo>
                      <a:pt x="158" y="93"/>
                    </a:lnTo>
                    <a:lnTo>
                      <a:pt x="156" y="98"/>
                    </a:lnTo>
                    <a:lnTo>
                      <a:pt x="152" y="106"/>
                    </a:lnTo>
                    <a:lnTo>
                      <a:pt x="148" y="114"/>
                    </a:lnTo>
                    <a:lnTo>
                      <a:pt x="144" y="121"/>
                    </a:lnTo>
                    <a:lnTo>
                      <a:pt x="139" y="127"/>
                    </a:lnTo>
                    <a:lnTo>
                      <a:pt x="135" y="135"/>
                    </a:lnTo>
                    <a:lnTo>
                      <a:pt x="129" y="140"/>
                    </a:lnTo>
                    <a:lnTo>
                      <a:pt x="125" y="148"/>
                    </a:lnTo>
                    <a:lnTo>
                      <a:pt x="120" y="154"/>
                    </a:lnTo>
                    <a:lnTo>
                      <a:pt x="116" y="159"/>
                    </a:lnTo>
                    <a:lnTo>
                      <a:pt x="110" y="167"/>
                    </a:lnTo>
                    <a:lnTo>
                      <a:pt x="106" y="173"/>
                    </a:lnTo>
                    <a:lnTo>
                      <a:pt x="102" y="178"/>
                    </a:lnTo>
                    <a:lnTo>
                      <a:pt x="99" y="182"/>
                    </a:lnTo>
                    <a:lnTo>
                      <a:pt x="93" y="186"/>
                    </a:lnTo>
                    <a:lnTo>
                      <a:pt x="89" y="190"/>
                    </a:lnTo>
                    <a:lnTo>
                      <a:pt x="82" y="193"/>
                    </a:lnTo>
                    <a:lnTo>
                      <a:pt x="76" y="195"/>
                    </a:lnTo>
                    <a:lnTo>
                      <a:pt x="70" y="195"/>
                    </a:lnTo>
                    <a:lnTo>
                      <a:pt x="63" y="195"/>
                    </a:lnTo>
                    <a:lnTo>
                      <a:pt x="59" y="192"/>
                    </a:lnTo>
                    <a:lnTo>
                      <a:pt x="53" y="190"/>
                    </a:lnTo>
                    <a:lnTo>
                      <a:pt x="51" y="192"/>
                    </a:lnTo>
                    <a:lnTo>
                      <a:pt x="51" y="197"/>
                    </a:lnTo>
                    <a:lnTo>
                      <a:pt x="47" y="205"/>
                    </a:lnTo>
                    <a:lnTo>
                      <a:pt x="49" y="211"/>
                    </a:lnTo>
                    <a:lnTo>
                      <a:pt x="59" y="213"/>
                    </a:lnTo>
                    <a:lnTo>
                      <a:pt x="66" y="214"/>
                    </a:lnTo>
                    <a:lnTo>
                      <a:pt x="76" y="214"/>
                    </a:lnTo>
                    <a:lnTo>
                      <a:pt x="85" y="213"/>
                    </a:lnTo>
                    <a:lnTo>
                      <a:pt x="91" y="209"/>
                    </a:lnTo>
                    <a:lnTo>
                      <a:pt x="99" y="205"/>
                    </a:lnTo>
                    <a:lnTo>
                      <a:pt x="106" y="197"/>
                    </a:lnTo>
                    <a:lnTo>
                      <a:pt x="114" y="193"/>
                    </a:lnTo>
                    <a:lnTo>
                      <a:pt x="120" y="184"/>
                    </a:lnTo>
                    <a:lnTo>
                      <a:pt x="125" y="176"/>
                    </a:lnTo>
                    <a:lnTo>
                      <a:pt x="131" y="169"/>
                    </a:lnTo>
                    <a:lnTo>
                      <a:pt x="139" y="159"/>
                    </a:lnTo>
                    <a:lnTo>
                      <a:pt x="142" y="152"/>
                    </a:lnTo>
                    <a:lnTo>
                      <a:pt x="148" y="144"/>
                    </a:lnTo>
                    <a:lnTo>
                      <a:pt x="154" y="136"/>
                    </a:lnTo>
                    <a:lnTo>
                      <a:pt x="160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6" name="Freeform 141"/>
              <p:cNvSpPr>
                <a:spLocks/>
              </p:cNvSpPr>
              <p:nvPr/>
            </p:nvSpPr>
            <p:spPr bwMode="auto">
              <a:xfrm>
                <a:off x="1587" y="1544"/>
                <a:ext cx="198" cy="132"/>
              </a:xfrm>
              <a:custGeom>
                <a:avLst/>
                <a:gdLst>
                  <a:gd name="T0" fmla="*/ 194 w 397"/>
                  <a:gd name="T1" fmla="*/ 0 h 265"/>
                  <a:gd name="T2" fmla="*/ 195 w 397"/>
                  <a:gd name="T3" fmla="*/ 4 h 265"/>
                  <a:gd name="T4" fmla="*/ 197 w 397"/>
                  <a:gd name="T5" fmla="*/ 8 h 265"/>
                  <a:gd name="T6" fmla="*/ 180 w 397"/>
                  <a:gd name="T7" fmla="*/ 14 h 265"/>
                  <a:gd name="T8" fmla="*/ 146 w 397"/>
                  <a:gd name="T9" fmla="*/ 25 h 265"/>
                  <a:gd name="T10" fmla="*/ 113 w 397"/>
                  <a:gd name="T11" fmla="*/ 35 h 265"/>
                  <a:gd name="T12" fmla="*/ 82 w 397"/>
                  <a:gd name="T13" fmla="*/ 46 h 265"/>
                  <a:gd name="T14" fmla="*/ 56 w 397"/>
                  <a:gd name="T15" fmla="*/ 57 h 265"/>
                  <a:gd name="T16" fmla="*/ 35 w 397"/>
                  <a:gd name="T17" fmla="*/ 68 h 265"/>
                  <a:gd name="T18" fmla="*/ 19 w 397"/>
                  <a:gd name="T19" fmla="*/ 80 h 265"/>
                  <a:gd name="T20" fmla="*/ 11 w 397"/>
                  <a:gd name="T21" fmla="*/ 91 h 265"/>
                  <a:gd name="T22" fmla="*/ 11 w 397"/>
                  <a:gd name="T23" fmla="*/ 101 h 265"/>
                  <a:gd name="T24" fmla="*/ 17 w 397"/>
                  <a:gd name="T25" fmla="*/ 106 h 265"/>
                  <a:gd name="T26" fmla="*/ 26 w 397"/>
                  <a:gd name="T27" fmla="*/ 111 h 265"/>
                  <a:gd name="T28" fmla="*/ 38 w 397"/>
                  <a:gd name="T29" fmla="*/ 116 h 265"/>
                  <a:gd name="T30" fmla="*/ 51 w 397"/>
                  <a:gd name="T31" fmla="*/ 120 h 265"/>
                  <a:gd name="T32" fmla="*/ 64 w 397"/>
                  <a:gd name="T33" fmla="*/ 122 h 265"/>
                  <a:gd name="T34" fmla="*/ 78 w 397"/>
                  <a:gd name="T35" fmla="*/ 123 h 265"/>
                  <a:gd name="T36" fmla="*/ 89 w 397"/>
                  <a:gd name="T37" fmla="*/ 123 h 265"/>
                  <a:gd name="T38" fmla="*/ 93 w 397"/>
                  <a:gd name="T39" fmla="*/ 124 h 265"/>
                  <a:gd name="T40" fmla="*/ 94 w 397"/>
                  <a:gd name="T41" fmla="*/ 129 h 265"/>
                  <a:gd name="T42" fmla="*/ 84 w 397"/>
                  <a:gd name="T43" fmla="*/ 131 h 265"/>
                  <a:gd name="T44" fmla="*/ 65 w 397"/>
                  <a:gd name="T45" fmla="*/ 131 h 265"/>
                  <a:gd name="T46" fmla="*/ 50 w 397"/>
                  <a:gd name="T47" fmla="*/ 130 h 265"/>
                  <a:gd name="T48" fmla="*/ 36 w 397"/>
                  <a:gd name="T49" fmla="*/ 127 h 265"/>
                  <a:gd name="T50" fmla="*/ 23 w 397"/>
                  <a:gd name="T51" fmla="*/ 124 h 265"/>
                  <a:gd name="T52" fmla="*/ 14 w 397"/>
                  <a:gd name="T53" fmla="*/ 118 h 265"/>
                  <a:gd name="T54" fmla="*/ 6 w 397"/>
                  <a:gd name="T55" fmla="*/ 110 h 265"/>
                  <a:gd name="T56" fmla="*/ 1 w 397"/>
                  <a:gd name="T57" fmla="*/ 103 h 265"/>
                  <a:gd name="T58" fmla="*/ 0 w 397"/>
                  <a:gd name="T59" fmla="*/ 93 h 265"/>
                  <a:gd name="T60" fmla="*/ 2 w 397"/>
                  <a:gd name="T61" fmla="*/ 83 h 265"/>
                  <a:gd name="T62" fmla="*/ 10 w 397"/>
                  <a:gd name="T63" fmla="*/ 73 h 265"/>
                  <a:gd name="T64" fmla="*/ 21 w 397"/>
                  <a:gd name="T65" fmla="*/ 64 h 265"/>
                  <a:gd name="T66" fmla="*/ 36 w 397"/>
                  <a:gd name="T67" fmla="*/ 55 h 265"/>
                  <a:gd name="T68" fmla="*/ 51 w 397"/>
                  <a:gd name="T69" fmla="*/ 48 h 265"/>
                  <a:gd name="T70" fmla="*/ 66 w 397"/>
                  <a:gd name="T71" fmla="*/ 42 h 265"/>
                  <a:gd name="T72" fmla="*/ 81 w 397"/>
                  <a:gd name="T73" fmla="*/ 35 h 265"/>
                  <a:gd name="T74" fmla="*/ 95 w 397"/>
                  <a:gd name="T75" fmla="*/ 30 h 265"/>
                  <a:gd name="T76" fmla="*/ 108 w 397"/>
                  <a:gd name="T77" fmla="*/ 25 h 265"/>
                  <a:gd name="T78" fmla="*/ 122 w 397"/>
                  <a:gd name="T79" fmla="*/ 19 h 265"/>
                  <a:gd name="T80" fmla="*/ 137 w 397"/>
                  <a:gd name="T81" fmla="*/ 15 h 265"/>
                  <a:gd name="T82" fmla="*/ 153 w 397"/>
                  <a:gd name="T83" fmla="*/ 10 h 265"/>
                  <a:gd name="T84" fmla="*/ 166 w 397"/>
                  <a:gd name="T85" fmla="*/ 6 h 265"/>
                  <a:gd name="T86" fmla="*/ 178 w 397"/>
                  <a:gd name="T87" fmla="*/ 3 h 265"/>
                  <a:gd name="T88" fmla="*/ 189 w 397"/>
                  <a:gd name="T89" fmla="*/ 1 h 265"/>
                  <a:gd name="T90" fmla="*/ 193 w 397"/>
                  <a:gd name="T91" fmla="*/ 0 h 26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97"/>
                  <a:gd name="T139" fmla="*/ 0 h 265"/>
                  <a:gd name="T140" fmla="*/ 397 w 397"/>
                  <a:gd name="T141" fmla="*/ 265 h 26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97" h="265">
                    <a:moveTo>
                      <a:pt x="387" y="0"/>
                    </a:moveTo>
                    <a:lnTo>
                      <a:pt x="389" y="0"/>
                    </a:lnTo>
                    <a:lnTo>
                      <a:pt x="389" y="4"/>
                    </a:lnTo>
                    <a:lnTo>
                      <a:pt x="391" y="8"/>
                    </a:lnTo>
                    <a:lnTo>
                      <a:pt x="395" y="12"/>
                    </a:lnTo>
                    <a:lnTo>
                      <a:pt x="395" y="16"/>
                    </a:lnTo>
                    <a:lnTo>
                      <a:pt x="397" y="19"/>
                    </a:lnTo>
                    <a:lnTo>
                      <a:pt x="361" y="29"/>
                    </a:lnTo>
                    <a:lnTo>
                      <a:pt x="327" y="38"/>
                    </a:lnTo>
                    <a:lnTo>
                      <a:pt x="292" y="50"/>
                    </a:lnTo>
                    <a:lnTo>
                      <a:pt x="260" y="61"/>
                    </a:lnTo>
                    <a:lnTo>
                      <a:pt x="226" y="71"/>
                    </a:lnTo>
                    <a:lnTo>
                      <a:pt x="195" y="82"/>
                    </a:lnTo>
                    <a:lnTo>
                      <a:pt x="165" y="92"/>
                    </a:lnTo>
                    <a:lnTo>
                      <a:pt x="138" y="105"/>
                    </a:lnTo>
                    <a:lnTo>
                      <a:pt x="112" y="115"/>
                    </a:lnTo>
                    <a:lnTo>
                      <a:pt x="89" y="126"/>
                    </a:lnTo>
                    <a:lnTo>
                      <a:pt x="70" y="137"/>
                    </a:lnTo>
                    <a:lnTo>
                      <a:pt x="53" y="151"/>
                    </a:lnTo>
                    <a:lnTo>
                      <a:pt x="38" y="160"/>
                    </a:lnTo>
                    <a:lnTo>
                      <a:pt x="30" y="172"/>
                    </a:lnTo>
                    <a:lnTo>
                      <a:pt x="23" y="183"/>
                    </a:lnTo>
                    <a:lnTo>
                      <a:pt x="23" y="194"/>
                    </a:lnTo>
                    <a:lnTo>
                      <a:pt x="23" y="202"/>
                    </a:lnTo>
                    <a:lnTo>
                      <a:pt x="28" y="208"/>
                    </a:lnTo>
                    <a:lnTo>
                      <a:pt x="34" y="213"/>
                    </a:lnTo>
                    <a:lnTo>
                      <a:pt x="43" y="219"/>
                    </a:lnTo>
                    <a:lnTo>
                      <a:pt x="53" y="223"/>
                    </a:lnTo>
                    <a:lnTo>
                      <a:pt x="62" y="229"/>
                    </a:lnTo>
                    <a:lnTo>
                      <a:pt x="76" y="232"/>
                    </a:lnTo>
                    <a:lnTo>
                      <a:pt x="89" y="238"/>
                    </a:lnTo>
                    <a:lnTo>
                      <a:pt x="102" y="240"/>
                    </a:lnTo>
                    <a:lnTo>
                      <a:pt x="116" y="242"/>
                    </a:lnTo>
                    <a:lnTo>
                      <a:pt x="129" y="244"/>
                    </a:lnTo>
                    <a:lnTo>
                      <a:pt x="144" y="246"/>
                    </a:lnTo>
                    <a:lnTo>
                      <a:pt x="156" y="246"/>
                    </a:lnTo>
                    <a:lnTo>
                      <a:pt x="167" y="246"/>
                    </a:lnTo>
                    <a:lnTo>
                      <a:pt x="178" y="246"/>
                    </a:lnTo>
                    <a:lnTo>
                      <a:pt x="188" y="246"/>
                    </a:lnTo>
                    <a:lnTo>
                      <a:pt x="186" y="248"/>
                    </a:lnTo>
                    <a:lnTo>
                      <a:pt x="188" y="253"/>
                    </a:lnTo>
                    <a:lnTo>
                      <a:pt x="188" y="259"/>
                    </a:lnTo>
                    <a:lnTo>
                      <a:pt x="188" y="263"/>
                    </a:lnTo>
                    <a:lnTo>
                      <a:pt x="169" y="263"/>
                    </a:lnTo>
                    <a:lnTo>
                      <a:pt x="150" y="265"/>
                    </a:lnTo>
                    <a:lnTo>
                      <a:pt x="131" y="263"/>
                    </a:lnTo>
                    <a:lnTo>
                      <a:pt x="116" y="263"/>
                    </a:lnTo>
                    <a:lnTo>
                      <a:pt x="100" y="261"/>
                    </a:lnTo>
                    <a:lnTo>
                      <a:pt x="85" y="259"/>
                    </a:lnTo>
                    <a:lnTo>
                      <a:pt x="72" y="255"/>
                    </a:lnTo>
                    <a:lnTo>
                      <a:pt x="61" y="251"/>
                    </a:lnTo>
                    <a:lnTo>
                      <a:pt x="47" y="248"/>
                    </a:lnTo>
                    <a:lnTo>
                      <a:pt x="36" y="242"/>
                    </a:lnTo>
                    <a:lnTo>
                      <a:pt x="28" y="236"/>
                    </a:lnTo>
                    <a:lnTo>
                      <a:pt x="19" y="231"/>
                    </a:lnTo>
                    <a:lnTo>
                      <a:pt x="13" y="221"/>
                    </a:lnTo>
                    <a:lnTo>
                      <a:pt x="7" y="215"/>
                    </a:lnTo>
                    <a:lnTo>
                      <a:pt x="3" y="206"/>
                    </a:lnTo>
                    <a:lnTo>
                      <a:pt x="2" y="198"/>
                    </a:lnTo>
                    <a:lnTo>
                      <a:pt x="0" y="187"/>
                    </a:lnTo>
                    <a:lnTo>
                      <a:pt x="2" y="177"/>
                    </a:lnTo>
                    <a:lnTo>
                      <a:pt x="5" y="166"/>
                    </a:lnTo>
                    <a:lnTo>
                      <a:pt x="13" y="156"/>
                    </a:lnTo>
                    <a:lnTo>
                      <a:pt x="21" y="147"/>
                    </a:lnTo>
                    <a:lnTo>
                      <a:pt x="32" y="137"/>
                    </a:lnTo>
                    <a:lnTo>
                      <a:pt x="43" y="128"/>
                    </a:lnTo>
                    <a:lnTo>
                      <a:pt x="59" y="120"/>
                    </a:lnTo>
                    <a:lnTo>
                      <a:pt x="72" y="111"/>
                    </a:lnTo>
                    <a:lnTo>
                      <a:pt x="87" y="103"/>
                    </a:lnTo>
                    <a:lnTo>
                      <a:pt x="102" y="97"/>
                    </a:lnTo>
                    <a:lnTo>
                      <a:pt x="119" y="90"/>
                    </a:lnTo>
                    <a:lnTo>
                      <a:pt x="133" y="84"/>
                    </a:lnTo>
                    <a:lnTo>
                      <a:pt x="150" y="77"/>
                    </a:lnTo>
                    <a:lnTo>
                      <a:pt x="163" y="71"/>
                    </a:lnTo>
                    <a:lnTo>
                      <a:pt x="176" y="67"/>
                    </a:lnTo>
                    <a:lnTo>
                      <a:pt x="190" y="61"/>
                    </a:lnTo>
                    <a:lnTo>
                      <a:pt x="203" y="56"/>
                    </a:lnTo>
                    <a:lnTo>
                      <a:pt x="216" y="50"/>
                    </a:lnTo>
                    <a:lnTo>
                      <a:pt x="232" y="46"/>
                    </a:lnTo>
                    <a:lnTo>
                      <a:pt x="245" y="38"/>
                    </a:lnTo>
                    <a:lnTo>
                      <a:pt x="260" y="35"/>
                    </a:lnTo>
                    <a:lnTo>
                      <a:pt x="275" y="31"/>
                    </a:lnTo>
                    <a:lnTo>
                      <a:pt x="291" y="25"/>
                    </a:lnTo>
                    <a:lnTo>
                      <a:pt x="306" y="21"/>
                    </a:lnTo>
                    <a:lnTo>
                      <a:pt x="319" y="18"/>
                    </a:lnTo>
                    <a:lnTo>
                      <a:pt x="332" y="12"/>
                    </a:lnTo>
                    <a:lnTo>
                      <a:pt x="346" y="10"/>
                    </a:lnTo>
                    <a:lnTo>
                      <a:pt x="357" y="6"/>
                    </a:lnTo>
                    <a:lnTo>
                      <a:pt x="368" y="4"/>
                    </a:lnTo>
                    <a:lnTo>
                      <a:pt x="378" y="2"/>
                    </a:lnTo>
                    <a:lnTo>
                      <a:pt x="38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7" name="Freeform 142"/>
              <p:cNvSpPr>
                <a:spLocks/>
              </p:cNvSpPr>
              <p:nvPr/>
            </p:nvSpPr>
            <p:spPr bwMode="auto">
              <a:xfrm>
                <a:off x="1717" y="1668"/>
                <a:ext cx="112" cy="12"/>
              </a:xfrm>
              <a:custGeom>
                <a:avLst/>
                <a:gdLst>
                  <a:gd name="T0" fmla="*/ 112 w 224"/>
                  <a:gd name="T1" fmla="*/ 2 h 24"/>
                  <a:gd name="T2" fmla="*/ 112 w 224"/>
                  <a:gd name="T3" fmla="*/ 6 h 24"/>
                  <a:gd name="T4" fmla="*/ 107 w 224"/>
                  <a:gd name="T5" fmla="*/ 7 h 24"/>
                  <a:gd name="T6" fmla="*/ 98 w 224"/>
                  <a:gd name="T7" fmla="*/ 9 h 24"/>
                  <a:gd name="T8" fmla="*/ 89 w 224"/>
                  <a:gd name="T9" fmla="*/ 10 h 24"/>
                  <a:gd name="T10" fmla="*/ 81 w 224"/>
                  <a:gd name="T11" fmla="*/ 10 h 24"/>
                  <a:gd name="T12" fmla="*/ 74 w 224"/>
                  <a:gd name="T13" fmla="*/ 11 h 24"/>
                  <a:gd name="T14" fmla="*/ 67 w 224"/>
                  <a:gd name="T15" fmla="*/ 11 h 24"/>
                  <a:gd name="T16" fmla="*/ 60 w 224"/>
                  <a:gd name="T17" fmla="*/ 11 h 24"/>
                  <a:gd name="T18" fmla="*/ 54 w 224"/>
                  <a:gd name="T19" fmla="*/ 11 h 24"/>
                  <a:gd name="T20" fmla="*/ 48 w 224"/>
                  <a:gd name="T21" fmla="*/ 11 h 24"/>
                  <a:gd name="T22" fmla="*/ 42 w 224"/>
                  <a:gd name="T23" fmla="*/ 11 h 24"/>
                  <a:gd name="T24" fmla="*/ 35 w 224"/>
                  <a:gd name="T25" fmla="*/ 11 h 24"/>
                  <a:gd name="T26" fmla="*/ 29 w 224"/>
                  <a:gd name="T27" fmla="*/ 11 h 24"/>
                  <a:gd name="T28" fmla="*/ 23 w 224"/>
                  <a:gd name="T29" fmla="*/ 11 h 24"/>
                  <a:gd name="T30" fmla="*/ 16 w 224"/>
                  <a:gd name="T31" fmla="*/ 11 h 24"/>
                  <a:gd name="T32" fmla="*/ 7 w 224"/>
                  <a:gd name="T33" fmla="*/ 11 h 24"/>
                  <a:gd name="T34" fmla="*/ 1 w 224"/>
                  <a:gd name="T35" fmla="*/ 6 h 24"/>
                  <a:gd name="T36" fmla="*/ 1 w 224"/>
                  <a:gd name="T37" fmla="*/ 3 h 24"/>
                  <a:gd name="T38" fmla="*/ 9 w 224"/>
                  <a:gd name="T39" fmla="*/ 2 h 24"/>
                  <a:gd name="T40" fmla="*/ 16 w 224"/>
                  <a:gd name="T41" fmla="*/ 2 h 24"/>
                  <a:gd name="T42" fmla="*/ 23 w 224"/>
                  <a:gd name="T43" fmla="*/ 2 h 24"/>
                  <a:gd name="T44" fmla="*/ 30 w 224"/>
                  <a:gd name="T45" fmla="*/ 2 h 24"/>
                  <a:gd name="T46" fmla="*/ 41 w 224"/>
                  <a:gd name="T47" fmla="*/ 2 h 24"/>
                  <a:gd name="T48" fmla="*/ 48 w 224"/>
                  <a:gd name="T49" fmla="*/ 2 h 24"/>
                  <a:gd name="T50" fmla="*/ 54 w 224"/>
                  <a:gd name="T51" fmla="*/ 2 h 24"/>
                  <a:gd name="T52" fmla="*/ 61 w 224"/>
                  <a:gd name="T53" fmla="*/ 1 h 24"/>
                  <a:gd name="T54" fmla="*/ 69 w 224"/>
                  <a:gd name="T55" fmla="*/ 1 h 24"/>
                  <a:gd name="T56" fmla="*/ 75 w 224"/>
                  <a:gd name="T57" fmla="*/ 1 h 24"/>
                  <a:gd name="T58" fmla="*/ 83 w 224"/>
                  <a:gd name="T59" fmla="*/ 1 h 24"/>
                  <a:gd name="T60" fmla="*/ 93 w 224"/>
                  <a:gd name="T61" fmla="*/ 0 h 24"/>
                  <a:gd name="T62" fmla="*/ 103 w 224"/>
                  <a:gd name="T63" fmla="*/ 0 h 24"/>
                  <a:gd name="T64" fmla="*/ 109 w 224"/>
                  <a:gd name="T65" fmla="*/ 0 h 2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4"/>
                  <a:gd name="T100" fmla="*/ 0 h 24"/>
                  <a:gd name="T101" fmla="*/ 224 w 224"/>
                  <a:gd name="T102" fmla="*/ 24 h 2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4" h="24">
                    <a:moveTo>
                      <a:pt x="217" y="0"/>
                    </a:moveTo>
                    <a:lnTo>
                      <a:pt x="223" y="3"/>
                    </a:lnTo>
                    <a:lnTo>
                      <a:pt x="224" y="9"/>
                    </a:lnTo>
                    <a:lnTo>
                      <a:pt x="223" y="11"/>
                    </a:lnTo>
                    <a:lnTo>
                      <a:pt x="219" y="13"/>
                    </a:lnTo>
                    <a:lnTo>
                      <a:pt x="213" y="15"/>
                    </a:lnTo>
                    <a:lnTo>
                      <a:pt x="205" y="15"/>
                    </a:lnTo>
                    <a:lnTo>
                      <a:pt x="196" y="17"/>
                    </a:lnTo>
                    <a:lnTo>
                      <a:pt x="188" y="19"/>
                    </a:lnTo>
                    <a:lnTo>
                      <a:pt x="177" y="19"/>
                    </a:lnTo>
                    <a:lnTo>
                      <a:pt x="167" y="19"/>
                    </a:lnTo>
                    <a:lnTo>
                      <a:pt x="162" y="19"/>
                    </a:lnTo>
                    <a:lnTo>
                      <a:pt x="156" y="21"/>
                    </a:lnTo>
                    <a:lnTo>
                      <a:pt x="148" y="21"/>
                    </a:lnTo>
                    <a:lnTo>
                      <a:pt x="141" y="21"/>
                    </a:lnTo>
                    <a:lnTo>
                      <a:pt x="133" y="21"/>
                    </a:lnTo>
                    <a:lnTo>
                      <a:pt x="127" y="21"/>
                    </a:lnTo>
                    <a:lnTo>
                      <a:pt x="120" y="21"/>
                    </a:lnTo>
                    <a:lnTo>
                      <a:pt x="114" y="21"/>
                    </a:lnTo>
                    <a:lnTo>
                      <a:pt x="108" y="21"/>
                    </a:lnTo>
                    <a:lnTo>
                      <a:pt x="101" y="22"/>
                    </a:lnTo>
                    <a:lnTo>
                      <a:pt x="95" y="22"/>
                    </a:lnTo>
                    <a:lnTo>
                      <a:pt x="89" y="22"/>
                    </a:lnTo>
                    <a:lnTo>
                      <a:pt x="84" y="22"/>
                    </a:lnTo>
                    <a:lnTo>
                      <a:pt x="76" y="22"/>
                    </a:lnTo>
                    <a:lnTo>
                      <a:pt x="70" y="22"/>
                    </a:lnTo>
                    <a:lnTo>
                      <a:pt x="65" y="22"/>
                    </a:lnTo>
                    <a:lnTo>
                      <a:pt x="59" y="22"/>
                    </a:lnTo>
                    <a:lnTo>
                      <a:pt x="53" y="24"/>
                    </a:lnTo>
                    <a:lnTo>
                      <a:pt x="46" y="22"/>
                    </a:lnTo>
                    <a:lnTo>
                      <a:pt x="38" y="22"/>
                    </a:lnTo>
                    <a:lnTo>
                      <a:pt x="32" y="22"/>
                    </a:lnTo>
                    <a:lnTo>
                      <a:pt x="27" y="22"/>
                    </a:lnTo>
                    <a:lnTo>
                      <a:pt x="15" y="22"/>
                    </a:lnTo>
                    <a:lnTo>
                      <a:pt x="6" y="22"/>
                    </a:lnTo>
                    <a:lnTo>
                      <a:pt x="2" y="13"/>
                    </a:lnTo>
                    <a:lnTo>
                      <a:pt x="0" y="9"/>
                    </a:lnTo>
                    <a:lnTo>
                      <a:pt x="2" y="7"/>
                    </a:lnTo>
                    <a:lnTo>
                      <a:pt x="10" y="5"/>
                    </a:lnTo>
                    <a:lnTo>
                      <a:pt x="17" y="3"/>
                    </a:lnTo>
                    <a:lnTo>
                      <a:pt x="29" y="3"/>
                    </a:lnTo>
                    <a:lnTo>
                      <a:pt x="32" y="3"/>
                    </a:lnTo>
                    <a:lnTo>
                      <a:pt x="40" y="3"/>
                    </a:lnTo>
                    <a:lnTo>
                      <a:pt x="46" y="3"/>
                    </a:lnTo>
                    <a:lnTo>
                      <a:pt x="51" y="3"/>
                    </a:lnTo>
                    <a:lnTo>
                      <a:pt x="61" y="3"/>
                    </a:lnTo>
                    <a:lnTo>
                      <a:pt x="72" y="3"/>
                    </a:lnTo>
                    <a:lnTo>
                      <a:pt x="82" y="3"/>
                    </a:lnTo>
                    <a:lnTo>
                      <a:pt x="89" y="3"/>
                    </a:lnTo>
                    <a:lnTo>
                      <a:pt x="95" y="3"/>
                    </a:lnTo>
                    <a:lnTo>
                      <a:pt x="103" y="3"/>
                    </a:lnTo>
                    <a:lnTo>
                      <a:pt x="108" y="3"/>
                    </a:lnTo>
                    <a:lnTo>
                      <a:pt x="116" y="3"/>
                    </a:lnTo>
                    <a:lnTo>
                      <a:pt x="122" y="2"/>
                    </a:lnTo>
                    <a:lnTo>
                      <a:pt x="129" y="2"/>
                    </a:lnTo>
                    <a:lnTo>
                      <a:pt x="137" y="2"/>
                    </a:lnTo>
                    <a:lnTo>
                      <a:pt x="143" y="2"/>
                    </a:lnTo>
                    <a:lnTo>
                      <a:pt x="150" y="2"/>
                    </a:lnTo>
                    <a:lnTo>
                      <a:pt x="158" y="2"/>
                    </a:lnTo>
                    <a:lnTo>
                      <a:pt x="166" y="2"/>
                    </a:lnTo>
                    <a:lnTo>
                      <a:pt x="175" y="2"/>
                    </a:lnTo>
                    <a:lnTo>
                      <a:pt x="185" y="0"/>
                    </a:lnTo>
                    <a:lnTo>
                      <a:pt x="194" y="0"/>
                    </a:lnTo>
                    <a:lnTo>
                      <a:pt x="205" y="0"/>
                    </a:lnTo>
                    <a:lnTo>
                      <a:pt x="2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8" name="Freeform 143"/>
              <p:cNvSpPr>
                <a:spLocks/>
              </p:cNvSpPr>
              <p:nvPr/>
            </p:nvSpPr>
            <p:spPr bwMode="auto">
              <a:xfrm>
                <a:off x="1400" y="1537"/>
                <a:ext cx="64" cy="38"/>
              </a:xfrm>
              <a:custGeom>
                <a:avLst/>
                <a:gdLst>
                  <a:gd name="T0" fmla="*/ 60 w 129"/>
                  <a:gd name="T1" fmla="*/ 0 h 76"/>
                  <a:gd name="T2" fmla="*/ 61 w 129"/>
                  <a:gd name="T3" fmla="*/ 1 h 76"/>
                  <a:gd name="T4" fmla="*/ 62 w 129"/>
                  <a:gd name="T5" fmla="*/ 3 h 76"/>
                  <a:gd name="T6" fmla="*/ 63 w 129"/>
                  <a:gd name="T7" fmla="*/ 5 h 76"/>
                  <a:gd name="T8" fmla="*/ 64 w 129"/>
                  <a:gd name="T9" fmla="*/ 7 h 76"/>
                  <a:gd name="T10" fmla="*/ 60 w 129"/>
                  <a:gd name="T11" fmla="*/ 9 h 76"/>
                  <a:gd name="T12" fmla="*/ 56 w 129"/>
                  <a:gd name="T13" fmla="*/ 11 h 76"/>
                  <a:gd name="T14" fmla="*/ 52 w 129"/>
                  <a:gd name="T15" fmla="*/ 13 h 76"/>
                  <a:gd name="T16" fmla="*/ 47 w 129"/>
                  <a:gd name="T17" fmla="*/ 17 h 76"/>
                  <a:gd name="T18" fmla="*/ 43 w 129"/>
                  <a:gd name="T19" fmla="*/ 17 h 76"/>
                  <a:gd name="T20" fmla="*/ 39 w 129"/>
                  <a:gd name="T21" fmla="*/ 20 h 76"/>
                  <a:gd name="T22" fmla="*/ 34 w 129"/>
                  <a:gd name="T23" fmla="*/ 22 h 76"/>
                  <a:gd name="T24" fmla="*/ 31 w 129"/>
                  <a:gd name="T25" fmla="*/ 25 h 76"/>
                  <a:gd name="T26" fmla="*/ 26 w 129"/>
                  <a:gd name="T27" fmla="*/ 26 h 76"/>
                  <a:gd name="T28" fmla="*/ 23 w 129"/>
                  <a:gd name="T29" fmla="*/ 28 h 76"/>
                  <a:gd name="T30" fmla="*/ 19 w 129"/>
                  <a:gd name="T31" fmla="*/ 30 h 76"/>
                  <a:gd name="T32" fmla="*/ 15 w 129"/>
                  <a:gd name="T33" fmla="*/ 33 h 76"/>
                  <a:gd name="T34" fmla="*/ 12 w 129"/>
                  <a:gd name="T35" fmla="*/ 34 h 76"/>
                  <a:gd name="T36" fmla="*/ 9 w 129"/>
                  <a:gd name="T37" fmla="*/ 36 h 76"/>
                  <a:gd name="T38" fmla="*/ 7 w 129"/>
                  <a:gd name="T39" fmla="*/ 36 h 76"/>
                  <a:gd name="T40" fmla="*/ 5 w 129"/>
                  <a:gd name="T41" fmla="*/ 38 h 76"/>
                  <a:gd name="T42" fmla="*/ 4 w 129"/>
                  <a:gd name="T43" fmla="*/ 36 h 76"/>
                  <a:gd name="T44" fmla="*/ 2 w 129"/>
                  <a:gd name="T45" fmla="*/ 36 h 76"/>
                  <a:gd name="T46" fmla="*/ 1 w 129"/>
                  <a:gd name="T47" fmla="*/ 33 h 76"/>
                  <a:gd name="T48" fmla="*/ 0 w 129"/>
                  <a:gd name="T49" fmla="*/ 31 h 76"/>
                  <a:gd name="T50" fmla="*/ 2 w 129"/>
                  <a:gd name="T51" fmla="*/ 29 h 76"/>
                  <a:gd name="T52" fmla="*/ 6 w 129"/>
                  <a:gd name="T53" fmla="*/ 26 h 76"/>
                  <a:gd name="T54" fmla="*/ 8 w 129"/>
                  <a:gd name="T55" fmla="*/ 25 h 76"/>
                  <a:gd name="T56" fmla="*/ 12 w 129"/>
                  <a:gd name="T57" fmla="*/ 23 h 76"/>
                  <a:gd name="T58" fmla="*/ 16 w 129"/>
                  <a:gd name="T59" fmla="*/ 20 h 76"/>
                  <a:gd name="T60" fmla="*/ 21 w 129"/>
                  <a:gd name="T61" fmla="*/ 18 h 76"/>
                  <a:gd name="T62" fmla="*/ 26 w 129"/>
                  <a:gd name="T63" fmla="*/ 15 h 76"/>
                  <a:gd name="T64" fmla="*/ 29 w 129"/>
                  <a:gd name="T65" fmla="*/ 13 h 76"/>
                  <a:gd name="T66" fmla="*/ 34 w 129"/>
                  <a:gd name="T67" fmla="*/ 10 h 76"/>
                  <a:gd name="T68" fmla="*/ 39 w 129"/>
                  <a:gd name="T69" fmla="*/ 9 h 76"/>
                  <a:gd name="T70" fmla="*/ 43 w 129"/>
                  <a:gd name="T71" fmla="*/ 7 h 76"/>
                  <a:gd name="T72" fmla="*/ 47 w 129"/>
                  <a:gd name="T73" fmla="*/ 5 h 76"/>
                  <a:gd name="T74" fmla="*/ 51 w 129"/>
                  <a:gd name="T75" fmla="*/ 4 h 76"/>
                  <a:gd name="T76" fmla="*/ 54 w 129"/>
                  <a:gd name="T77" fmla="*/ 2 h 76"/>
                  <a:gd name="T78" fmla="*/ 57 w 129"/>
                  <a:gd name="T79" fmla="*/ 1 h 76"/>
                  <a:gd name="T80" fmla="*/ 60 w 129"/>
                  <a:gd name="T81" fmla="*/ 0 h 76"/>
                  <a:gd name="T82" fmla="*/ 60 w 129"/>
                  <a:gd name="T83" fmla="*/ 0 h 7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29"/>
                  <a:gd name="T127" fmla="*/ 0 h 76"/>
                  <a:gd name="T128" fmla="*/ 129 w 129"/>
                  <a:gd name="T129" fmla="*/ 76 h 7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29" h="76">
                    <a:moveTo>
                      <a:pt x="120" y="0"/>
                    </a:moveTo>
                    <a:lnTo>
                      <a:pt x="122" y="2"/>
                    </a:lnTo>
                    <a:lnTo>
                      <a:pt x="124" y="6"/>
                    </a:lnTo>
                    <a:lnTo>
                      <a:pt x="126" y="10"/>
                    </a:lnTo>
                    <a:lnTo>
                      <a:pt x="129" y="15"/>
                    </a:lnTo>
                    <a:lnTo>
                      <a:pt x="120" y="17"/>
                    </a:lnTo>
                    <a:lnTo>
                      <a:pt x="112" y="23"/>
                    </a:lnTo>
                    <a:lnTo>
                      <a:pt x="105" y="27"/>
                    </a:lnTo>
                    <a:lnTo>
                      <a:pt x="95" y="33"/>
                    </a:lnTo>
                    <a:lnTo>
                      <a:pt x="86" y="34"/>
                    </a:lnTo>
                    <a:lnTo>
                      <a:pt x="78" y="40"/>
                    </a:lnTo>
                    <a:lnTo>
                      <a:pt x="69" y="44"/>
                    </a:lnTo>
                    <a:lnTo>
                      <a:pt x="63" y="50"/>
                    </a:lnTo>
                    <a:lnTo>
                      <a:pt x="53" y="52"/>
                    </a:lnTo>
                    <a:lnTo>
                      <a:pt x="46" y="57"/>
                    </a:lnTo>
                    <a:lnTo>
                      <a:pt x="38" y="61"/>
                    </a:lnTo>
                    <a:lnTo>
                      <a:pt x="31" y="65"/>
                    </a:lnTo>
                    <a:lnTo>
                      <a:pt x="25" y="67"/>
                    </a:lnTo>
                    <a:lnTo>
                      <a:pt x="19" y="71"/>
                    </a:lnTo>
                    <a:lnTo>
                      <a:pt x="14" y="72"/>
                    </a:lnTo>
                    <a:lnTo>
                      <a:pt x="10" y="76"/>
                    </a:lnTo>
                    <a:lnTo>
                      <a:pt x="8" y="72"/>
                    </a:lnTo>
                    <a:lnTo>
                      <a:pt x="4" y="71"/>
                    </a:lnTo>
                    <a:lnTo>
                      <a:pt x="2" y="65"/>
                    </a:lnTo>
                    <a:lnTo>
                      <a:pt x="0" y="63"/>
                    </a:lnTo>
                    <a:lnTo>
                      <a:pt x="4" y="59"/>
                    </a:lnTo>
                    <a:lnTo>
                      <a:pt x="12" y="53"/>
                    </a:lnTo>
                    <a:lnTo>
                      <a:pt x="17" y="50"/>
                    </a:lnTo>
                    <a:lnTo>
                      <a:pt x="25" y="46"/>
                    </a:lnTo>
                    <a:lnTo>
                      <a:pt x="33" y="40"/>
                    </a:lnTo>
                    <a:lnTo>
                      <a:pt x="42" y="36"/>
                    </a:lnTo>
                    <a:lnTo>
                      <a:pt x="52" y="31"/>
                    </a:lnTo>
                    <a:lnTo>
                      <a:pt x="59" y="27"/>
                    </a:lnTo>
                    <a:lnTo>
                      <a:pt x="69" y="21"/>
                    </a:lnTo>
                    <a:lnTo>
                      <a:pt x="78" y="17"/>
                    </a:lnTo>
                    <a:lnTo>
                      <a:pt x="86" y="14"/>
                    </a:lnTo>
                    <a:lnTo>
                      <a:pt x="95" y="10"/>
                    </a:lnTo>
                    <a:lnTo>
                      <a:pt x="103" y="8"/>
                    </a:lnTo>
                    <a:lnTo>
                      <a:pt x="109" y="4"/>
                    </a:lnTo>
                    <a:lnTo>
                      <a:pt x="114" y="2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79" name="Freeform 144"/>
              <p:cNvSpPr>
                <a:spLocks/>
              </p:cNvSpPr>
              <p:nvPr/>
            </p:nvSpPr>
            <p:spPr bwMode="auto">
              <a:xfrm>
                <a:off x="1519" y="1475"/>
                <a:ext cx="74" cy="40"/>
              </a:xfrm>
              <a:custGeom>
                <a:avLst/>
                <a:gdLst>
                  <a:gd name="T0" fmla="*/ 74 w 146"/>
                  <a:gd name="T1" fmla="*/ 0 h 79"/>
                  <a:gd name="T2" fmla="*/ 74 w 146"/>
                  <a:gd name="T3" fmla="*/ 1 h 79"/>
                  <a:gd name="T4" fmla="*/ 74 w 146"/>
                  <a:gd name="T5" fmla="*/ 5 h 79"/>
                  <a:gd name="T6" fmla="*/ 74 w 146"/>
                  <a:gd name="T7" fmla="*/ 8 h 79"/>
                  <a:gd name="T8" fmla="*/ 74 w 146"/>
                  <a:gd name="T9" fmla="*/ 11 h 79"/>
                  <a:gd name="T10" fmla="*/ 70 w 146"/>
                  <a:gd name="T11" fmla="*/ 12 h 79"/>
                  <a:gd name="T12" fmla="*/ 67 w 146"/>
                  <a:gd name="T13" fmla="*/ 13 h 79"/>
                  <a:gd name="T14" fmla="*/ 63 w 146"/>
                  <a:gd name="T15" fmla="*/ 15 h 79"/>
                  <a:gd name="T16" fmla="*/ 60 w 146"/>
                  <a:gd name="T17" fmla="*/ 17 h 79"/>
                  <a:gd name="T18" fmla="*/ 55 w 146"/>
                  <a:gd name="T19" fmla="*/ 19 h 79"/>
                  <a:gd name="T20" fmla="*/ 50 w 146"/>
                  <a:gd name="T21" fmla="*/ 20 h 79"/>
                  <a:gd name="T22" fmla="*/ 45 w 146"/>
                  <a:gd name="T23" fmla="*/ 22 h 79"/>
                  <a:gd name="T24" fmla="*/ 41 w 146"/>
                  <a:gd name="T25" fmla="*/ 24 h 79"/>
                  <a:gd name="T26" fmla="*/ 36 w 146"/>
                  <a:gd name="T27" fmla="*/ 26 h 79"/>
                  <a:gd name="T28" fmla="*/ 31 w 146"/>
                  <a:gd name="T29" fmla="*/ 27 h 79"/>
                  <a:gd name="T30" fmla="*/ 27 w 146"/>
                  <a:gd name="T31" fmla="*/ 30 h 79"/>
                  <a:gd name="T32" fmla="*/ 22 w 146"/>
                  <a:gd name="T33" fmla="*/ 31 h 79"/>
                  <a:gd name="T34" fmla="*/ 17 w 146"/>
                  <a:gd name="T35" fmla="*/ 32 h 79"/>
                  <a:gd name="T36" fmla="*/ 13 w 146"/>
                  <a:gd name="T37" fmla="*/ 35 h 79"/>
                  <a:gd name="T38" fmla="*/ 9 w 146"/>
                  <a:gd name="T39" fmla="*/ 37 h 79"/>
                  <a:gd name="T40" fmla="*/ 5 w 146"/>
                  <a:gd name="T41" fmla="*/ 40 h 79"/>
                  <a:gd name="T42" fmla="*/ 3 w 146"/>
                  <a:gd name="T43" fmla="*/ 39 h 79"/>
                  <a:gd name="T44" fmla="*/ 2 w 146"/>
                  <a:gd name="T45" fmla="*/ 38 h 79"/>
                  <a:gd name="T46" fmla="*/ 1 w 146"/>
                  <a:gd name="T47" fmla="*/ 35 h 79"/>
                  <a:gd name="T48" fmla="*/ 0 w 146"/>
                  <a:gd name="T49" fmla="*/ 34 h 79"/>
                  <a:gd name="T50" fmla="*/ 3 w 146"/>
                  <a:gd name="T51" fmla="*/ 31 h 79"/>
                  <a:gd name="T52" fmla="*/ 7 w 146"/>
                  <a:gd name="T53" fmla="*/ 28 h 79"/>
                  <a:gd name="T54" fmla="*/ 11 w 146"/>
                  <a:gd name="T55" fmla="*/ 26 h 79"/>
                  <a:gd name="T56" fmla="*/ 15 w 146"/>
                  <a:gd name="T57" fmla="*/ 24 h 79"/>
                  <a:gd name="T58" fmla="*/ 20 w 146"/>
                  <a:gd name="T59" fmla="*/ 21 h 79"/>
                  <a:gd name="T60" fmla="*/ 24 w 146"/>
                  <a:gd name="T61" fmla="*/ 19 h 79"/>
                  <a:gd name="T62" fmla="*/ 30 w 146"/>
                  <a:gd name="T63" fmla="*/ 17 h 79"/>
                  <a:gd name="T64" fmla="*/ 34 w 146"/>
                  <a:gd name="T65" fmla="*/ 16 h 79"/>
                  <a:gd name="T66" fmla="*/ 40 w 146"/>
                  <a:gd name="T67" fmla="*/ 13 h 79"/>
                  <a:gd name="T68" fmla="*/ 44 w 146"/>
                  <a:gd name="T69" fmla="*/ 11 h 79"/>
                  <a:gd name="T70" fmla="*/ 50 w 146"/>
                  <a:gd name="T71" fmla="*/ 10 h 79"/>
                  <a:gd name="T72" fmla="*/ 55 w 146"/>
                  <a:gd name="T73" fmla="*/ 8 h 79"/>
                  <a:gd name="T74" fmla="*/ 60 w 146"/>
                  <a:gd name="T75" fmla="*/ 6 h 79"/>
                  <a:gd name="T76" fmla="*/ 64 w 146"/>
                  <a:gd name="T77" fmla="*/ 5 h 79"/>
                  <a:gd name="T78" fmla="*/ 69 w 146"/>
                  <a:gd name="T79" fmla="*/ 3 h 79"/>
                  <a:gd name="T80" fmla="*/ 74 w 146"/>
                  <a:gd name="T81" fmla="*/ 0 h 79"/>
                  <a:gd name="T82" fmla="*/ 74 w 146"/>
                  <a:gd name="T83" fmla="*/ 0 h 7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6"/>
                  <a:gd name="T127" fmla="*/ 0 h 79"/>
                  <a:gd name="T128" fmla="*/ 146 w 146"/>
                  <a:gd name="T129" fmla="*/ 79 h 7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6" h="79">
                    <a:moveTo>
                      <a:pt x="146" y="0"/>
                    </a:moveTo>
                    <a:lnTo>
                      <a:pt x="146" y="2"/>
                    </a:lnTo>
                    <a:lnTo>
                      <a:pt x="146" y="9"/>
                    </a:lnTo>
                    <a:lnTo>
                      <a:pt x="146" y="15"/>
                    </a:lnTo>
                    <a:lnTo>
                      <a:pt x="146" y="21"/>
                    </a:lnTo>
                    <a:lnTo>
                      <a:pt x="138" y="24"/>
                    </a:lnTo>
                    <a:lnTo>
                      <a:pt x="133" y="26"/>
                    </a:lnTo>
                    <a:lnTo>
                      <a:pt x="125" y="30"/>
                    </a:lnTo>
                    <a:lnTo>
                      <a:pt x="118" y="34"/>
                    </a:lnTo>
                    <a:lnTo>
                      <a:pt x="108" y="38"/>
                    </a:lnTo>
                    <a:lnTo>
                      <a:pt x="99" y="40"/>
                    </a:lnTo>
                    <a:lnTo>
                      <a:pt x="89" y="43"/>
                    </a:lnTo>
                    <a:lnTo>
                      <a:pt x="81" y="47"/>
                    </a:lnTo>
                    <a:lnTo>
                      <a:pt x="72" y="51"/>
                    </a:lnTo>
                    <a:lnTo>
                      <a:pt x="62" y="53"/>
                    </a:lnTo>
                    <a:lnTo>
                      <a:pt x="53" y="59"/>
                    </a:lnTo>
                    <a:lnTo>
                      <a:pt x="43" y="62"/>
                    </a:lnTo>
                    <a:lnTo>
                      <a:pt x="34" y="64"/>
                    </a:lnTo>
                    <a:lnTo>
                      <a:pt x="26" y="70"/>
                    </a:lnTo>
                    <a:lnTo>
                      <a:pt x="17" y="74"/>
                    </a:lnTo>
                    <a:lnTo>
                      <a:pt x="9" y="79"/>
                    </a:lnTo>
                    <a:lnTo>
                      <a:pt x="5" y="78"/>
                    </a:lnTo>
                    <a:lnTo>
                      <a:pt x="4" y="76"/>
                    </a:lnTo>
                    <a:lnTo>
                      <a:pt x="2" y="70"/>
                    </a:lnTo>
                    <a:lnTo>
                      <a:pt x="0" y="68"/>
                    </a:lnTo>
                    <a:lnTo>
                      <a:pt x="5" y="62"/>
                    </a:lnTo>
                    <a:lnTo>
                      <a:pt x="13" y="55"/>
                    </a:lnTo>
                    <a:lnTo>
                      <a:pt x="21" y="51"/>
                    </a:lnTo>
                    <a:lnTo>
                      <a:pt x="30" y="47"/>
                    </a:lnTo>
                    <a:lnTo>
                      <a:pt x="40" y="41"/>
                    </a:lnTo>
                    <a:lnTo>
                      <a:pt x="47" y="38"/>
                    </a:lnTo>
                    <a:lnTo>
                      <a:pt x="59" y="34"/>
                    </a:lnTo>
                    <a:lnTo>
                      <a:pt x="68" y="32"/>
                    </a:lnTo>
                    <a:lnTo>
                      <a:pt x="78" y="26"/>
                    </a:lnTo>
                    <a:lnTo>
                      <a:pt x="87" y="22"/>
                    </a:lnTo>
                    <a:lnTo>
                      <a:pt x="99" y="19"/>
                    </a:lnTo>
                    <a:lnTo>
                      <a:pt x="108" y="15"/>
                    </a:lnTo>
                    <a:lnTo>
                      <a:pt x="118" y="11"/>
                    </a:lnTo>
                    <a:lnTo>
                      <a:pt x="127" y="9"/>
                    </a:lnTo>
                    <a:lnTo>
                      <a:pt x="137" y="5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0" name="Freeform 145"/>
              <p:cNvSpPr>
                <a:spLocks/>
              </p:cNvSpPr>
              <p:nvPr/>
            </p:nvSpPr>
            <p:spPr bwMode="auto">
              <a:xfrm>
                <a:off x="1639" y="1434"/>
                <a:ext cx="73" cy="31"/>
              </a:xfrm>
              <a:custGeom>
                <a:avLst/>
                <a:gdLst>
                  <a:gd name="T0" fmla="*/ 69 w 147"/>
                  <a:gd name="T1" fmla="*/ 0 h 63"/>
                  <a:gd name="T2" fmla="*/ 70 w 147"/>
                  <a:gd name="T3" fmla="*/ 0 h 63"/>
                  <a:gd name="T4" fmla="*/ 71 w 147"/>
                  <a:gd name="T5" fmla="*/ 3 h 63"/>
                  <a:gd name="T6" fmla="*/ 72 w 147"/>
                  <a:gd name="T7" fmla="*/ 5 h 63"/>
                  <a:gd name="T8" fmla="*/ 73 w 147"/>
                  <a:gd name="T9" fmla="*/ 7 h 63"/>
                  <a:gd name="T10" fmla="*/ 70 w 147"/>
                  <a:gd name="T11" fmla="*/ 8 h 63"/>
                  <a:gd name="T12" fmla="*/ 66 w 147"/>
                  <a:gd name="T13" fmla="*/ 9 h 63"/>
                  <a:gd name="T14" fmla="*/ 63 w 147"/>
                  <a:gd name="T15" fmla="*/ 11 h 63"/>
                  <a:gd name="T16" fmla="*/ 58 w 147"/>
                  <a:gd name="T17" fmla="*/ 12 h 63"/>
                  <a:gd name="T18" fmla="*/ 53 w 147"/>
                  <a:gd name="T19" fmla="*/ 14 h 63"/>
                  <a:gd name="T20" fmla="*/ 48 w 147"/>
                  <a:gd name="T21" fmla="*/ 15 h 63"/>
                  <a:gd name="T22" fmla="*/ 44 w 147"/>
                  <a:gd name="T23" fmla="*/ 17 h 63"/>
                  <a:gd name="T24" fmla="*/ 38 w 147"/>
                  <a:gd name="T25" fmla="*/ 19 h 63"/>
                  <a:gd name="T26" fmla="*/ 32 w 147"/>
                  <a:gd name="T27" fmla="*/ 21 h 63"/>
                  <a:gd name="T28" fmla="*/ 27 w 147"/>
                  <a:gd name="T29" fmla="*/ 22 h 63"/>
                  <a:gd name="T30" fmla="*/ 23 w 147"/>
                  <a:gd name="T31" fmla="*/ 23 h 63"/>
                  <a:gd name="T32" fmla="*/ 18 w 147"/>
                  <a:gd name="T33" fmla="*/ 25 h 63"/>
                  <a:gd name="T34" fmla="*/ 13 w 147"/>
                  <a:gd name="T35" fmla="*/ 26 h 63"/>
                  <a:gd name="T36" fmla="*/ 9 w 147"/>
                  <a:gd name="T37" fmla="*/ 28 h 63"/>
                  <a:gd name="T38" fmla="*/ 6 w 147"/>
                  <a:gd name="T39" fmla="*/ 30 h 63"/>
                  <a:gd name="T40" fmla="*/ 3 w 147"/>
                  <a:gd name="T41" fmla="*/ 31 h 63"/>
                  <a:gd name="T42" fmla="*/ 1 w 147"/>
                  <a:gd name="T43" fmla="*/ 27 h 63"/>
                  <a:gd name="T44" fmla="*/ 0 w 147"/>
                  <a:gd name="T45" fmla="*/ 26 h 63"/>
                  <a:gd name="T46" fmla="*/ 2 w 147"/>
                  <a:gd name="T47" fmla="*/ 23 h 63"/>
                  <a:gd name="T48" fmla="*/ 5 w 147"/>
                  <a:gd name="T49" fmla="*/ 21 h 63"/>
                  <a:gd name="T50" fmla="*/ 8 w 147"/>
                  <a:gd name="T51" fmla="*/ 19 h 63"/>
                  <a:gd name="T52" fmla="*/ 13 w 147"/>
                  <a:gd name="T53" fmla="*/ 17 h 63"/>
                  <a:gd name="T54" fmla="*/ 18 w 147"/>
                  <a:gd name="T55" fmla="*/ 14 h 63"/>
                  <a:gd name="T56" fmla="*/ 23 w 147"/>
                  <a:gd name="T57" fmla="*/ 13 h 63"/>
                  <a:gd name="T58" fmla="*/ 27 w 147"/>
                  <a:gd name="T59" fmla="*/ 11 h 63"/>
                  <a:gd name="T60" fmla="*/ 33 w 147"/>
                  <a:gd name="T61" fmla="*/ 10 h 63"/>
                  <a:gd name="T62" fmla="*/ 39 w 147"/>
                  <a:gd name="T63" fmla="*/ 8 h 63"/>
                  <a:gd name="T64" fmla="*/ 44 w 147"/>
                  <a:gd name="T65" fmla="*/ 6 h 63"/>
                  <a:gd name="T66" fmla="*/ 49 w 147"/>
                  <a:gd name="T67" fmla="*/ 5 h 63"/>
                  <a:gd name="T68" fmla="*/ 54 w 147"/>
                  <a:gd name="T69" fmla="*/ 3 h 63"/>
                  <a:gd name="T70" fmla="*/ 58 w 147"/>
                  <a:gd name="T71" fmla="*/ 2 h 63"/>
                  <a:gd name="T72" fmla="*/ 63 w 147"/>
                  <a:gd name="T73" fmla="*/ 1 h 63"/>
                  <a:gd name="T74" fmla="*/ 65 w 147"/>
                  <a:gd name="T75" fmla="*/ 0 h 63"/>
                  <a:gd name="T76" fmla="*/ 69 w 147"/>
                  <a:gd name="T77" fmla="*/ 0 h 63"/>
                  <a:gd name="T78" fmla="*/ 69 w 147"/>
                  <a:gd name="T79" fmla="*/ 0 h 6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47"/>
                  <a:gd name="T121" fmla="*/ 0 h 63"/>
                  <a:gd name="T122" fmla="*/ 147 w 147"/>
                  <a:gd name="T123" fmla="*/ 63 h 6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47" h="63">
                    <a:moveTo>
                      <a:pt x="139" y="0"/>
                    </a:moveTo>
                    <a:lnTo>
                      <a:pt x="141" y="0"/>
                    </a:lnTo>
                    <a:lnTo>
                      <a:pt x="143" y="6"/>
                    </a:lnTo>
                    <a:lnTo>
                      <a:pt x="145" y="11"/>
                    </a:lnTo>
                    <a:lnTo>
                      <a:pt x="147" y="15"/>
                    </a:lnTo>
                    <a:lnTo>
                      <a:pt x="141" y="17"/>
                    </a:lnTo>
                    <a:lnTo>
                      <a:pt x="133" y="19"/>
                    </a:lnTo>
                    <a:lnTo>
                      <a:pt x="126" y="23"/>
                    </a:lnTo>
                    <a:lnTo>
                      <a:pt x="116" y="25"/>
                    </a:lnTo>
                    <a:lnTo>
                      <a:pt x="107" y="28"/>
                    </a:lnTo>
                    <a:lnTo>
                      <a:pt x="97" y="30"/>
                    </a:lnTo>
                    <a:lnTo>
                      <a:pt x="88" y="34"/>
                    </a:lnTo>
                    <a:lnTo>
                      <a:pt x="76" y="38"/>
                    </a:lnTo>
                    <a:lnTo>
                      <a:pt x="65" y="42"/>
                    </a:lnTo>
                    <a:lnTo>
                      <a:pt x="55" y="44"/>
                    </a:lnTo>
                    <a:lnTo>
                      <a:pt x="46" y="47"/>
                    </a:lnTo>
                    <a:lnTo>
                      <a:pt x="36" y="51"/>
                    </a:lnTo>
                    <a:lnTo>
                      <a:pt x="27" y="53"/>
                    </a:lnTo>
                    <a:lnTo>
                      <a:pt x="19" y="57"/>
                    </a:lnTo>
                    <a:lnTo>
                      <a:pt x="12" y="61"/>
                    </a:lnTo>
                    <a:lnTo>
                      <a:pt x="6" y="63"/>
                    </a:lnTo>
                    <a:lnTo>
                      <a:pt x="2" y="55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10" y="42"/>
                    </a:lnTo>
                    <a:lnTo>
                      <a:pt x="17" y="38"/>
                    </a:lnTo>
                    <a:lnTo>
                      <a:pt x="27" y="34"/>
                    </a:lnTo>
                    <a:lnTo>
                      <a:pt x="36" y="28"/>
                    </a:lnTo>
                    <a:lnTo>
                      <a:pt x="46" y="26"/>
                    </a:lnTo>
                    <a:lnTo>
                      <a:pt x="55" y="23"/>
                    </a:lnTo>
                    <a:lnTo>
                      <a:pt x="67" y="21"/>
                    </a:lnTo>
                    <a:lnTo>
                      <a:pt x="78" y="17"/>
                    </a:lnTo>
                    <a:lnTo>
                      <a:pt x="88" y="13"/>
                    </a:lnTo>
                    <a:lnTo>
                      <a:pt x="99" y="11"/>
                    </a:lnTo>
                    <a:lnTo>
                      <a:pt x="109" y="7"/>
                    </a:lnTo>
                    <a:lnTo>
                      <a:pt x="116" y="4"/>
                    </a:lnTo>
                    <a:lnTo>
                      <a:pt x="126" y="2"/>
                    </a:lnTo>
                    <a:lnTo>
                      <a:pt x="131" y="0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1" name="Freeform 146"/>
              <p:cNvSpPr>
                <a:spLocks/>
              </p:cNvSpPr>
              <p:nvPr/>
            </p:nvSpPr>
            <p:spPr bwMode="auto">
              <a:xfrm>
                <a:off x="1338" y="1537"/>
                <a:ext cx="106" cy="193"/>
              </a:xfrm>
              <a:custGeom>
                <a:avLst/>
                <a:gdLst>
                  <a:gd name="T0" fmla="*/ 67 w 213"/>
                  <a:gd name="T1" fmla="*/ 7 h 386"/>
                  <a:gd name="T2" fmla="*/ 68 w 213"/>
                  <a:gd name="T3" fmla="*/ 22 h 386"/>
                  <a:gd name="T4" fmla="*/ 68 w 213"/>
                  <a:gd name="T5" fmla="*/ 36 h 386"/>
                  <a:gd name="T6" fmla="*/ 70 w 213"/>
                  <a:gd name="T7" fmla="*/ 47 h 386"/>
                  <a:gd name="T8" fmla="*/ 78 w 213"/>
                  <a:gd name="T9" fmla="*/ 59 h 386"/>
                  <a:gd name="T10" fmla="*/ 90 w 213"/>
                  <a:gd name="T11" fmla="*/ 73 h 386"/>
                  <a:gd name="T12" fmla="*/ 99 w 213"/>
                  <a:gd name="T13" fmla="*/ 95 h 386"/>
                  <a:gd name="T14" fmla="*/ 104 w 213"/>
                  <a:gd name="T15" fmla="*/ 123 h 386"/>
                  <a:gd name="T16" fmla="*/ 106 w 213"/>
                  <a:gd name="T17" fmla="*/ 154 h 386"/>
                  <a:gd name="T18" fmla="*/ 99 w 213"/>
                  <a:gd name="T19" fmla="*/ 177 h 386"/>
                  <a:gd name="T20" fmla="*/ 86 w 213"/>
                  <a:gd name="T21" fmla="*/ 185 h 386"/>
                  <a:gd name="T22" fmla="*/ 67 w 213"/>
                  <a:gd name="T23" fmla="*/ 191 h 386"/>
                  <a:gd name="T24" fmla="*/ 45 w 213"/>
                  <a:gd name="T25" fmla="*/ 193 h 386"/>
                  <a:gd name="T26" fmla="*/ 30 w 213"/>
                  <a:gd name="T27" fmla="*/ 191 h 386"/>
                  <a:gd name="T28" fmla="*/ 17 w 213"/>
                  <a:gd name="T29" fmla="*/ 187 h 386"/>
                  <a:gd name="T30" fmla="*/ 5 w 213"/>
                  <a:gd name="T31" fmla="*/ 172 h 386"/>
                  <a:gd name="T32" fmla="*/ 2 w 213"/>
                  <a:gd name="T33" fmla="*/ 158 h 386"/>
                  <a:gd name="T34" fmla="*/ 1 w 213"/>
                  <a:gd name="T35" fmla="*/ 133 h 386"/>
                  <a:gd name="T36" fmla="*/ 0 w 213"/>
                  <a:gd name="T37" fmla="*/ 106 h 386"/>
                  <a:gd name="T38" fmla="*/ 2 w 213"/>
                  <a:gd name="T39" fmla="*/ 83 h 386"/>
                  <a:gd name="T40" fmla="*/ 13 w 213"/>
                  <a:gd name="T41" fmla="*/ 68 h 386"/>
                  <a:gd name="T42" fmla="*/ 20 w 213"/>
                  <a:gd name="T43" fmla="*/ 51 h 386"/>
                  <a:gd name="T44" fmla="*/ 19 w 213"/>
                  <a:gd name="T45" fmla="*/ 36 h 386"/>
                  <a:gd name="T46" fmla="*/ 16 w 213"/>
                  <a:gd name="T47" fmla="*/ 22 h 386"/>
                  <a:gd name="T48" fmla="*/ 13 w 213"/>
                  <a:gd name="T49" fmla="*/ 11 h 386"/>
                  <a:gd name="T50" fmla="*/ 19 w 213"/>
                  <a:gd name="T51" fmla="*/ 5 h 386"/>
                  <a:gd name="T52" fmla="*/ 25 w 213"/>
                  <a:gd name="T53" fmla="*/ 12 h 386"/>
                  <a:gd name="T54" fmla="*/ 26 w 213"/>
                  <a:gd name="T55" fmla="*/ 25 h 386"/>
                  <a:gd name="T56" fmla="*/ 28 w 213"/>
                  <a:gd name="T57" fmla="*/ 38 h 386"/>
                  <a:gd name="T58" fmla="*/ 28 w 213"/>
                  <a:gd name="T59" fmla="*/ 50 h 386"/>
                  <a:gd name="T60" fmla="*/ 26 w 213"/>
                  <a:gd name="T61" fmla="*/ 62 h 386"/>
                  <a:gd name="T62" fmla="*/ 17 w 213"/>
                  <a:gd name="T63" fmla="*/ 76 h 386"/>
                  <a:gd name="T64" fmla="*/ 11 w 213"/>
                  <a:gd name="T65" fmla="*/ 91 h 386"/>
                  <a:gd name="T66" fmla="*/ 9 w 213"/>
                  <a:gd name="T67" fmla="*/ 112 h 386"/>
                  <a:gd name="T68" fmla="*/ 10 w 213"/>
                  <a:gd name="T69" fmla="*/ 137 h 386"/>
                  <a:gd name="T70" fmla="*/ 13 w 213"/>
                  <a:gd name="T71" fmla="*/ 162 h 386"/>
                  <a:gd name="T72" fmla="*/ 24 w 213"/>
                  <a:gd name="T73" fmla="*/ 178 h 386"/>
                  <a:gd name="T74" fmla="*/ 45 w 213"/>
                  <a:gd name="T75" fmla="*/ 183 h 386"/>
                  <a:gd name="T76" fmla="*/ 69 w 213"/>
                  <a:gd name="T77" fmla="*/ 182 h 386"/>
                  <a:gd name="T78" fmla="*/ 90 w 213"/>
                  <a:gd name="T79" fmla="*/ 173 h 386"/>
                  <a:gd name="T80" fmla="*/ 98 w 213"/>
                  <a:gd name="T81" fmla="*/ 153 h 386"/>
                  <a:gd name="T82" fmla="*/ 96 w 213"/>
                  <a:gd name="T83" fmla="*/ 125 h 386"/>
                  <a:gd name="T84" fmla="*/ 91 w 213"/>
                  <a:gd name="T85" fmla="*/ 99 h 386"/>
                  <a:gd name="T86" fmla="*/ 82 w 213"/>
                  <a:gd name="T87" fmla="*/ 77 h 386"/>
                  <a:gd name="T88" fmla="*/ 70 w 213"/>
                  <a:gd name="T89" fmla="*/ 63 h 386"/>
                  <a:gd name="T90" fmla="*/ 63 w 213"/>
                  <a:gd name="T91" fmla="*/ 51 h 386"/>
                  <a:gd name="T92" fmla="*/ 59 w 213"/>
                  <a:gd name="T93" fmla="*/ 36 h 386"/>
                  <a:gd name="T94" fmla="*/ 58 w 213"/>
                  <a:gd name="T95" fmla="*/ 20 h 386"/>
                  <a:gd name="T96" fmla="*/ 58 w 213"/>
                  <a:gd name="T97" fmla="*/ 7 h 38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13"/>
                  <a:gd name="T148" fmla="*/ 0 h 386"/>
                  <a:gd name="T149" fmla="*/ 213 w 213"/>
                  <a:gd name="T150" fmla="*/ 386 h 38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13" h="386">
                    <a:moveTo>
                      <a:pt x="119" y="2"/>
                    </a:moveTo>
                    <a:lnTo>
                      <a:pt x="135" y="0"/>
                    </a:lnTo>
                    <a:lnTo>
                      <a:pt x="135" y="8"/>
                    </a:lnTo>
                    <a:lnTo>
                      <a:pt x="135" y="15"/>
                    </a:lnTo>
                    <a:lnTo>
                      <a:pt x="135" y="21"/>
                    </a:lnTo>
                    <a:lnTo>
                      <a:pt x="137" y="31"/>
                    </a:lnTo>
                    <a:lnTo>
                      <a:pt x="137" y="36"/>
                    </a:lnTo>
                    <a:lnTo>
                      <a:pt x="137" y="44"/>
                    </a:lnTo>
                    <a:lnTo>
                      <a:pt x="137" y="50"/>
                    </a:lnTo>
                    <a:lnTo>
                      <a:pt x="137" y="57"/>
                    </a:lnTo>
                    <a:lnTo>
                      <a:pt x="137" y="63"/>
                    </a:lnTo>
                    <a:lnTo>
                      <a:pt x="137" y="71"/>
                    </a:lnTo>
                    <a:lnTo>
                      <a:pt x="137" y="76"/>
                    </a:lnTo>
                    <a:lnTo>
                      <a:pt x="138" y="82"/>
                    </a:lnTo>
                    <a:lnTo>
                      <a:pt x="138" y="88"/>
                    </a:lnTo>
                    <a:lnTo>
                      <a:pt x="140" y="93"/>
                    </a:lnTo>
                    <a:lnTo>
                      <a:pt x="144" y="99"/>
                    </a:lnTo>
                    <a:lnTo>
                      <a:pt x="148" y="105"/>
                    </a:lnTo>
                    <a:lnTo>
                      <a:pt x="152" y="112"/>
                    </a:lnTo>
                    <a:lnTo>
                      <a:pt x="156" y="118"/>
                    </a:lnTo>
                    <a:lnTo>
                      <a:pt x="163" y="124"/>
                    </a:lnTo>
                    <a:lnTo>
                      <a:pt x="171" y="130"/>
                    </a:lnTo>
                    <a:lnTo>
                      <a:pt x="175" y="135"/>
                    </a:lnTo>
                    <a:lnTo>
                      <a:pt x="180" y="145"/>
                    </a:lnTo>
                    <a:lnTo>
                      <a:pt x="186" y="152"/>
                    </a:lnTo>
                    <a:lnTo>
                      <a:pt x="190" y="166"/>
                    </a:lnTo>
                    <a:lnTo>
                      <a:pt x="194" y="177"/>
                    </a:lnTo>
                    <a:lnTo>
                      <a:pt x="199" y="190"/>
                    </a:lnTo>
                    <a:lnTo>
                      <a:pt x="201" y="204"/>
                    </a:lnTo>
                    <a:lnTo>
                      <a:pt x="205" y="219"/>
                    </a:lnTo>
                    <a:lnTo>
                      <a:pt x="207" y="232"/>
                    </a:lnTo>
                    <a:lnTo>
                      <a:pt x="209" y="247"/>
                    </a:lnTo>
                    <a:lnTo>
                      <a:pt x="211" y="263"/>
                    </a:lnTo>
                    <a:lnTo>
                      <a:pt x="213" y="280"/>
                    </a:lnTo>
                    <a:lnTo>
                      <a:pt x="213" y="293"/>
                    </a:lnTo>
                    <a:lnTo>
                      <a:pt x="213" y="308"/>
                    </a:lnTo>
                    <a:lnTo>
                      <a:pt x="213" y="323"/>
                    </a:lnTo>
                    <a:lnTo>
                      <a:pt x="213" y="339"/>
                    </a:lnTo>
                    <a:lnTo>
                      <a:pt x="207" y="344"/>
                    </a:lnTo>
                    <a:lnTo>
                      <a:pt x="199" y="354"/>
                    </a:lnTo>
                    <a:lnTo>
                      <a:pt x="194" y="358"/>
                    </a:lnTo>
                    <a:lnTo>
                      <a:pt x="188" y="362"/>
                    </a:lnTo>
                    <a:lnTo>
                      <a:pt x="180" y="365"/>
                    </a:lnTo>
                    <a:lnTo>
                      <a:pt x="173" y="369"/>
                    </a:lnTo>
                    <a:lnTo>
                      <a:pt x="163" y="373"/>
                    </a:lnTo>
                    <a:lnTo>
                      <a:pt x="154" y="377"/>
                    </a:lnTo>
                    <a:lnTo>
                      <a:pt x="144" y="379"/>
                    </a:lnTo>
                    <a:lnTo>
                      <a:pt x="135" y="382"/>
                    </a:lnTo>
                    <a:lnTo>
                      <a:pt x="123" y="382"/>
                    </a:lnTo>
                    <a:lnTo>
                      <a:pt x="112" y="384"/>
                    </a:lnTo>
                    <a:lnTo>
                      <a:pt x="102" y="386"/>
                    </a:lnTo>
                    <a:lnTo>
                      <a:pt x="91" y="386"/>
                    </a:lnTo>
                    <a:lnTo>
                      <a:pt x="81" y="386"/>
                    </a:lnTo>
                    <a:lnTo>
                      <a:pt x="76" y="384"/>
                    </a:lnTo>
                    <a:lnTo>
                      <a:pt x="66" y="382"/>
                    </a:lnTo>
                    <a:lnTo>
                      <a:pt x="60" y="382"/>
                    </a:lnTo>
                    <a:lnTo>
                      <a:pt x="53" y="381"/>
                    </a:lnTo>
                    <a:lnTo>
                      <a:pt x="45" y="379"/>
                    </a:lnTo>
                    <a:lnTo>
                      <a:pt x="40" y="375"/>
                    </a:lnTo>
                    <a:lnTo>
                      <a:pt x="34" y="373"/>
                    </a:lnTo>
                    <a:lnTo>
                      <a:pt x="24" y="365"/>
                    </a:lnTo>
                    <a:lnTo>
                      <a:pt x="17" y="356"/>
                    </a:lnTo>
                    <a:lnTo>
                      <a:pt x="13" y="350"/>
                    </a:lnTo>
                    <a:lnTo>
                      <a:pt x="11" y="344"/>
                    </a:lnTo>
                    <a:lnTo>
                      <a:pt x="9" y="339"/>
                    </a:lnTo>
                    <a:lnTo>
                      <a:pt x="9" y="333"/>
                    </a:lnTo>
                    <a:lnTo>
                      <a:pt x="5" y="325"/>
                    </a:lnTo>
                    <a:lnTo>
                      <a:pt x="5" y="316"/>
                    </a:lnTo>
                    <a:lnTo>
                      <a:pt x="3" y="304"/>
                    </a:lnTo>
                    <a:lnTo>
                      <a:pt x="3" y="293"/>
                    </a:lnTo>
                    <a:lnTo>
                      <a:pt x="2" y="280"/>
                    </a:lnTo>
                    <a:lnTo>
                      <a:pt x="2" y="266"/>
                    </a:lnTo>
                    <a:lnTo>
                      <a:pt x="2" y="253"/>
                    </a:lnTo>
                    <a:lnTo>
                      <a:pt x="2" y="240"/>
                    </a:lnTo>
                    <a:lnTo>
                      <a:pt x="0" y="227"/>
                    </a:lnTo>
                    <a:lnTo>
                      <a:pt x="0" y="213"/>
                    </a:lnTo>
                    <a:lnTo>
                      <a:pt x="0" y="200"/>
                    </a:lnTo>
                    <a:lnTo>
                      <a:pt x="2" y="188"/>
                    </a:lnTo>
                    <a:lnTo>
                      <a:pt x="3" y="177"/>
                    </a:lnTo>
                    <a:lnTo>
                      <a:pt x="5" y="166"/>
                    </a:lnTo>
                    <a:lnTo>
                      <a:pt x="9" y="156"/>
                    </a:lnTo>
                    <a:lnTo>
                      <a:pt x="13" y="149"/>
                    </a:lnTo>
                    <a:lnTo>
                      <a:pt x="19" y="141"/>
                    </a:lnTo>
                    <a:lnTo>
                      <a:pt x="26" y="135"/>
                    </a:lnTo>
                    <a:lnTo>
                      <a:pt x="34" y="128"/>
                    </a:lnTo>
                    <a:lnTo>
                      <a:pt x="40" y="120"/>
                    </a:lnTo>
                    <a:lnTo>
                      <a:pt x="40" y="112"/>
                    </a:lnTo>
                    <a:lnTo>
                      <a:pt x="40" y="103"/>
                    </a:lnTo>
                    <a:lnTo>
                      <a:pt x="40" y="95"/>
                    </a:lnTo>
                    <a:lnTo>
                      <a:pt x="40" y="88"/>
                    </a:lnTo>
                    <a:lnTo>
                      <a:pt x="38" y="80"/>
                    </a:lnTo>
                    <a:lnTo>
                      <a:pt x="38" y="72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34" y="52"/>
                    </a:lnTo>
                    <a:lnTo>
                      <a:pt x="32" y="44"/>
                    </a:lnTo>
                    <a:lnTo>
                      <a:pt x="30" y="38"/>
                    </a:lnTo>
                    <a:lnTo>
                      <a:pt x="30" y="33"/>
                    </a:lnTo>
                    <a:lnTo>
                      <a:pt x="28" y="27"/>
                    </a:lnTo>
                    <a:lnTo>
                      <a:pt x="26" y="21"/>
                    </a:lnTo>
                    <a:lnTo>
                      <a:pt x="26" y="17"/>
                    </a:lnTo>
                    <a:lnTo>
                      <a:pt x="26" y="12"/>
                    </a:lnTo>
                    <a:lnTo>
                      <a:pt x="30" y="10"/>
                    </a:lnTo>
                    <a:lnTo>
                      <a:pt x="38" y="10"/>
                    </a:lnTo>
                    <a:lnTo>
                      <a:pt x="45" y="10"/>
                    </a:lnTo>
                    <a:lnTo>
                      <a:pt x="51" y="12"/>
                    </a:lnTo>
                    <a:lnTo>
                      <a:pt x="51" y="19"/>
                    </a:lnTo>
                    <a:lnTo>
                      <a:pt x="51" y="25"/>
                    </a:lnTo>
                    <a:lnTo>
                      <a:pt x="51" y="31"/>
                    </a:lnTo>
                    <a:lnTo>
                      <a:pt x="53" y="38"/>
                    </a:lnTo>
                    <a:lnTo>
                      <a:pt x="53" y="44"/>
                    </a:lnTo>
                    <a:lnTo>
                      <a:pt x="53" y="50"/>
                    </a:lnTo>
                    <a:lnTo>
                      <a:pt x="55" y="57"/>
                    </a:lnTo>
                    <a:lnTo>
                      <a:pt x="55" y="63"/>
                    </a:lnTo>
                    <a:lnTo>
                      <a:pt x="55" y="71"/>
                    </a:lnTo>
                    <a:lnTo>
                      <a:pt x="57" y="76"/>
                    </a:lnTo>
                    <a:lnTo>
                      <a:pt x="57" y="82"/>
                    </a:lnTo>
                    <a:lnTo>
                      <a:pt x="57" y="88"/>
                    </a:lnTo>
                    <a:lnTo>
                      <a:pt x="57" y="93"/>
                    </a:lnTo>
                    <a:lnTo>
                      <a:pt x="57" y="101"/>
                    </a:lnTo>
                    <a:lnTo>
                      <a:pt x="57" y="107"/>
                    </a:lnTo>
                    <a:lnTo>
                      <a:pt x="57" y="114"/>
                    </a:lnTo>
                    <a:lnTo>
                      <a:pt x="55" y="118"/>
                    </a:lnTo>
                    <a:lnTo>
                      <a:pt x="53" y="124"/>
                    </a:lnTo>
                    <a:lnTo>
                      <a:pt x="49" y="131"/>
                    </a:lnTo>
                    <a:lnTo>
                      <a:pt x="43" y="139"/>
                    </a:lnTo>
                    <a:lnTo>
                      <a:pt x="40" y="145"/>
                    </a:lnTo>
                    <a:lnTo>
                      <a:pt x="34" y="152"/>
                    </a:lnTo>
                    <a:lnTo>
                      <a:pt x="28" y="158"/>
                    </a:lnTo>
                    <a:lnTo>
                      <a:pt x="26" y="164"/>
                    </a:lnTo>
                    <a:lnTo>
                      <a:pt x="22" y="171"/>
                    </a:lnTo>
                    <a:lnTo>
                      <a:pt x="22" y="181"/>
                    </a:lnTo>
                    <a:lnTo>
                      <a:pt x="19" y="190"/>
                    </a:lnTo>
                    <a:lnTo>
                      <a:pt x="19" y="202"/>
                    </a:lnTo>
                    <a:lnTo>
                      <a:pt x="19" y="211"/>
                    </a:lnTo>
                    <a:lnTo>
                      <a:pt x="19" y="225"/>
                    </a:lnTo>
                    <a:lnTo>
                      <a:pt x="19" y="236"/>
                    </a:lnTo>
                    <a:lnTo>
                      <a:pt x="21" y="249"/>
                    </a:lnTo>
                    <a:lnTo>
                      <a:pt x="21" y="261"/>
                    </a:lnTo>
                    <a:lnTo>
                      <a:pt x="21" y="274"/>
                    </a:lnTo>
                    <a:lnTo>
                      <a:pt x="22" y="285"/>
                    </a:lnTo>
                    <a:lnTo>
                      <a:pt x="24" y="299"/>
                    </a:lnTo>
                    <a:lnTo>
                      <a:pt x="24" y="310"/>
                    </a:lnTo>
                    <a:lnTo>
                      <a:pt x="26" y="323"/>
                    </a:lnTo>
                    <a:lnTo>
                      <a:pt x="28" y="335"/>
                    </a:lnTo>
                    <a:lnTo>
                      <a:pt x="30" y="346"/>
                    </a:lnTo>
                    <a:lnTo>
                      <a:pt x="38" y="352"/>
                    </a:lnTo>
                    <a:lnTo>
                      <a:pt x="49" y="356"/>
                    </a:lnTo>
                    <a:lnTo>
                      <a:pt x="57" y="360"/>
                    </a:lnTo>
                    <a:lnTo>
                      <a:pt x="68" y="363"/>
                    </a:lnTo>
                    <a:lnTo>
                      <a:pt x="79" y="363"/>
                    </a:lnTo>
                    <a:lnTo>
                      <a:pt x="91" y="365"/>
                    </a:lnTo>
                    <a:lnTo>
                      <a:pt x="104" y="365"/>
                    </a:lnTo>
                    <a:lnTo>
                      <a:pt x="116" y="365"/>
                    </a:lnTo>
                    <a:lnTo>
                      <a:pt x="127" y="363"/>
                    </a:lnTo>
                    <a:lnTo>
                      <a:pt x="138" y="363"/>
                    </a:lnTo>
                    <a:lnTo>
                      <a:pt x="150" y="360"/>
                    </a:lnTo>
                    <a:lnTo>
                      <a:pt x="161" y="356"/>
                    </a:lnTo>
                    <a:lnTo>
                      <a:pt x="171" y="352"/>
                    </a:lnTo>
                    <a:lnTo>
                      <a:pt x="180" y="346"/>
                    </a:lnTo>
                    <a:lnTo>
                      <a:pt x="190" y="341"/>
                    </a:lnTo>
                    <a:lnTo>
                      <a:pt x="199" y="335"/>
                    </a:lnTo>
                    <a:lnTo>
                      <a:pt x="197" y="320"/>
                    </a:lnTo>
                    <a:lnTo>
                      <a:pt x="197" y="306"/>
                    </a:lnTo>
                    <a:lnTo>
                      <a:pt x="195" y="293"/>
                    </a:lnTo>
                    <a:lnTo>
                      <a:pt x="194" y="280"/>
                    </a:lnTo>
                    <a:lnTo>
                      <a:pt x="192" y="266"/>
                    </a:lnTo>
                    <a:lnTo>
                      <a:pt x="192" y="251"/>
                    </a:lnTo>
                    <a:lnTo>
                      <a:pt x="190" y="238"/>
                    </a:lnTo>
                    <a:lnTo>
                      <a:pt x="190" y="225"/>
                    </a:lnTo>
                    <a:lnTo>
                      <a:pt x="186" y="211"/>
                    </a:lnTo>
                    <a:lnTo>
                      <a:pt x="182" y="198"/>
                    </a:lnTo>
                    <a:lnTo>
                      <a:pt x="178" y="185"/>
                    </a:lnTo>
                    <a:lnTo>
                      <a:pt x="176" y="173"/>
                    </a:lnTo>
                    <a:lnTo>
                      <a:pt x="171" y="164"/>
                    </a:lnTo>
                    <a:lnTo>
                      <a:pt x="165" y="154"/>
                    </a:lnTo>
                    <a:lnTo>
                      <a:pt x="159" y="145"/>
                    </a:lnTo>
                    <a:lnTo>
                      <a:pt x="154" y="139"/>
                    </a:lnTo>
                    <a:lnTo>
                      <a:pt x="148" y="133"/>
                    </a:lnTo>
                    <a:lnTo>
                      <a:pt x="140" y="126"/>
                    </a:lnTo>
                    <a:lnTo>
                      <a:pt x="135" y="120"/>
                    </a:lnTo>
                    <a:lnTo>
                      <a:pt x="133" y="114"/>
                    </a:lnTo>
                    <a:lnTo>
                      <a:pt x="127" y="109"/>
                    </a:lnTo>
                    <a:lnTo>
                      <a:pt x="127" y="103"/>
                    </a:lnTo>
                    <a:lnTo>
                      <a:pt x="123" y="95"/>
                    </a:lnTo>
                    <a:lnTo>
                      <a:pt x="121" y="88"/>
                    </a:lnTo>
                    <a:lnTo>
                      <a:pt x="119" y="78"/>
                    </a:lnTo>
                    <a:lnTo>
                      <a:pt x="119" y="71"/>
                    </a:lnTo>
                    <a:lnTo>
                      <a:pt x="117" y="63"/>
                    </a:lnTo>
                    <a:lnTo>
                      <a:pt x="117" y="53"/>
                    </a:lnTo>
                    <a:lnTo>
                      <a:pt x="117" y="46"/>
                    </a:lnTo>
                    <a:lnTo>
                      <a:pt x="117" y="40"/>
                    </a:lnTo>
                    <a:lnTo>
                      <a:pt x="116" y="33"/>
                    </a:lnTo>
                    <a:lnTo>
                      <a:pt x="116" y="25"/>
                    </a:lnTo>
                    <a:lnTo>
                      <a:pt x="116" y="19"/>
                    </a:lnTo>
                    <a:lnTo>
                      <a:pt x="116" y="15"/>
                    </a:lnTo>
                    <a:lnTo>
                      <a:pt x="117" y="6"/>
                    </a:lnTo>
                    <a:lnTo>
                      <a:pt x="11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2" name="Freeform 147"/>
              <p:cNvSpPr>
                <a:spLocks/>
              </p:cNvSpPr>
              <p:nvPr/>
            </p:nvSpPr>
            <p:spPr bwMode="auto">
              <a:xfrm>
                <a:off x="1334" y="1497"/>
                <a:ext cx="80" cy="51"/>
              </a:xfrm>
              <a:custGeom>
                <a:avLst/>
                <a:gdLst>
                  <a:gd name="T0" fmla="*/ 76 w 160"/>
                  <a:gd name="T1" fmla="*/ 45 h 103"/>
                  <a:gd name="T2" fmla="*/ 77 w 160"/>
                  <a:gd name="T3" fmla="*/ 43 h 103"/>
                  <a:gd name="T4" fmla="*/ 78 w 160"/>
                  <a:gd name="T5" fmla="*/ 40 h 103"/>
                  <a:gd name="T6" fmla="*/ 79 w 160"/>
                  <a:gd name="T7" fmla="*/ 37 h 103"/>
                  <a:gd name="T8" fmla="*/ 80 w 160"/>
                  <a:gd name="T9" fmla="*/ 34 h 103"/>
                  <a:gd name="T10" fmla="*/ 79 w 160"/>
                  <a:gd name="T11" fmla="*/ 30 h 103"/>
                  <a:gd name="T12" fmla="*/ 79 w 160"/>
                  <a:gd name="T13" fmla="*/ 26 h 103"/>
                  <a:gd name="T14" fmla="*/ 79 w 160"/>
                  <a:gd name="T15" fmla="*/ 22 h 103"/>
                  <a:gd name="T16" fmla="*/ 78 w 160"/>
                  <a:gd name="T17" fmla="*/ 18 h 103"/>
                  <a:gd name="T18" fmla="*/ 75 w 160"/>
                  <a:gd name="T19" fmla="*/ 13 h 103"/>
                  <a:gd name="T20" fmla="*/ 73 w 160"/>
                  <a:gd name="T21" fmla="*/ 10 h 103"/>
                  <a:gd name="T22" fmla="*/ 70 w 160"/>
                  <a:gd name="T23" fmla="*/ 8 h 103"/>
                  <a:gd name="T24" fmla="*/ 66 w 160"/>
                  <a:gd name="T25" fmla="*/ 5 h 103"/>
                  <a:gd name="T26" fmla="*/ 61 w 160"/>
                  <a:gd name="T27" fmla="*/ 2 h 103"/>
                  <a:gd name="T28" fmla="*/ 56 w 160"/>
                  <a:gd name="T29" fmla="*/ 0 h 103"/>
                  <a:gd name="T30" fmla="*/ 49 w 160"/>
                  <a:gd name="T31" fmla="*/ 0 h 103"/>
                  <a:gd name="T32" fmla="*/ 43 w 160"/>
                  <a:gd name="T33" fmla="*/ 1 h 103"/>
                  <a:gd name="T34" fmla="*/ 39 w 160"/>
                  <a:gd name="T35" fmla="*/ 1 h 103"/>
                  <a:gd name="T36" fmla="*/ 34 w 160"/>
                  <a:gd name="T37" fmla="*/ 2 h 103"/>
                  <a:gd name="T38" fmla="*/ 29 w 160"/>
                  <a:gd name="T39" fmla="*/ 3 h 103"/>
                  <a:gd name="T40" fmla="*/ 26 w 160"/>
                  <a:gd name="T41" fmla="*/ 4 h 103"/>
                  <a:gd name="T42" fmla="*/ 20 w 160"/>
                  <a:gd name="T43" fmla="*/ 5 h 103"/>
                  <a:gd name="T44" fmla="*/ 15 w 160"/>
                  <a:gd name="T45" fmla="*/ 8 h 103"/>
                  <a:gd name="T46" fmla="*/ 10 w 160"/>
                  <a:gd name="T47" fmla="*/ 9 h 103"/>
                  <a:gd name="T48" fmla="*/ 6 w 160"/>
                  <a:gd name="T49" fmla="*/ 12 h 103"/>
                  <a:gd name="T50" fmla="*/ 4 w 160"/>
                  <a:gd name="T51" fmla="*/ 16 h 103"/>
                  <a:gd name="T52" fmla="*/ 2 w 160"/>
                  <a:gd name="T53" fmla="*/ 20 h 103"/>
                  <a:gd name="T54" fmla="*/ 0 w 160"/>
                  <a:gd name="T55" fmla="*/ 24 h 103"/>
                  <a:gd name="T56" fmla="*/ 0 w 160"/>
                  <a:gd name="T57" fmla="*/ 28 h 103"/>
                  <a:gd name="T58" fmla="*/ 0 w 160"/>
                  <a:gd name="T59" fmla="*/ 32 h 103"/>
                  <a:gd name="T60" fmla="*/ 2 w 160"/>
                  <a:gd name="T61" fmla="*/ 36 h 103"/>
                  <a:gd name="T62" fmla="*/ 3 w 160"/>
                  <a:gd name="T63" fmla="*/ 40 h 103"/>
                  <a:gd name="T64" fmla="*/ 5 w 160"/>
                  <a:gd name="T65" fmla="*/ 44 h 103"/>
                  <a:gd name="T66" fmla="*/ 9 w 160"/>
                  <a:gd name="T67" fmla="*/ 46 h 103"/>
                  <a:gd name="T68" fmla="*/ 11 w 160"/>
                  <a:gd name="T69" fmla="*/ 48 h 103"/>
                  <a:gd name="T70" fmla="*/ 16 w 160"/>
                  <a:gd name="T71" fmla="*/ 49 h 103"/>
                  <a:gd name="T72" fmla="*/ 21 w 160"/>
                  <a:gd name="T73" fmla="*/ 51 h 103"/>
                  <a:gd name="T74" fmla="*/ 24 w 160"/>
                  <a:gd name="T75" fmla="*/ 51 h 103"/>
                  <a:gd name="T76" fmla="*/ 26 w 160"/>
                  <a:gd name="T77" fmla="*/ 51 h 103"/>
                  <a:gd name="T78" fmla="*/ 29 w 160"/>
                  <a:gd name="T79" fmla="*/ 51 h 103"/>
                  <a:gd name="T80" fmla="*/ 34 w 160"/>
                  <a:gd name="T81" fmla="*/ 51 h 103"/>
                  <a:gd name="T82" fmla="*/ 36 w 160"/>
                  <a:gd name="T83" fmla="*/ 51 h 103"/>
                  <a:gd name="T84" fmla="*/ 40 w 160"/>
                  <a:gd name="T85" fmla="*/ 51 h 103"/>
                  <a:gd name="T86" fmla="*/ 43 w 160"/>
                  <a:gd name="T87" fmla="*/ 51 h 103"/>
                  <a:gd name="T88" fmla="*/ 47 w 160"/>
                  <a:gd name="T89" fmla="*/ 51 h 103"/>
                  <a:gd name="T90" fmla="*/ 51 w 160"/>
                  <a:gd name="T91" fmla="*/ 51 h 103"/>
                  <a:gd name="T92" fmla="*/ 55 w 160"/>
                  <a:gd name="T93" fmla="*/ 50 h 103"/>
                  <a:gd name="T94" fmla="*/ 59 w 160"/>
                  <a:gd name="T95" fmla="*/ 50 h 103"/>
                  <a:gd name="T96" fmla="*/ 62 w 160"/>
                  <a:gd name="T97" fmla="*/ 49 h 103"/>
                  <a:gd name="T98" fmla="*/ 66 w 160"/>
                  <a:gd name="T99" fmla="*/ 48 h 103"/>
                  <a:gd name="T100" fmla="*/ 70 w 160"/>
                  <a:gd name="T101" fmla="*/ 47 h 103"/>
                  <a:gd name="T102" fmla="*/ 73 w 160"/>
                  <a:gd name="T103" fmla="*/ 46 h 103"/>
                  <a:gd name="T104" fmla="*/ 76 w 160"/>
                  <a:gd name="T105" fmla="*/ 45 h 103"/>
                  <a:gd name="T106" fmla="*/ 76 w 160"/>
                  <a:gd name="T107" fmla="*/ 45 h 10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60"/>
                  <a:gd name="T163" fmla="*/ 0 h 103"/>
                  <a:gd name="T164" fmla="*/ 160 w 160"/>
                  <a:gd name="T165" fmla="*/ 103 h 10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60" h="103">
                    <a:moveTo>
                      <a:pt x="152" y="90"/>
                    </a:moveTo>
                    <a:lnTo>
                      <a:pt x="154" y="86"/>
                    </a:lnTo>
                    <a:lnTo>
                      <a:pt x="156" y="80"/>
                    </a:lnTo>
                    <a:lnTo>
                      <a:pt x="158" y="75"/>
                    </a:lnTo>
                    <a:lnTo>
                      <a:pt x="160" y="69"/>
                    </a:lnTo>
                    <a:lnTo>
                      <a:pt x="158" y="61"/>
                    </a:lnTo>
                    <a:lnTo>
                      <a:pt x="158" y="52"/>
                    </a:lnTo>
                    <a:lnTo>
                      <a:pt x="158" y="44"/>
                    </a:lnTo>
                    <a:lnTo>
                      <a:pt x="156" y="36"/>
                    </a:lnTo>
                    <a:lnTo>
                      <a:pt x="150" y="27"/>
                    </a:lnTo>
                    <a:lnTo>
                      <a:pt x="145" y="21"/>
                    </a:lnTo>
                    <a:lnTo>
                      <a:pt x="139" y="16"/>
                    </a:lnTo>
                    <a:lnTo>
                      <a:pt x="131" y="10"/>
                    </a:lnTo>
                    <a:lnTo>
                      <a:pt x="122" y="4"/>
                    </a:lnTo>
                    <a:lnTo>
                      <a:pt x="112" y="0"/>
                    </a:lnTo>
                    <a:lnTo>
                      <a:pt x="99" y="0"/>
                    </a:lnTo>
                    <a:lnTo>
                      <a:pt x="86" y="2"/>
                    </a:lnTo>
                    <a:lnTo>
                      <a:pt x="78" y="2"/>
                    </a:lnTo>
                    <a:lnTo>
                      <a:pt x="68" y="4"/>
                    </a:lnTo>
                    <a:lnTo>
                      <a:pt x="59" y="6"/>
                    </a:lnTo>
                    <a:lnTo>
                      <a:pt x="53" y="8"/>
                    </a:lnTo>
                    <a:lnTo>
                      <a:pt x="40" y="10"/>
                    </a:lnTo>
                    <a:lnTo>
                      <a:pt x="30" y="16"/>
                    </a:lnTo>
                    <a:lnTo>
                      <a:pt x="21" y="19"/>
                    </a:lnTo>
                    <a:lnTo>
                      <a:pt x="13" y="25"/>
                    </a:lnTo>
                    <a:lnTo>
                      <a:pt x="8" y="33"/>
                    </a:lnTo>
                    <a:lnTo>
                      <a:pt x="4" y="40"/>
                    </a:lnTo>
                    <a:lnTo>
                      <a:pt x="0" y="48"/>
                    </a:lnTo>
                    <a:lnTo>
                      <a:pt x="0" y="57"/>
                    </a:lnTo>
                    <a:lnTo>
                      <a:pt x="0" y="65"/>
                    </a:lnTo>
                    <a:lnTo>
                      <a:pt x="4" y="73"/>
                    </a:lnTo>
                    <a:lnTo>
                      <a:pt x="6" y="80"/>
                    </a:lnTo>
                    <a:lnTo>
                      <a:pt x="11" y="88"/>
                    </a:lnTo>
                    <a:lnTo>
                      <a:pt x="17" y="92"/>
                    </a:lnTo>
                    <a:lnTo>
                      <a:pt x="23" y="97"/>
                    </a:lnTo>
                    <a:lnTo>
                      <a:pt x="32" y="99"/>
                    </a:lnTo>
                    <a:lnTo>
                      <a:pt x="42" y="103"/>
                    </a:lnTo>
                    <a:lnTo>
                      <a:pt x="48" y="103"/>
                    </a:lnTo>
                    <a:lnTo>
                      <a:pt x="53" y="103"/>
                    </a:lnTo>
                    <a:lnTo>
                      <a:pt x="59" y="103"/>
                    </a:lnTo>
                    <a:lnTo>
                      <a:pt x="67" y="103"/>
                    </a:lnTo>
                    <a:lnTo>
                      <a:pt x="72" y="103"/>
                    </a:lnTo>
                    <a:lnTo>
                      <a:pt x="80" y="103"/>
                    </a:lnTo>
                    <a:lnTo>
                      <a:pt x="87" y="103"/>
                    </a:lnTo>
                    <a:lnTo>
                      <a:pt x="95" y="103"/>
                    </a:lnTo>
                    <a:lnTo>
                      <a:pt x="103" y="103"/>
                    </a:lnTo>
                    <a:lnTo>
                      <a:pt x="110" y="101"/>
                    </a:lnTo>
                    <a:lnTo>
                      <a:pt x="118" y="101"/>
                    </a:lnTo>
                    <a:lnTo>
                      <a:pt x="125" y="99"/>
                    </a:lnTo>
                    <a:lnTo>
                      <a:pt x="131" y="97"/>
                    </a:lnTo>
                    <a:lnTo>
                      <a:pt x="139" y="95"/>
                    </a:lnTo>
                    <a:lnTo>
                      <a:pt x="145" y="92"/>
                    </a:lnTo>
                    <a:lnTo>
                      <a:pt x="152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3" name="Freeform 148"/>
              <p:cNvSpPr>
                <a:spLocks/>
              </p:cNvSpPr>
              <p:nvPr/>
            </p:nvSpPr>
            <p:spPr bwMode="auto">
              <a:xfrm>
                <a:off x="1478" y="1609"/>
                <a:ext cx="106" cy="192"/>
              </a:xfrm>
              <a:custGeom>
                <a:avLst/>
                <a:gdLst>
                  <a:gd name="T0" fmla="*/ 67 w 213"/>
                  <a:gd name="T1" fmla="*/ 6 h 384"/>
                  <a:gd name="T2" fmla="*/ 68 w 213"/>
                  <a:gd name="T3" fmla="*/ 20 h 384"/>
                  <a:gd name="T4" fmla="*/ 67 w 213"/>
                  <a:gd name="T5" fmla="*/ 33 h 384"/>
                  <a:gd name="T6" fmla="*/ 70 w 213"/>
                  <a:gd name="T7" fmla="*/ 46 h 384"/>
                  <a:gd name="T8" fmla="*/ 78 w 213"/>
                  <a:gd name="T9" fmla="*/ 58 h 384"/>
                  <a:gd name="T10" fmla="*/ 90 w 213"/>
                  <a:gd name="T11" fmla="*/ 72 h 384"/>
                  <a:gd name="T12" fmla="*/ 99 w 213"/>
                  <a:gd name="T13" fmla="*/ 94 h 384"/>
                  <a:gd name="T14" fmla="*/ 104 w 213"/>
                  <a:gd name="T15" fmla="*/ 123 h 384"/>
                  <a:gd name="T16" fmla="*/ 106 w 213"/>
                  <a:gd name="T17" fmla="*/ 153 h 384"/>
                  <a:gd name="T18" fmla="*/ 100 w 213"/>
                  <a:gd name="T19" fmla="*/ 176 h 384"/>
                  <a:gd name="T20" fmla="*/ 86 w 213"/>
                  <a:gd name="T21" fmla="*/ 185 h 384"/>
                  <a:gd name="T22" fmla="*/ 66 w 213"/>
                  <a:gd name="T23" fmla="*/ 190 h 384"/>
                  <a:gd name="T24" fmla="*/ 44 w 213"/>
                  <a:gd name="T25" fmla="*/ 192 h 384"/>
                  <a:gd name="T26" fmla="*/ 29 w 213"/>
                  <a:gd name="T27" fmla="*/ 190 h 384"/>
                  <a:gd name="T28" fmla="*/ 17 w 213"/>
                  <a:gd name="T29" fmla="*/ 186 h 384"/>
                  <a:gd name="T30" fmla="*/ 8 w 213"/>
                  <a:gd name="T31" fmla="*/ 177 h 384"/>
                  <a:gd name="T32" fmla="*/ 4 w 213"/>
                  <a:gd name="T33" fmla="*/ 166 h 384"/>
                  <a:gd name="T34" fmla="*/ 2 w 213"/>
                  <a:gd name="T35" fmla="*/ 146 h 384"/>
                  <a:gd name="T36" fmla="*/ 1 w 213"/>
                  <a:gd name="T37" fmla="*/ 119 h 384"/>
                  <a:gd name="T38" fmla="*/ 1 w 213"/>
                  <a:gd name="T39" fmla="*/ 93 h 384"/>
                  <a:gd name="T40" fmla="*/ 6 w 213"/>
                  <a:gd name="T41" fmla="*/ 74 h 384"/>
                  <a:gd name="T42" fmla="*/ 19 w 213"/>
                  <a:gd name="T43" fmla="*/ 59 h 384"/>
                  <a:gd name="T44" fmla="*/ 19 w 213"/>
                  <a:gd name="T45" fmla="*/ 44 h 384"/>
                  <a:gd name="T46" fmla="*/ 18 w 213"/>
                  <a:gd name="T47" fmla="*/ 29 h 384"/>
                  <a:gd name="T48" fmla="*/ 15 w 213"/>
                  <a:gd name="T49" fmla="*/ 16 h 384"/>
                  <a:gd name="T50" fmla="*/ 19 w 213"/>
                  <a:gd name="T51" fmla="*/ 5 h 384"/>
                  <a:gd name="T52" fmla="*/ 25 w 213"/>
                  <a:gd name="T53" fmla="*/ 12 h 384"/>
                  <a:gd name="T54" fmla="*/ 26 w 213"/>
                  <a:gd name="T55" fmla="*/ 24 h 384"/>
                  <a:gd name="T56" fmla="*/ 28 w 213"/>
                  <a:gd name="T57" fmla="*/ 37 h 384"/>
                  <a:gd name="T58" fmla="*/ 28 w 213"/>
                  <a:gd name="T59" fmla="*/ 49 h 384"/>
                  <a:gd name="T60" fmla="*/ 25 w 213"/>
                  <a:gd name="T61" fmla="*/ 60 h 384"/>
                  <a:gd name="T62" fmla="*/ 17 w 213"/>
                  <a:gd name="T63" fmla="*/ 76 h 384"/>
                  <a:gd name="T64" fmla="*/ 10 w 213"/>
                  <a:gd name="T65" fmla="*/ 90 h 384"/>
                  <a:gd name="T66" fmla="*/ 9 w 213"/>
                  <a:gd name="T67" fmla="*/ 111 h 384"/>
                  <a:gd name="T68" fmla="*/ 10 w 213"/>
                  <a:gd name="T69" fmla="*/ 136 h 384"/>
                  <a:gd name="T70" fmla="*/ 13 w 213"/>
                  <a:gd name="T71" fmla="*/ 161 h 384"/>
                  <a:gd name="T72" fmla="*/ 24 w 213"/>
                  <a:gd name="T73" fmla="*/ 178 h 384"/>
                  <a:gd name="T74" fmla="*/ 45 w 213"/>
                  <a:gd name="T75" fmla="*/ 182 h 384"/>
                  <a:gd name="T76" fmla="*/ 69 w 213"/>
                  <a:gd name="T77" fmla="*/ 181 h 384"/>
                  <a:gd name="T78" fmla="*/ 90 w 213"/>
                  <a:gd name="T79" fmla="*/ 173 h 384"/>
                  <a:gd name="T80" fmla="*/ 98 w 213"/>
                  <a:gd name="T81" fmla="*/ 153 h 384"/>
                  <a:gd name="T82" fmla="*/ 96 w 213"/>
                  <a:gd name="T83" fmla="*/ 125 h 384"/>
                  <a:gd name="T84" fmla="*/ 91 w 213"/>
                  <a:gd name="T85" fmla="*/ 99 h 384"/>
                  <a:gd name="T86" fmla="*/ 82 w 213"/>
                  <a:gd name="T87" fmla="*/ 76 h 384"/>
                  <a:gd name="T88" fmla="*/ 70 w 213"/>
                  <a:gd name="T89" fmla="*/ 61 h 384"/>
                  <a:gd name="T90" fmla="*/ 63 w 213"/>
                  <a:gd name="T91" fmla="*/ 51 h 384"/>
                  <a:gd name="T92" fmla="*/ 60 w 213"/>
                  <a:gd name="T93" fmla="*/ 35 h 384"/>
                  <a:gd name="T94" fmla="*/ 58 w 213"/>
                  <a:gd name="T95" fmla="*/ 20 h 384"/>
                  <a:gd name="T96" fmla="*/ 58 w 213"/>
                  <a:gd name="T97" fmla="*/ 6 h 38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13"/>
                  <a:gd name="T148" fmla="*/ 0 h 384"/>
                  <a:gd name="T149" fmla="*/ 213 w 213"/>
                  <a:gd name="T150" fmla="*/ 384 h 38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13" h="384">
                    <a:moveTo>
                      <a:pt x="118" y="0"/>
                    </a:moveTo>
                    <a:lnTo>
                      <a:pt x="135" y="0"/>
                    </a:lnTo>
                    <a:lnTo>
                      <a:pt x="135" y="7"/>
                    </a:lnTo>
                    <a:lnTo>
                      <a:pt x="135" y="13"/>
                    </a:lnTo>
                    <a:lnTo>
                      <a:pt x="135" y="21"/>
                    </a:lnTo>
                    <a:lnTo>
                      <a:pt x="137" y="26"/>
                    </a:lnTo>
                    <a:lnTo>
                      <a:pt x="137" y="34"/>
                    </a:lnTo>
                    <a:lnTo>
                      <a:pt x="137" y="40"/>
                    </a:lnTo>
                    <a:lnTo>
                      <a:pt x="137" y="47"/>
                    </a:lnTo>
                    <a:lnTo>
                      <a:pt x="137" y="55"/>
                    </a:lnTo>
                    <a:lnTo>
                      <a:pt x="135" y="61"/>
                    </a:lnTo>
                    <a:lnTo>
                      <a:pt x="135" y="66"/>
                    </a:lnTo>
                    <a:lnTo>
                      <a:pt x="135" y="74"/>
                    </a:lnTo>
                    <a:lnTo>
                      <a:pt x="137" y="80"/>
                    </a:lnTo>
                    <a:lnTo>
                      <a:pt x="137" y="85"/>
                    </a:lnTo>
                    <a:lnTo>
                      <a:pt x="141" y="91"/>
                    </a:lnTo>
                    <a:lnTo>
                      <a:pt x="143" y="99"/>
                    </a:lnTo>
                    <a:lnTo>
                      <a:pt x="146" y="104"/>
                    </a:lnTo>
                    <a:lnTo>
                      <a:pt x="150" y="110"/>
                    </a:lnTo>
                    <a:lnTo>
                      <a:pt x="156" y="116"/>
                    </a:lnTo>
                    <a:lnTo>
                      <a:pt x="162" y="121"/>
                    </a:lnTo>
                    <a:lnTo>
                      <a:pt x="169" y="131"/>
                    </a:lnTo>
                    <a:lnTo>
                      <a:pt x="175" y="135"/>
                    </a:lnTo>
                    <a:lnTo>
                      <a:pt x="181" y="144"/>
                    </a:lnTo>
                    <a:lnTo>
                      <a:pt x="184" y="152"/>
                    </a:lnTo>
                    <a:lnTo>
                      <a:pt x="190" y="163"/>
                    </a:lnTo>
                    <a:lnTo>
                      <a:pt x="194" y="175"/>
                    </a:lnTo>
                    <a:lnTo>
                      <a:pt x="198" y="188"/>
                    </a:lnTo>
                    <a:lnTo>
                      <a:pt x="202" y="201"/>
                    </a:lnTo>
                    <a:lnTo>
                      <a:pt x="205" y="217"/>
                    </a:lnTo>
                    <a:lnTo>
                      <a:pt x="207" y="232"/>
                    </a:lnTo>
                    <a:lnTo>
                      <a:pt x="209" y="247"/>
                    </a:lnTo>
                    <a:lnTo>
                      <a:pt x="211" y="262"/>
                    </a:lnTo>
                    <a:lnTo>
                      <a:pt x="213" y="277"/>
                    </a:lnTo>
                    <a:lnTo>
                      <a:pt x="213" y="291"/>
                    </a:lnTo>
                    <a:lnTo>
                      <a:pt x="213" y="306"/>
                    </a:lnTo>
                    <a:lnTo>
                      <a:pt x="211" y="321"/>
                    </a:lnTo>
                    <a:lnTo>
                      <a:pt x="211" y="336"/>
                    </a:lnTo>
                    <a:lnTo>
                      <a:pt x="207" y="344"/>
                    </a:lnTo>
                    <a:lnTo>
                      <a:pt x="200" y="352"/>
                    </a:lnTo>
                    <a:lnTo>
                      <a:pt x="194" y="355"/>
                    </a:lnTo>
                    <a:lnTo>
                      <a:pt x="186" y="359"/>
                    </a:lnTo>
                    <a:lnTo>
                      <a:pt x="181" y="363"/>
                    </a:lnTo>
                    <a:lnTo>
                      <a:pt x="173" y="369"/>
                    </a:lnTo>
                    <a:lnTo>
                      <a:pt x="164" y="371"/>
                    </a:lnTo>
                    <a:lnTo>
                      <a:pt x="154" y="374"/>
                    </a:lnTo>
                    <a:lnTo>
                      <a:pt x="145" y="378"/>
                    </a:lnTo>
                    <a:lnTo>
                      <a:pt x="133" y="380"/>
                    </a:lnTo>
                    <a:lnTo>
                      <a:pt x="124" y="382"/>
                    </a:lnTo>
                    <a:lnTo>
                      <a:pt x="112" y="384"/>
                    </a:lnTo>
                    <a:lnTo>
                      <a:pt x="101" y="384"/>
                    </a:lnTo>
                    <a:lnTo>
                      <a:pt x="89" y="384"/>
                    </a:lnTo>
                    <a:lnTo>
                      <a:pt x="80" y="384"/>
                    </a:lnTo>
                    <a:lnTo>
                      <a:pt x="74" y="382"/>
                    </a:lnTo>
                    <a:lnTo>
                      <a:pt x="65" y="382"/>
                    </a:lnTo>
                    <a:lnTo>
                      <a:pt x="59" y="380"/>
                    </a:lnTo>
                    <a:lnTo>
                      <a:pt x="51" y="378"/>
                    </a:lnTo>
                    <a:lnTo>
                      <a:pt x="46" y="376"/>
                    </a:lnTo>
                    <a:lnTo>
                      <a:pt x="40" y="372"/>
                    </a:lnTo>
                    <a:lnTo>
                      <a:pt x="34" y="371"/>
                    </a:lnTo>
                    <a:lnTo>
                      <a:pt x="29" y="367"/>
                    </a:lnTo>
                    <a:lnTo>
                      <a:pt x="23" y="363"/>
                    </a:lnTo>
                    <a:lnTo>
                      <a:pt x="19" y="357"/>
                    </a:lnTo>
                    <a:lnTo>
                      <a:pt x="17" y="353"/>
                    </a:lnTo>
                    <a:lnTo>
                      <a:pt x="11" y="348"/>
                    </a:lnTo>
                    <a:lnTo>
                      <a:pt x="10" y="344"/>
                    </a:lnTo>
                    <a:lnTo>
                      <a:pt x="8" y="336"/>
                    </a:lnTo>
                    <a:lnTo>
                      <a:pt x="8" y="331"/>
                    </a:lnTo>
                    <a:lnTo>
                      <a:pt x="6" y="321"/>
                    </a:lnTo>
                    <a:lnTo>
                      <a:pt x="6" y="314"/>
                    </a:lnTo>
                    <a:lnTo>
                      <a:pt x="4" y="302"/>
                    </a:lnTo>
                    <a:lnTo>
                      <a:pt x="4" y="291"/>
                    </a:lnTo>
                    <a:lnTo>
                      <a:pt x="2" y="277"/>
                    </a:lnTo>
                    <a:lnTo>
                      <a:pt x="2" y="264"/>
                    </a:lnTo>
                    <a:lnTo>
                      <a:pt x="2" y="251"/>
                    </a:lnTo>
                    <a:lnTo>
                      <a:pt x="2" y="239"/>
                    </a:lnTo>
                    <a:lnTo>
                      <a:pt x="0" y="224"/>
                    </a:lnTo>
                    <a:lnTo>
                      <a:pt x="0" y="211"/>
                    </a:lnTo>
                    <a:lnTo>
                      <a:pt x="0" y="199"/>
                    </a:lnTo>
                    <a:lnTo>
                      <a:pt x="2" y="186"/>
                    </a:lnTo>
                    <a:lnTo>
                      <a:pt x="4" y="175"/>
                    </a:lnTo>
                    <a:lnTo>
                      <a:pt x="6" y="165"/>
                    </a:lnTo>
                    <a:lnTo>
                      <a:pt x="8" y="156"/>
                    </a:lnTo>
                    <a:lnTo>
                      <a:pt x="13" y="148"/>
                    </a:lnTo>
                    <a:lnTo>
                      <a:pt x="19" y="140"/>
                    </a:lnTo>
                    <a:lnTo>
                      <a:pt x="27" y="133"/>
                    </a:lnTo>
                    <a:lnTo>
                      <a:pt x="34" y="127"/>
                    </a:lnTo>
                    <a:lnTo>
                      <a:pt x="38" y="118"/>
                    </a:lnTo>
                    <a:lnTo>
                      <a:pt x="38" y="110"/>
                    </a:lnTo>
                    <a:lnTo>
                      <a:pt x="38" y="102"/>
                    </a:lnTo>
                    <a:lnTo>
                      <a:pt x="38" y="93"/>
                    </a:lnTo>
                    <a:lnTo>
                      <a:pt x="38" y="87"/>
                    </a:lnTo>
                    <a:lnTo>
                      <a:pt x="38" y="78"/>
                    </a:lnTo>
                    <a:lnTo>
                      <a:pt x="36" y="72"/>
                    </a:lnTo>
                    <a:lnTo>
                      <a:pt x="36" y="64"/>
                    </a:lnTo>
                    <a:lnTo>
                      <a:pt x="36" y="59"/>
                    </a:lnTo>
                    <a:lnTo>
                      <a:pt x="34" y="51"/>
                    </a:lnTo>
                    <a:lnTo>
                      <a:pt x="32" y="43"/>
                    </a:lnTo>
                    <a:lnTo>
                      <a:pt x="30" y="38"/>
                    </a:lnTo>
                    <a:lnTo>
                      <a:pt x="30" y="32"/>
                    </a:lnTo>
                    <a:lnTo>
                      <a:pt x="27" y="21"/>
                    </a:lnTo>
                    <a:lnTo>
                      <a:pt x="27" y="11"/>
                    </a:lnTo>
                    <a:lnTo>
                      <a:pt x="30" y="9"/>
                    </a:lnTo>
                    <a:lnTo>
                      <a:pt x="38" y="9"/>
                    </a:lnTo>
                    <a:lnTo>
                      <a:pt x="46" y="9"/>
                    </a:lnTo>
                    <a:lnTo>
                      <a:pt x="50" y="11"/>
                    </a:lnTo>
                    <a:lnTo>
                      <a:pt x="50" y="17"/>
                    </a:lnTo>
                    <a:lnTo>
                      <a:pt x="50" y="23"/>
                    </a:lnTo>
                    <a:lnTo>
                      <a:pt x="51" y="28"/>
                    </a:lnTo>
                    <a:lnTo>
                      <a:pt x="51" y="36"/>
                    </a:lnTo>
                    <a:lnTo>
                      <a:pt x="51" y="42"/>
                    </a:lnTo>
                    <a:lnTo>
                      <a:pt x="53" y="47"/>
                    </a:lnTo>
                    <a:lnTo>
                      <a:pt x="53" y="53"/>
                    </a:lnTo>
                    <a:lnTo>
                      <a:pt x="55" y="61"/>
                    </a:lnTo>
                    <a:lnTo>
                      <a:pt x="55" y="66"/>
                    </a:lnTo>
                    <a:lnTo>
                      <a:pt x="57" y="74"/>
                    </a:lnTo>
                    <a:lnTo>
                      <a:pt x="57" y="80"/>
                    </a:lnTo>
                    <a:lnTo>
                      <a:pt x="57" y="87"/>
                    </a:lnTo>
                    <a:lnTo>
                      <a:pt x="57" y="93"/>
                    </a:lnTo>
                    <a:lnTo>
                      <a:pt x="57" y="99"/>
                    </a:lnTo>
                    <a:lnTo>
                      <a:pt x="57" y="104"/>
                    </a:lnTo>
                    <a:lnTo>
                      <a:pt x="57" y="112"/>
                    </a:lnTo>
                    <a:lnTo>
                      <a:pt x="55" y="116"/>
                    </a:lnTo>
                    <a:lnTo>
                      <a:pt x="51" y="121"/>
                    </a:lnTo>
                    <a:lnTo>
                      <a:pt x="48" y="129"/>
                    </a:lnTo>
                    <a:lnTo>
                      <a:pt x="44" y="137"/>
                    </a:lnTo>
                    <a:lnTo>
                      <a:pt x="38" y="144"/>
                    </a:lnTo>
                    <a:lnTo>
                      <a:pt x="34" y="152"/>
                    </a:lnTo>
                    <a:lnTo>
                      <a:pt x="29" y="156"/>
                    </a:lnTo>
                    <a:lnTo>
                      <a:pt x="25" y="161"/>
                    </a:lnTo>
                    <a:lnTo>
                      <a:pt x="23" y="169"/>
                    </a:lnTo>
                    <a:lnTo>
                      <a:pt x="21" y="180"/>
                    </a:lnTo>
                    <a:lnTo>
                      <a:pt x="19" y="188"/>
                    </a:lnTo>
                    <a:lnTo>
                      <a:pt x="19" y="199"/>
                    </a:lnTo>
                    <a:lnTo>
                      <a:pt x="19" y="211"/>
                    </a:lnTo>
                    <a:lnTo>
                      <a:pt x="19" y="222"/>
                    </a:lnTo>
                    <a:lnTo>
                      <a:pt x="19" y="236"/>
                    </a:lnTo>
                    <a:lnTo>
                      <a:pt x="21" y="247"/>
                    </a:lnTo>
                    <a:lnTo>
                      <a:pt x="21" y="260"/>
                    </a:lnTo>
                    <a:lnTo>
                      <a:pt x="21" y="272"/>
                    </a:lnTo>
                    <a:lnTo>
                      <a:pt x="21" y="283"/>
                    </a:lnTo>
                    <a:lnTo>
                      <a:pt x="23" y="298"/>
                    </a:lnTo>
                    <a:lnTo>
                      <a:pt x="25" y="310"/>
                    </a:lnTo>
                    <a:lnTo>
                      <a:pt x="27" y="321"/>
                    </a:lnTo>
                    <a:lnTo>
                      <a:pt x="29" y="334"/>
                    </a:lnTo>
                    <a:lnTo>
                      <a:pt x="30" y="346"/>
                    </a:lnTo>
                    <a:lnTo>
                      <a:pt x="38" y="352"/>
                    </a:lnTo>
                    <a:lnTo>
                      <a:pt x="48" y="355"/>
                    </a:lnTo>
                    <a:lnTo>
                      <a:pt x="57" y="357"/>
                    </a:lnTo>
                    <a:lnTo>
                      <a:pt x="69" y="361"/>
                    </a:lnTo>
                    <a:lnTo>
                      <a:pt x="80" y="361"/>
                    </a:lnTo>
                    <a:lnTo>
                      <a:pt x="91" y="363"/>
                    </a:lnTo>
                    <a:lnTo>
                      <a:pt x="103" y="363"/>
                    </a:lnTo>
                    <a:lnTo>
                      <a:pt x="116" y="363"/>
                    </a:lnTo>
                    <a:lnTo>
                      <a:pt x="127" y="361"/>
                    </a:lnTo>
                    <a:lnTo>
                      <a:pt x="139" y="361"/>
                    </a:lnTo>
                    <a:lnTo>
                      <a:pt x="150" y="357"/>
                    </a:lnTo>
                    <a:lnTo>
                      <a:pt x="160" y="355"/>
                    </a:lnTo>
                    <a:lnTo>
                      <a:pt x="171" y="350"/>
                    </a:lnTo>
                    <a:lnTo>
                      <a:pt x="181" y="346"/>
                    </a:lnTo>
                    <a:lnTo>
                      <a:pt x="190" y="340"/>
                    </a:lnTo>
                    <a:lnTo>
                      <a:pt x="198" y="333"/>
                    </a:lnTo>
                    <a:lnTo>
                      <a:pt x="198" y="319"/>
                    </a:lnTo>
                    <a:lnTo>
                      <a:pt x="196" y="306"/>
                    </a:lnTo>
                    <a:lnTo>
                      <a:pt x="196" y="293"/>
                    </a:lnTo>
                    <a:lnTo>
                      <a:pt x="194" y="279"/>
                    </a:lnTo>
                    <a:lnTo>
                      <a:pt x="192" y="264"/>
                    </a:lnTo>
                    <a:lnTo>
                      <a:pt x="192" y="251"/>
                    </a:lnTo>
                    <a:lnTo>
                      <a:pt x="190" y="237"/>
                    </a:lnTo>
                    <a:lnTo>
                      <a:pt x="190" y="224"/>
                    </a:lnTo>
                    <a:lnTo>
                      <a:pt x="186" y="209"/>
                    </a:lnTo>
                    <a:lnTo>
                      <a:pt x="183" y="198"/>
                    </a:lnTo>
                    <a:lnTo>
                      <a:pt x="179" y="184"/>
                    </a:lnTo>
                    <a:lnTo>
                      <a:pt x="175" y="173"/>
                    </a:lnTo>
                    <a:lnTo>
                      <a:pt x="171" y="161"/>
                    </a:lnTo>
                    <a:lnTo>
                      <a:pt x="165" y="152"/>
                    </a:lnTo>
                    <a:lnTo>
                      <a:pt x="160" y="142"/>
                    </a:lnTo>
                    <a:lnTo>
                      <a:pt x="154" y="137"/>
                    </a:lnTo>
                    <a:lnTo>
                      <a:pt x="146" y="131"/>
                    </a:lnTo>
                    <a:lnTo>
                      <a:pt x="141" y="123"/>
                    </a:lnTo>
                    <a:lnTo>
                      <a:pt x="135" y="118"/>
                    </a:lnTo>
                    <a:lnTo>
                      <a:pt x="131" y="114"/>
                    </a:lnTo>
                    <a:lnTo>
                      <a:pt x="127" y="106"/>
                    </a:lnTo>
                    <a:lnTo>
                      <a:pt x="127" y="102"/>
                    </a:lnTo>
                    <a:lnTo>
                      <a:pt x="124" y="93"/>
                    </a:lnTo>
                    <a:lnTo>
                      <a:pt x="122" y="85"/>
                    </a:lnTo>
                    <a:lnTo>
                      <a:pt x="120" y="78"/>
                    </a:lnTo>
                    <a:lnTo>
                      <a:pt x="120" y="70"/>
                    </a:lnTo>
                    <a:lnTo>
                      <a:pt x="118" y="63"/>
                    </a:lnTo>
                    <a:lnTo>
                      <a:pt x="116" y="53"/>
                    </a:lnTo>
                    <a:lnTo>
                      <a:pt x="116" y="45"/>
                    </a:lnTo>
                    <a:lnTo>
                      <a:pt x="116" y="40"/>
                    </a:lnTo>
                    <a:lnTo>
                      <a:pt x="116" y="32"/>
                    </a:lnTo>
                    <a:lnTo>
                      <a:pt x="116" y="24"/>
                    </a:lnTo>
                    <a:lnTo>
                      <a:pt x="116" y="19"/>
                    </a:lnTo>
                    <a:lnTo>
                      <a:pt x="116" y="13"/>
                    </a:lnTo>
                    <a:lnTo>
                      <a:pt x="116" y="5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4" name="Freeform 149"/>
              <p:cNvSpPr>
                <a:spLocks/>
              </p:cNvSpPr>
              <p:nvPr/>
            </p:nvSpPr>
            <p:spPr bwMode="auto">
              <a:xfrm>
                <a:off x="1474" y="1569"/>
                <a:ext cx="80" cy="51"/>
              </a:xfrm>
              <a:custGeom>
                <a:avLst/>
                <a:gdLst>
                  <a:gd name="T0" fmla="*/ 76 w 160"/>
                  <a:gd name="T1" fmla="*/ 44 h 103"/>
                  <a:gd name="T2" fmla="*/ 77 w 160"/>
                  <a:gd name="T3" fmla="*/ 42 h 103"/>
                  <a:gd name="T4" fmla="*/ 78 w 160"/>
                  <a:gd name="T5" fmla="*/ 40 h 103"/>
                  <a:gd name="T6" fmla="*/ 79 w 160"/>
                  <a:gd name="T7" fmla="*/ 37 h 103"/>
                  <a:gd name="T8" fmla="*/ 80 w 160"/>
                  <a:gd name="T9" fmla="*/ 34 h 103"/>
                  <a:gd name="T10" fmla="*/ 79 w 160"/>
                  <a:gd name="T11" fmla="*/ 30 h 103"/>
                  <a:gd name="T12" fmla="*/ 79 w 160"/>
                  <a:gd name="T13" fmla="*/ 26 h 103"/>
                  <a:gd name="T14" fmla="*/ 79 w 160"/>
                  <a:gd name="T15" fmla="*/ 23 h 103"/>
                  <a:gd name="T16" fmla="*/ 77 w 160"/>
                  <a:gd name="T17" fmla="*/ 18 h 103"/>
                  <a:gd name="T18" fmla="*/ 76 w 160"/>
                  <a:gd name="T19" fmla="*/ 13 h 103"/>
                  <a:gd name="T20" fmla="*/ 73 w 160"/>
                  <a:gd name="T21" fmla="*/ 10 h 103"/>
                  <a:gd name="T22" fmla="*/ 70 w 160"/>
                  <a:gd name="T23" fmla="*/ 6 h 103"/>
                  <a:gd name="T24" fmla="*/ 66 w 160"/>
                  <a:gd name="T25" fmla="*/ 4 h 103"/>
                  <a:gd name="T26" fmla="*/ 61 w 160"/>
                  <a:gd name="T27" fmla="*/ 2 h 103"/>
                  <a:gd name="T28" fmla="*/ 55 w 160"/>
                  <a:gd name="T29" fmla="*/ 0 h 103"/>
                  <a:gd name="T30" fmla="*/ 48 w 160"/>
                  <a:gd name="T31" fmla="*/ 0 h 103"/>
                  <a:gd name="T32" fmla="*/ 42 w 160"/>
                  <a:gd name="T33" fmla="*/ 0 h 103"/>
                  <a:gd name="T34" fmla="*/ 39 w 160"/>
                  <a:gd name="T35" fmla="*/ 0 h 103"/>
                  <a:gd name="T36" fmla="*/ 35 w 160"/>
                  <a:gd name="T37" fmla="*/ 1 h 103"/>
                  <a:gd name="T38" fmla="*/ 29 w 160"/>
                  <a:gd name="T39" fmla="*/ 2 h 103"/>
                  <a:gd name="T40" fmla="*/ 27 w 160"/>
                  <a:gd name="T41" fmla="*/ 3 h 103"/>
                  <a:gd name="T42" fmla="*/ 20 w 160"/>
                  <a:gd name="T43" fmla="*/ 3 h 103"/>
                  <a:gd name="T44" fmla="*/ 14 w 160"/>
                  <a:gd name="T45" fmla="*/ 6 h 103"/>
                  <a:gd name="T46" fmla="*/ 10 w 160"/>
                  <a:gd name="T47" fmla="*/ 9 h 103"/>
                  <a:gd name="T48" fmla="*/ 7 w 160"/>
                  <a:gd name="T49" fmla="*/ 12 h 103"/>
                  <a:gd name="T50" fmla="*/ 3 w 160"/>
                  <a:gd name="T51" fmla="*/ 15 h 103"/>
                  <a:gd name="T52" fmla="*/ 2 w 160"/>
                  <a:gd name="T53" fmla="*/ 19 h 103"/>
                  <a:gd name="T54" fmla="*/ 0 w 160"/>
                  <a:gd name="T55" fmla="*/ 23 h 103"/>
                  <a:gd name="T56" fmla="*/ 0 w 160"/>
                  <a:gd name="T57" fmla="*/ 27 h 103"/>
                  <a:gd name="T58" fmla="*/ 0 w 160"/>
                  <a:gd name="T59" fmla="*/ 31 h 103"/>
                  <a:gd name="T60" fmla="*/ 1 w 160"/>
                  <a:gd name="T61" fmla="*/ 35 h 103"/>
                  <a:gd name="T62" fmla="*/ 3 w 160"/>
                  <a:gd name="T63" fmla="*/ 39 h 103"/>
                  <a:gd name="T64" fmla="*/ 6 w 160"/>
                  <a:gd name="T65" fmla="*/ 42 h 103"/>
                  <a:gd name="T66" fmla="*/ 8 w 160"/>
                  <a:gd name="T67" fmla="*/ 44 h 103"/>
                  <a:gd name="T68" fmla="*/ 11 w 160"/>
                  <a:gd name="T69" fmla="*/ 47 h 103"/>
                  <a:gd name="T70" fmla="*/ 17 w 160"/>
                  <a:gd name="T71" fmla="*/ 48 h 103"/>
                  <a:gd name="T72" fmla="*/ 21 w 160"/>
                  <a:gd name="T73" fmla="*/ 50 h 103"/>
                  <a:gd name="T74" fmla="*/ 23 w 160"/>
                  <a:gd name="T75" fmla="*/ 50 h 103"/>
                  <a:gd name="T76" fmla="*/ 27 w 160"/>
                  <a:gd name="T77" fmla="*/ 50 h 103"/>
                  <a:gd name="T78" fmla="*/ 29 w 160"/>
                  <a:gd name="T79" fmla="*/ 50 h 103"/>
                  <a:gd name="T80" fmla="*/ 34 w 160"/>
                  <a:gd name="T81" fmla="*/ 50 h 103"/>
                  <a:gd name="T82" fmla="*/ 37 w 160"/>
                  <a:gd name="T83" fmla="*/ 50 h 103"/>
                  <a:gd name="T84" fmla="*/ 40 w 160"/>
                  <a:gd name="T85" fmla="*/ 50 h 103"/>
                  <a:gd name="T86" fmla="*/ 44 w 160"/>
                  <a:gd name="T87" fmla="*/ 50 h 103"/>
                  <a:gd name="T88" fmla="*/ 48 w 160"/>
                  <a:gd name="T89" fmla="*/ 51 h 103"/>
                  <a:gd name="T90" fmla="*/ 51 w 160"/>
                  <a:gd name="T91" fmla="*/ 50 h 103"/>
                  <a:gd name="T92" fmla="*/ 55 w 160"/>
                  <a:gd name="T93" fmla="*/ 50 h 103"/>
                  <a:gd name="T94" fmla="*/ 59 w 160"/>
                  <a:gd name="T95" fmla="*/ 49 h 103"/>
                  <a:gd name="T96" fmla="*/ 63 w 160"/>
                  <a:gd name="T97" fmla="*/ 49 h 103"/>
                  <a:gd name="T98" fmla="*/ 66 w 160"/>
                  <a:gd name="T99" fmla="*/ 48 h 103"/>
                  <a:gd name="T100" fmla="*/ 70 w 160"/>
                  <a:gd name="T101" fmla="*/ 46 h 103"/>
                  <a:gd name="T102" fmla="*/ 73 w 160"/>
                  <a:gd name="T103" fmla="*/ 45 h 103"/>
                  <a:gd name="T104" fmla="*/ 76 w 160"/>
                  <a:gd name="T105" fmla="*/ 44 h 103"/>
                  <a:gd name="T106" fmla="*/ 76 w 160"/>
                  <a:gd name="T107" fmla="*/ 44 h 10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60"/>
                  <a:gd name="T163" fmla="*/ 0 h 103"/>
                  <a:gd name="T164" fmla="*/ 160 w 160"/>
                  <a:gd name="T165" fmla="*/ 103 h 10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60" h="103">
                    <a:moveTo>
                      <a:pt x="151" y="89"/>
                    </a:moveTo>
                    <a:lnTo>
                      <a:pt x="153" y="85"/>
                    </a:lnTo>
                    <a:lnTo>
                      <a:pt x="156" y="80"/>
                    </a:lnTo>
                    <a:lnTo>
                      <a:pt x="158" y="74"/>
                    </a:lnTo>
                    <a:lnTo>
                      <a:pt x="160" y="68"/>
                    </a:lnTo>
                    <a:lnTo>
                      <a:pt x="158" y="61"/>
                    </a:lnTo>
                    <a:lnTo>
                      <a:pt x="158" y="53"/>
                    </a:lnTo>
                    <a:lnTo>
                      <a:pt x="158" y="46"/>
                    </a:lnTo>
                    <a:lnTo>
                      <a:pt x="154" y="36"/>
                    </a:lnTo>
                    <a:lnTo>
                      <a:pt x="151" y="27"/>
                    </a:lnTo>
                    <a:lnTo>
                      <a:pt x="145" y="21"/>
                    </a:lnTo>
                    <a:lnTo>
                      <a:pt x="139" y="13"/>
                    </a:lnTo>
                    <a:lnTo>
                      <a:pt x="132" y="9"/>
                    </a:lnTo>
                    <a:lnTo>
                      <a:pt x="122" y="4"/>
                    </a:lnTo>
                    <a:lnTo>
                      <a:pt x="111" y="0"/>
                    </a:lnTo>
                    <a:lnTo>
                      <a:pt x="97" y="0"/>
                    </a:lnTo>
                    <a:lnTo>
                      <a:pt x="84" y="0"/>
                    </a:lnTo>
                    <a:lnTo>
                      <a:pt x="78" y="0"/>
                    </a:lnTo>
                    <a:lnTo>
                      <a:pt x="69" y="2"/>
                    </a:lnTo>
                    <a:lnTo>
                      <a:pt x="59" y="4"/>
                    </a:lnTo>
                    <a:lnTo>
                      <a:pt x="54" y="6"/>
                    </a:lnTo>
                    <a:lnTo>
                      <a:pt x="40" y="7"/>
                    </a:lnTo>
                    <a:lnTo>
                      <a:pt x="29" y="13"/>
                    </a:lnTo>
                    <a:lnTo>
                      <a:pt x="19" y="19"/>
                    </a:lnTo>
                    <a:lnTo>
                      <a:pt x="14" y="25"/>
                    </a:lnTo>
                    <a:lnTo>
                      <a:pt x="6" y="30"/>
                    </a:lnTo>
                    <a:lnTo>
                      <a:pt x="4" y="38"/>
                    </a:lnTo>
                    <a:lnTo>
                      <a:pt x="0" y="47"/>
                    </a:lnTo>
                    <a:lnTo>
                      <a:pt x="0" y="55"/>
                    </a:lnTo>
                    <a:lnTo>
                      <a:pt x="0" y="63"/>
                    </a:lnTo>
                    <a:lnTo>
                      <a:pt x="2" y="70"/>
                    </a:lnTo>
                    <a:lnTo>
                      <a:pt x="6" y="78"/>
                    </a:lnTo>
                    <a:lnTo>
                      <a:pt x="12" y="85"/>
                    </a:lnTo>
                    <a:lnTo>
                      <a:pt x="16" y="89"/>
                    </a:lnTo>
                    <a:lnTo>
                      <a:pt x="23" y="95"/>
                    </a:lnTo>
                    <a:lnTo>
                      <a:pt x="33" y="97"/>
                    </a:lnTo>
                    <a:lnTo>
                      <a:pt x="42" y="101"/>
                    </a:lnTo>
                    <a:lnTo>
                      <a:pt x="46" y="101"/>
                    </a:lnTo>
                    <a:lnTo>
                      <a:pt x="54" y="101"/>
                    </a:lnTo>
                    <a:lnTo>
                      <a:pt x="59" y="101"/>
                    </a:lnTo>
                    <a:lnTo>
                      <a:pt x="67" y="101"/>
                    </a:lnTo>
                    <a:lnTo>
                      <a:pt x="73" y="101"/>
                    </a:lnTo>
                    <a:lnTo>
                      <a:pt x="80" y="101"/>
                    </a:lnTo>
                    <a:lnTo>
                      <a:pt x="88" y="101"/>
                    </a:lnTo>
                    <a:lnTo>
                      <a:pt x="96" y="103"/>
                    </a:lnTo>
                    <a:lnTo>
                      <a:pt x="103" y="101"/>
                    </a:lnTo>
                    <a:lnTo>
                      <a:pt x="111" y="101"/>
                    </a:lnTo>
                    <a:lnTo>
                      <a:pt x="118" y="99"/>
                    </a:lnTo>
                    <a:lnTo>
                      <a:pt x="126" y="99"/>
                    </a:lnTo>
                    <a:lnTo>
                      <a:pt x="132" y="97"/>
                    </a:lnTo>
                    <a:lnTo>
                      <a:pt x="139" y="93"/>
                    </a:lnTo>
                    <a:lnTo>
                      <a:pt x="145" y="91"/>
                    </a:lnTo>
                    <a:lnTo>
                      <a:pt x="151" y="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5" name="Freeform 150"/>
              <p:cNvSpPr>
                <a:spLocks/>
              </p:cNvSpPr>
              <p:nvPr/>
            </p:nvSpPr>
            <p:spPr bwMode="auto">
              <a:xfrm>
                <a:off x="1657" y="1637"/>
                <a:ext cx="106" cy="193"/>
              </a:xfrm>
              <a:custGeom>
                <a:avLst/>
                <a:gdLst>
                  <a:gd name="T0" fmla="*/ 67 w 211"/>
                  <a:gd name="T1" fmla="*/ 6 h 386"/>
                  <a:gd name="T2" fmla="*/ 68 w 211"/>
                  <a:gd name="T3" fmla="*/ 21 h 386"/>
                  <a:gd name="T4" fmla="*/ 68 w 211"/>
                  <a:gd name="T5" fmla="*/ 34 h 386"/>
                  <a:gd name="T6" fmla="*/ 70 w 211"/>
                  <a:gd name="T7" fmla="*/ 47 h 386"/>
                  <a:gd name="T8" fmla="*/ 77 w 211"/>
                  <a:gd name="T9" fmla="*/ 59 h 386"/>
                  <a:gd name="T10" fmla="*/ 90 w 211"/>
                  <a:gd name="T11" fmla="*/ 71 h 386"/>
                  <a:gd name="T12" fmla="*/ 98 w 211"/>
                  <a:gd name="T13" fmla="*/ 94 h 386"/>
                  <a:gd name="T14" fmla="*/ 104 w 211"/>
                  <a:gd name="T15" fmla="*/ 123 h 386"/>
                  <a:gd name="T16" fmla="*/ 106 w 211"/>
                  <a:gd name="T17" fmla="*/ 154 h 386"/>
                  <a:gd name="T18" fmla="*/ 99 w 211"/>
                  <a:gd name="T19" fmla="*/ 177 h 386"/>
                  <a:gd name="T20" fmla="*/ 86 w 211"/>
                  <a:gd name="T21" fmla="*/ 185 h 386"/>
                  <a:gd name="T22" fmla="*/ 67 w 211"/>
                  <a:gd name="T23" fmla="*/ 191 h 386"/>
                  <a:gd name="T24" fmla="*/ 44 w 211"/>
                  <a:gd name="T25" fmla="*/ 193 h 386"/>
                  <a:gd name="T26" fmla="*/ 29 w 211"/>
                  <a:gd name="T27" fmla="*/ 191 h 386"/>
                  <a:gd name="T28" fmla="*/ 18 w 211"/>
                  <a:gd name="T29" fmla="*/ 187 h 386"/>
                  <a:gd name="T30" fmla="*/ 5 w 211"/>
                  <a:gd name="T31" fmla="*/ 172 h 386"/>
                  <a:gd name="T32" fmla="*/ 3 w 211"/>
                  <a:gd name="T33" fmla="*/ 157 h 386"/>
                  <a:gd name="T34" fmla="*/ 0 w 211"/>
                  <a:gd name="T35" fmla="*/ 133 h 386"/>
                  <a:gd name="T36" fmla="*/ 0 w 211"/>
                  <a:gd name="T37" fmla="*/ 106 h 386"/>
                  <a:gd name="T38" fmla="*/ 2 w 211"/>
                  <a:gd name="T39" fmla="*/ 83 h 386"/>
                  <a:gd name="T40" fmla="*/ 14 w 211"/>
                  <a:gd name="T41" fmla="*/ 67 h 386"/>
                  <a:gd name="T42" fmla="*/ 19 w 211"/>
                  <a:gd name="T43" fmla="*/ 51 h 386"/>
                  <a:gd name="T44" fmla="*/ 18 w 211"/>
                  <a:gd name="T45" fmla="*/ 36 h 386"/>
                  <a:gd name="T46" fmla="*/ 16 w 211"/>
                  <a:gd name="T47" fmla="*/ 22 h 386"/>
                  <a:gd name="T48" fmla="*/ 14 w 211"/>
                  <a:gd name="T49" fmla="*/ 11 h 386"/>
                  <a:gd name="T50" fmla="*/ 18 w 211"/>
                  <a:gd name="T51" fmla="*/ 5 h 386"/>
                  <a:gd name="T52" fmla="*/ 25 w 211"/>
                  <a:gd name="T53" fmla="*/ 12 h 386"/>
                  <a:gd name="T54" fmla="*/ 26 w 211"/>
                  <a:gd name="T55" fmla="*/ 24 h 386"/>
                  <a:gd name="T56" fmla="*/ 27 w 211"/>
                  <a:gd name="T57" fmla="*/ 37 h 386"/>
                  <a:gd name="T58" fmla="*/ 28 w 211"/>
                  <a:gd name="T59" fmla="*/ 50 h 386"/>
                  <a:gd name="T60" fmla="*/ 26 w 211"/>
                  <a:gd name="T61" fmla="*/ 61 h 386"/>
                  <a:gd name="T62" fmla="*/ 17 w 211"/>
                  <a:gd name="T63" fmla="*/ 76 h 386"/>
                  <a:gd name="T64" fmla="*/ 10 w 211"/>
                  <a:gd name="T65" fmla="*/ 90 h 386"/>
                  <a:gd name="T66" fmla="*/ 9 w 211"/>
                  <a:gd name="T67" fmla="*/ 111 h 386"/>
                  <a:gd name="T68" fmla="*/ 9 w 211"/>
                  <a:gd name="T69" fmla="*/ 136 h 386"/>
                  <a:gd name="T70" fmla="*/ 13 w 211"/>
                  <a:gd name="T71" fmla="*/ 161 h 386"/>
                  <a:gd name="T72" fmla="*/ 23 w 211"/>
                  <a:gd name="T73" fmla="*/ 178 h 386"/>
                  <a:gd name="T74" fmla="*/ 45 w 211"/>
                  <a:gd name="T75" fmla="*/ 183 h 386"/>
                  <a:gd name="T76" fmla="*/ 69 w 211"/>
                  <a:gd name="T77" fmla="*/ 181 h 386"/>
                  <a:gd name="T78" fmla="*/ 90 w 211"/>
                  <a:gd name="T79" fmla="*/ 173 h 386"/>
                  <a:gd name="T80" fmla="*/ 97 w 211"/>
                  <a:gd name="T81" fmla="*/ 153 h 386"/>
                  <a:gd name="T82" fmla="*/ 95 w 211"/>
                  <a:gd name="T83" fmla="*/ 125 h 386"/>
                  <a:gd name="T84" fmla="*/ 91 w 211"/>
                  <a:gd name="T85" fmla="*/ 99 h 386"/>
                  <a:gd name="T86" fmla="*/ 82 w 211"/>
                  <a:gd name="T87" fmla="*/ 77 h 386"/>
                  <a:gd name="T88" fmla="*/ 70 w 211"/>
                  <a:gd name="T89" fmla="*/ 62 h 386"/>
                  <a:gd name="T90" fmla="*/ 63 w 211"/>
                  <a:gd name="T91" fmla="*/ 51 h 386"/>
                  <a:gd name="T92" fmla="*/ 59 w 211"/>
                  <a:gd name="T93" fmla="*/ 35 h 386"/>
                  <a:gd name="T94" fmla="*/ 57 w 211"/>
                  <a:gd name="T95" fmla="*/ 20 h 386"/>
                  <a:gd name="T96" fmla="*/ 57 w 211"/>
                  <a:gd name="T97" fmla="*/ 7 h 38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11"/>
                  <a:gd name="T148" fmla="*/ 0 h 386"/>
                  <a:gd name="T149" fmla="*/ 211 w 211"/>
                  <a:gd name="T150" fmla="*/ 386 h 38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11" h="386">
                    <a:moveTo>
                      <a:pt x="116" y="2"/>
                    </a:moveTo>
                    <a:lnTo>
                      <a:pt x="133" y="0"/>
                    </a:lnTo>
                    <a:lnTo>
                      <a:pt x="133" y="6"/>
                    </a:lnTo>
                    <a:lnTo>
                      <a:pt x="133" y="13"/>
                    </a:lnTo>
                    <a:lnTo>
                      <a:pt x="133" y="21"/>
                    </a:lnTo>
                    <a:lnTo>
                      <a:pt x="135" y="28"/>
                    </a:lnTo>
                    <a:lnTo>
                      <a:pt x="135" y="34"/>
                    </a:lnTo>
                    <a:lnTo>
                      <a:pt x="135" y="42"/>
                    </a:lnTo>
                    <a:lnTo>
                      <a:pt x="135" y="47"/>
                    </a:lnTo>
                    <a:lnTo>
                      <a:pt x="135" y="55"/>
                    </a:lnTo>
                    <a:lnTo>
                      <a:pt x="135" y="61"/>
                    </a:lnTo>
                    <a:lnTo>
                      <a:pt x="135" y="68"/>
                    </a:lnTo>
                    <a:lnTo>
                      <a:pt x="135" y="74"/>
                    </a:lnTo>
                    <a:lnTo>
                      <a:pt x="137" y="80"/>
                    </a:lnTo>
                    <a:lnTo>
                      <a:pt x="137" y="87"/>
                    </a:lnTo>
                    <a:lnTo>
                      <a:pt x="139" y="93"/>
                    </a:lnTo>
                    <a:lnTo>
                      <a:pt x="141" y="99"/>
                    </a:lnTo>
                    <a:lnTo>
                      <a:pt x="147" y="104"/>
                    </a:lnTo>
                    <a:lnTo>
                      <a:pt x="151" y="112"/>
                    </a:lnTo>
                    <a:lnTo>
                      <a:pt x="154" y="118"/>
                    </a:lnTo>
                    <a:lnTo>
                      <a:pt x="160" y="123"/>
                    </a:lnTo>
                    <a:lnTo>
                      <a:pt x="168" y="129"/>
                    </a:lnTo>
                    <a:lnTo>
                      <a:pt x="173" y="135"/>
                    </a:lnTo>
                    <a:lnTo>
                      <a:pt x="179" y="142"/>
                    </a:lnTo>
                    <a:lnTo>
                      <a:pt x="185" y="152"/>
                    </a:lnTo>
                    <a:lnTo>
                      <a:pt x="189" y="163"/>
                    </a:lnTo>
                    <a:lnTo>
                      <a:pt x="192" y="175"/>
                    </a:lnTo>
                    <a:lnTo>
                      <a:pt x="196" y="188"/>
                    </a:lnTo>
                    <a:lnTo>
                      <a:pt x="200" y="203"/>
                    </a:lnTo>
                    <a:lnTo>
                      <a:pt x="204" y="218"/>
                    </a:lnTo>
                    <a:lnTo>
                      <a:pt x="206" y="232"/>
                    </a:lnTo>
                    <a:lnTo>
                      <a:pt x="208" y="247"/>
                    </a:lnTo>
                    <a:lnTo>
                      <a:pt x="209" y="262"/>
                    </a:lnTo>
                    <a:lnTo>
                      <a:pt x="211" y="277"/>
                    </a:lnTo>
                    <a:lnTo>
                      <a:pt x="211" y="293"/>
                    </a:lnTo>
                    <a:lnTo>
                      <a:pt x="211" y="308"/>
                    </a:lnTo>
                    <a:lnTo>
                      <a:pt x="211" y="323"/>
                    </a:lnTo>
                    <a:lnTo>
                      <a:pt x="209" y="338"/>
                    </a:lnTo>
                    <a:lnTo>
                      <a:pt x="206" y="344"/>
                    </a:lnTo>
                    <a:lnTo>
                      <a:pt x="198" y="353"/>
                    </a:lnTo>
                    <a:lnTo>
                      <a:pt x="192" y="357"/>
                    </a:lnTo>
                    <a:lnTo>
                      <a:pt x="187" y="361"/>
                    </a:lnTo>
                    <a:lnTo>
                      <a:pt x="179" y="365"/>
                    </a:lnTo>
                    <a:lnTo>
                      <a:pt x="171" y="369"/>
                    </a:lnTo>
                    <a:lnTo>
                      <a:pt x="162" y="373"/>
                    </a:lnTo>
                    <a:lnTo>
                      <a:pt x="152" y="376"/>
                    </a:lnTo>
                    <a:lnTo>
                      <a:pt x="143" y="378"/>
                    </a:lnTo>
                    <a:lnTo>
                      <a:pt x="133" y="382"/>
                    </a:lnTo>
                    <a:lnTo>
                      <a:pt x="122" y="382"/>
                    </a:lnTo>
                    <a:lnTo>
                      <a:pt x="111" y="384"/>
                    </a:lnTo>
                    <a:lnTo>
                      <a:pt x="99" y="384"/>
                    </a:lnTo>
                    <a:lnTo>
                      <a:pt x="88" y="386"/>
                    </a:lnTo>
                    <a:lnTo>
                      <a:pt x="80" y="384"/>
                    </a:lnTo>
                    <a:lnTo>
                      <a:pt x="73" y="384"/>
                    </a:lnTo>
                    <a:lnTo>
                      <a:pt x="65" y="382"/>
                    </a:lnTo>
                    <a:lnTo>
                      <a:pt x="57" y="382"/>
                    </a:lnTo>
                    <a:lnTo>
                      <a:pt x="52" y="380"/>
                    </a:lnTo>
                    <a:lnTo>
                      <a:pt x="44" y="378"/>
                    </a:lnTo>
                    <a:lnTo>
                      <a:pt x="38" y="374"/>
                    </a:lnTo>
                    <a:lnTo>
                      <a:pt x="35" y="373"/>
                    </a:lnTo>
                    <a:lnTo>
                      <a:pt x="23" y="365"/>
                    </a:lnTo>
                    <a:lnTo>
                      <a:pt x="16" y="355"/>
                    </a:lnTo>
                    <a:lnTo>
                      <a:pt x="12" y="350"/>
                    </a:lnTo>
                    <a:lnTo>
                      <a:pt x="10" y="344"/>
                    </a:lnTo>
                    <a:lnTo>
                      <a:pt x="8" y="338"/>
                    </a:lnTo>
                    <a:lnTo>
                      <a:pt x="8" y="333"/>
                    </a:lnTo>
                    <a:lnTo>
                      <a:pt x="6" y="323"/>
                    </a:lnTo>
                    <a:lnTo>
                      <a:pt x="6" y="314"/>
                    </a:lnTo>
                    <a:lnTo>
                      <a:pt x="4" y="302"/>
                    </a:lnTo>
                    <a:lnTo>
                      <a:pt x="4" y="291"/>
                    </a:lnTo>
                    <a:lnTo>
                      <a:pt x="2" y="277"/>
                    </a:lnTo>
                    <a:lnTo>
                      <a:pt x="0" y="266"/>
                    </a:lnTo>
                    <a:lnTo>
                      <a:pt x="0" y="253"/>
                    </a:lnTo>
                    <a:lnTo>
                      <a:pt x="0" y="241"/>
                    </a:lnTo>
                    <a:lnTo>
                      <a:pt x="0" y="226"/>
                    </a:lnTo>
                    <a:lnTo>
                      <a:pt x="0" y="213"/>
                    </a:lnTo>
                    <a:lnTo>
                      <a:pt x="0" y="199"/>
                    </a:lnTo>
                    <a:lnTo>
                      <a:pt x="0" y="188"/>
                    </a:lnTo>
                    <a:lnTo>
                      <a:pt x="2" y="175"/>
                    </a:lnTo>
                    <a:lnTo>
                      <a:pt x="4" y="165"/>
                    </a:lnTo>
                    <a:lnTo>
                      <a:pt x="8" y="156"/>
                    </a:lnTo>
                    <a:lnTo>
                      <a:pt x="12" y="148"/>
                    </a:lnTo>
                    <a:lnTo>
                      <a:pt x="17" y="141"/>
                    </a:lnTo>
                    <a:lnTo>
                      <a:pt x="27" y="133"/>
                    </a:lnTo>
                    <a:lnTo>
                      <a:pt x="35" y="127"/>
                    </a:lnTo>
                    <a:lnTo>
                      <a:pt x="38" y="120"/>
                    </a:lnTo>
                    <a:lnTo>
                      <a:pt x="38" y="110"/>
                    </a:lnTo>
                    <a:lnTo>
                      <a:pt x="38" y="102"/>
                    </a:lnTo>
                    <a:lnTo>
                      <a:pt x="38" y="95"/>
                    </a:lnTo>
                    <a:lnTo>
                      <a:pt x="38" y="87"/>
                    </a:lnTo>
                    <a:lnTo>
                      <a:pt x="38" y="78"/>
                    </a:lnTo>
                    <a:lnTo>
                      <a:pt x="36" y="72"/>
                    </a:lnTo>
                    <a:lnTo>
                      <a:pt x="36" y="64"/>
                    </a:lnTo>
                    <a:lnTo>
                      <a:pt x="35" y="59"/>
                    </a:lnTo>
                    <a:lnTo>
                      <a:pt x="33" y="51"/>
                    </a:lnTo>
                    <a:lnTo>
                      <a:pt x="31" y="44"/>
                    </a:lnTo>
                    <a:lnTo>
                      <a:pt x="29" y="38"/>
                    </a:lnTo>
                    <a:lnTo>
                      <a:pt x="29" y="32"/>
                    </a:lnTo>
                    <a:lnTo>
                      <a:pt x="27" y="26"/>
                    </a:lnTo>
                    <a:lnTo>
                      <a:pt x="27" y="21"/>
                    </a:lnTo>
                    <a:lnTo>
                      <a:pt x="27" y="17"/>
                    </a:lnTo>
                    <a:lnTo>
                      <a:pt x="27" y="11"/>
                    </a:lnTo>
                    <a:lnTo>
                      <a:pt x="31" y="9"/>
                    </a:lnTo>
                    <a:lnTo>
                      <a:pt x="36" y="9"/>
                    </a:lnTo>
                    <a:lnTo>
                      <a:pt x="42" y="9"/>
                    </a:lnTo>
                    <a:lnTo>
                      <a:pt x="48" y="11"/>
                    </a:lnTo>
                    <a:lnTo>
                      <a:pt x="48" y="19"/>
                    </a:lnTo>
                    <a:lnTo>
                      <a:pt x="50" y="25"/>
                    </a:lnTo>
                    <a:lnTo>
                      <a:pt x="50" y="30"/>
                    </a:lnTo>
                    <a:lnTo>
                      <a:pt x="52" y="36"/>
                    </a:lnTo>
                    <a:lnTo>
                      <a:pt x="52" y="44"/>
                    </a:lnTo>
                    <a:lnTo>
                      <a:pt x="52" y="49"/>
                    </a:lnTo>
                    <a:lnTo>
                      <a:pt x="54" y="55"/>
                    </a:lnTo>
                    <a:lnTo>
                      <a:pt x="54" y="63"/>
                    </a:lnTo>
                    <a:lnTo>
                      <a:pt x="54" y="68"/>
                    </a:lnTo>
                    <a:lnTo>
                      <a:pt x="54" y="74"/>
                    </a:lnTo>
                    <a:lnTo>
                      <a:pt x="54" y="80"/>
                    </a:lnTo>
                    <a:lnTo>
                      <a:pt x="55" y="87"/>
                    </a:lnTo>
                    <a:lnTo>
                      <a:pt x="55" y="95"/>
                    </a:lnTo>
                    <a:lnTo>
                      <a:pt x="55" y="101"/>
                    </a:lnTo>
                    <a:lnTo>
                      <a:pt x="55" y="106"/>
                    </a:lnTo>
                    <a:lnTo>
                      <a:pt x="55" y="114"/>
                    </a:lnTo>
                    <a:lnTo>
                      <a:pt x="54" y="118"/>
                    </a:lnTo>
                    <a:lnTo>
                      <a:pt x="52" y="123"/>
                    </a:lnTo>
                    <a:lnTo>
                      <a:pt x="46" y="131"/>
                    </a:lnTo>
                    <a:lnTo>
                      <a:pt x="42" y="139"/>
                    </a:lnTo>
                    <a:lnTo>
                      <a:pt x="38" y="144"/>
                    </a:lnTo>
                    <a:lnTo>
                      <a:pt x="33" y="152"/>
                    </a:lnTo>
                    <a:lnTo>
                      <a:pt x="27" y="156"/>
                    </a:lnTo>
                    <a:lnTo>
                      <a:pt x="23" y="163"/>
                    </a:lnTo>
                    <a:lnTo>
                      <a:pt x="21" y="169"/>
                    </a:lnTo>
                    <a:lnTo>
                      <a:pt x="19" y="180"/>
                    </a:lnTo>
                    <a:lnTo>
                      <a:pt x="17" y="190"/>
                    </a:lnTo>
                    <a:lnTo>
                      <a:pt x="17" y="201"/>
                    </a:lnTo>
                    <a:lnTo>
                      <a:pt x="17" y="211"/>
                    </a:lnTo>
                    <a:lnTo>
                      <a:pt x="17" y="222"/>
                    </a:lnTo>
                    <a:lnTo>
                      <a:pt x="17" y="236"/>
                    </a:lnTo>
                    <a:lnTo>
                      <a:pt x="17" y="247"/>
                    </a:lnTo>
                    <a:lnTo>
                      <a:pt x="17" y="260"/>
                    </a:lnTo>
                    <a:lnTo>
                      <a:pt x="17" y="272"/>
                    </a:lnTo>
                    <a:lnTo>
                      <a:pt x="19" y="285"/>
                    </a:lnTo>
                    <a:lnTo>
                      <a:pt x="21" y="298"/>
                    </a:lnTo>
                    <a:lnTo>
                      <a:pt x="23" y="310"/>
                    </a:lnTo>
                    <a:lnTo>
                      <a:pt x="25" y="321"/>
                    </a:lnTo>
                    <a:lnTo>
                      <a:pt x="25" y="333"/>
                    </a:lnTo>
                    <a:lnTo>
                      <a:pt x="29" y="346"/>
                    </a:lnTo>
                    <a:lnTo>
                      <a:pt x="36" y="350"/>
                    </a:lnTo>
                    <a:lnTo>
                      <a:pt x="46" y="355"/>
                    </a:lnTo>
                    <a:lnTo>
                      <a:pt x="55" y="357"/>
                    </a:lnTo>
                    <a:lnTo>
                      <a:pt x="67" y="361"/>
                    </a:lnTo>
                    <a:lnTo>
                      <a:pt x="78" y="363"/>
                    </a:lnTo>
                    <a:lnTo>
                      <a:pt x="90" y="365"/>
                    </a:lnTo>
                    <a:lnTo>
                      <a:pt x="101" y="365"/>
                    </a:lnTo>
                    <a:lnTo>
                      <a:pt x="113" y="365"/>
                    </a:lnTo>
                    <a:lnTo>
                      <a:pt x="124" y="363"/>
                    </a:lnTo>
                    <a:lnTo>
                      <a:pt x="137" y="361"/>
                    </a:lnTo>
                    <a:lnTo>
                      <a:pt x="149" y="357"/>
                    </a:lnTo>
                    <a:lnTo>
                      <a:pt x="160" y="355"/>
                    </a:lnTo>
                    <a:lnTo>
                      <a:pt x="168" y="352"/>
                    </a:lnTo>
                    <a:lnTo>
                      <a:pt x="179" y="346"/>
                    </a:lnTo>
                    <a:lnTo>
                      <a:pt x="187" y="340"/>
                    </a:lnTo>
                    <a:lnTo>
                      <a:pt x="196" y="334"/>
                    </a:lnTo>
                    <a:lnTo>
                      <a:pt x="194" y="321"/>
                    </a:lnTo>
                    <a:lnTo>
                      <a:pt x="194" y="306"/>
                    </a:lnTo>
                    <a:lnTo>
                      <a:pt x="192" y="295"/>
                    </a:lnTo>
                    <a:lnTo>
                      <a:pt x="192" y="279"/>
                    </a:lnTo>
                    <a:lnTo>
                      <a:pt x="190" y="266"/>
                    </a:lnTo>
                    <a:lnTo>
                      <a:pt x="190" y="251"/>
                    </a:lnTo>
                    <a:lnTo>
                      <a:pt x="189" y="237"/>
                    </a:lnTo>
                    <a:lnTo>
                      <a:pt x="189" y="224"/>
                    </a:lnTo>
                    <a:lnTo>
                      <a:pt x="185" y="211"/>
                    </a:lnTo>
                    <a:lnTo>
                      <a:pt x="181" y="198"/>
                    </a:lnTo>
                    <a:lnTo>
                      <a:pt x="177" y="184"/>
                    </a:lnTo>
                    <a:lnTo>
                      <a:pt x="175" y="175"/>
                    </a:lnTo>
                    <a:lnTo>
                      <a:pt x="170" y="163"/>
                    </a:lnTo>
                    <a:lnTo>
                      <a:pt x="164" y="154"/>
                    </a:lnTo>
                    <a:lnTo>
                      <a:pt x="158" y="144"/>
                    </a:lnTo>
                    <a:lnTo>
                      <a:pt x="151" y="139"/>
                    </a:lnTo>
                    <a:lnTo>
                      <a:pt x="145" y="131"/>
                    </a:lnTo>
                    <a:lnTo>
                      <a:pt x="139" y="125"/>
                    </a:lnTo>
                    <a:lnTo>
                      <a:pt x="135" y="120"/>
                    </a:lnTo>
                    <a:lnTo>
                      <a:pt x="132" y="114"/>
                    </a:lnTo>
                    <a:lnTo>
                      <a:pt x="128" y="108"/>
                    </a:lnTo>
                    <a:lnTo>
                      <a:pt x="126" y="102"/>
                    </a:lnTo>
                    <a:lnTo>
                      <a:pt x="124" y="95"/>
                    </a:lnTo>
                    <a:lnTo>
                      <a:pt x="122" y="87"/>
                    </a:lnTo>
                    <a:lnTo>
                      <a:pt x="120" y="78"/>
                    </a:lnTo>
                    <a:lnTo>
                      <a:pt x="118" y="70"/>
                    </a:lnTo>
                    <a:lnTo>
                      <a:pt x="116" y="63"/>
                    </a:lnTo>
                    <a:lnTo>
                      <a:pt x="114" y="53"/>
                    </a:lnTo>
                    <a:lnTo>
                      <a:pt x="114" y="45"/>
                    </a:lnTo>
                    <a:lnTo>
                      <a:pt x="114" y="40"/>
                    </a:lnTo>
                    <a:lnTo>
                      <a:pt x="114" y="32"/>
                    </a:lnTo>
                    <a:lnTo>
                      <a:pt x="114" y="25"/>
                    </a:lnTo>
                    <a:lnTo>
                      <a:pt x="114" y="19"/>
                    </a:lnTo>
                    <a:lnTo>
                      <a:pt x="114" y="15"/>
                    </a:lnTo>
                    <a:lnTo>
                      <a:pt x="114" y="6"/>
                    </a:lnTo>
                    <a:lnTo>
                      <a:pt x="11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6" name="Freeform 151"/>
              <p:cNvSpPr>
                <a:spLocks/>
              </p:cNvSpPr>
              <p:nvPr/>
            </p:nvSpPr>
            <p:spPr bwMode="auto">
              <a:xfrm>
                <a:off x="1652" y="1597"/>
                <a:ext cx="79" cy="52"/>
              </a:xfrm>
              <a:custGeom>
                <a:avLst/>
                <a:gdLst>
                  <a:gd name="T0" fmla="*/ 75 w 158"/>
                  <a:gd name="T1" fmla="*/ 45 h 103"/>
                  <a:gd name="T2" fmla="*/ 76 w 158"/>
                  <a:gd name="T3" fmla="*/ 43 h 103"/>
                  <a:gd name="T4" fmla="*/ 78 w 158"/>
                  <a:gd name="T5" fmla="*/ 41 h 103"/>
                  <a:gd name="T6" fmla="*/ 78 w 158"/>
                  <a:gd name="T7" fmla="*/ 37 h 103"/>
                  <a:gd name="T8" fmla="*/ 79 w 158"/>
                  <a:gd name="T9" fmla="*/ 34 h 103"/>
                  <a:gd name="T10" fmla="*/ 79 w 158"/>
                  <a:gd name="T11" fmla="*/ 31 h 103"/>
                  <a:gd name="T12" fmla="*/ 79 w 158"/>
                  <a:gd name="T13" fmla="*/ 26 h 103"/>
                  <a:gd name="T14" fmla="*/ 78 w 158"/>
                  <a:gd name="T15" fmla="*/ 22 h 103"/>
                  <a:gd name="T16" fmla="*/ 77 w 158"/>
                  <a:gd name="T17" fmla="*/ 18 h 103"/>
                  <a:gd name="T18" fmla="*/ 75 w 158"/>
                  <a:gd name="T19" fmla="*/ 14 h 103"/>
                  <a:gd name="T20" fmla="*/ 72 w 158"/>
                  <a:gd name="T21" fmla="*/ 11 h 103"/>
                  <a:gd name="T22" fmla="*/ 70 w 158"/>
                  <a:gd name="T23" fmla="*/ 8 h 103"/>
                  <a:gd name="T24" fmla="*/ 66 w 158"/>
                  <a:gd name="T25" fmla="*/ 5 h 103"/>
                  <a:gd name="T26" fmla="*/ 61 w 158"/>
                  <a:gd name="T27" fmla="*/ 2 h 103"/>
                  <a:gd name="T28" fmla="*/ 56 w 158"/>
                  <a:gd name="T29" fmla="*/ 1 h 103"/>
                  <a:gd name="T30" fmla="*/ 49 w 158"/>
                  <a:gd name="T31" fmla="*/ 0 h 103"/>
                  <a:gd name="T32" fmla="*/ 42 w 158"/>
                  <a:gd name="T33" fmla="*/ 1 h 103"/>
                  <a:gd name="T34" fmla="*/ 41 w 158"/>
                  <a:gd name="T35" fmla="*/ 1 h 103"/>
                  <a:gd name="T36" fmla="*/ 40 w 158"/>
                  <a:gd name="T37" fmla="*/ 1 h 103"/>
                  <a:gd name="T38" fmla="*/ 37 w 158"/>
                  <a:gd name="T39" fmla="*/ 1 h 103"/>
                  <a:gd name="T40" fmla="*/ 34 w 158"/>
                  <a:gd name="T41" fmla="*/ 2 h 103"/>
                  <a:gd name="T42" fmla="*/ 29 w 158"/>
                  <a:gd name="T43" fmla="*/ 3 h 103"/>
                  <a:gd name="T44" fmla="*/ 26 w 158"/>
                  <a:gd name="T45" fmla="*/ 4 h 103"/>
                  <a:gd name="T46" fmla="*/ 20 w 158"/>
                  <a:gd name="T47" fmla="*/ 5 h 103"/>
                  <a:gd name="T48" fmla="*/ 14 w 158"/>
                  <a:gd name="T49" fmla="*/ 8 h 103"/>
                  <a:gd name="T50" fmla="*/ 10 w 158"/>
                  <a:gd name="T51" fmla="*/ 10 h 103"/>
                  <a:gd name="T52" fmla="*/ 6 w 158"/>
                  <a:gd name="T53" fmla="*/ 13 h 103"/>
                  <a:gd name="T54" fmla="*/ 3 w 158"/>
                  <a:gd name="T55" fmla="*/ 16 h 103"/>
                  <a:gd name="T56" fmla="*/ 2 w 158"/>
                  <a:gd name="T57" fmla="*/ 20 h 103"/>
                  <a:gd name="T58" fmla="*/ 0 w 158"/>
                  <a:gd name="T59" fmla="*/ 24 h 103"/>
                  <a:gd name="T60" fmla="*/ 0 w 158"/>
                  <a:gd name="T61" fmla="*/ 29 h 103"/>
                  <a:gd name="T62" fmla="*/ 0 w 158"/>
                  <a:gd name="T63" fmla="*/ 33 h 103"/>
                  <a:gd name="T64" fmla="*/ 1 w 158"/>
                  <a:gd name="T65" fmla="*/ 36 h 103"/>
                  <a:gd name="T66" fmla="*/ 3 w 158"/>
                  <a:gd name="T67" fmla="*/ 39 h 103"/>
                  <a:gd name="T68" fmla="*/ 5 w 158"/>
                  <a:gd name="T69" fmla="*/ 43 h 103"/>
                  <a:gd name="T70" fmla="*/ 9 w 158"/>
                  <a:gd name="T71" fmla="*/ 46 h 103"/>
                  <a:gd name="T72" fmla="*/ 11 w 158"/>
                  <a:gd name="T73" fmla="*/ 49 h 103"/>
                  <a:gd name="T74" fmla="*/ 16 w 158"/>
                  <a:gd name="T75" fmla="*/ 50 h 103"/>
                  <a:gd name="T76" fmla="*/ 22 w 158"/>
                  <a:gd name="T77" fmla="*/ 51 h 103"/>
                  <a:gd name="T78" fmla="*/ 23 w 158"/>
                  <a:gd name="T79" fmla="*/ 51 h 103"/>
                  <a:gd name="T80" fmla="*/ 26 w 158"/>
                  <a:gd name="T81" fmla="*/ 51 h 103"/>
                  <a:gd name="T82" fmla="*/ 29 w 158"/>
                  <a:gd name="T83" fmla="*/ 51 h 103"/>
                  <a:gd name="T84" fmla="*/ 33 w 158"/>
                  <a:gd name="T85" fmla="*/ 52 h 103"/>
                  <a:gd name="T86" fmla="*/ 36 w 158"/>
                  <a:gd name="T87" fmla="*/ 52 h 103"/>
                  <a:gd name="T88" fmla="*/ 40 w 158"/>
                  <a:gd name="T89" fmla="*/ 52 h 103"/>
                  <a:gd name="T90" fmla="*/ 43 w 158"/>
                  <a:gd name="T91" fmla="*/ 52 h 103"/>
                  <a:gd name="T92" fmla="*/ 47 w 158"/>
                  <a:gd name="T93" fmla="*/ 52 h 103"/>
                  <a:gd name="T94" fmla="*/ 51 w 158"/>
                  <a:gd name="T95" fmla="*/ 52 h 103"/>
                  <a:gd name="T96" fmla="*/ 55 w 158"/>
                  <a:gd name="T97" fmla="*/ 51 h 103"/>
                  <a:gd name="T98" fmla="*/ 59 w 158"/>
                  <a:gd name="T99" fmla="*/ 51 h 103"/>
                  <a:gd name="T100" fmla="*/ 62 w 158"/>
                  <a:gd name="T101" fmla="*/ 50 h 103"/>
                  <a:gd name="T102" fmla="*/ 66 w 158"/>
                  <a:gd name="T103" fmla="*/ 49 h 103"/>
                  <a:gd name="T104" fmla="*/ 70 w 158"/>
                  <a:gd name="T105" fmla="*/ 48 h 103"/>
                  <a:gd name="T106" fmla="*/ 72 w 158"/>
                  <a:gd name="T107" fmla="*/ 46 h 103"/>
                  <a:gd name="T108" fmla="*/ 75 w 158"/>
                  <a:gd name="T109" fmla="*/ 45 h 103"/>
                  <a:gd name="T110" fmla="*/ 75 w 158"/>
                  <a:gd name="T111" fmla="*/ 45 h 10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8"/>
                  <a:gd name="T169" fmla="*/ 0 h 103"/>
                  <a:gd name="T170" fmla="*/ 158 w 158"/>
                  <a:gd name="T171" fmla="*/ 103 h 10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8" h="103">
                    <a:moveTo>
                      <a:pt x="150" y="89"/>
                    </a:moveTo>
                    <a:lnTo>
                      <a:pt x="152" y="86"/>
                    </a:lnTo>
                    <a:lnTo>
                      <a:pt x="156" y="82"/>
                    </a:lnTo>
                    <a:lnTo>
                      <a:pt x="156" y="74"/>
                    </a:lnTo>
                    <a:lnTo>
                      <a:pt x="158" y="68"/>
                    </a:lnTo>
                    <a:lnTo>
                      <a:pt x="158" y="61"/>
                    </a:lnTo>
                    <a:lnTo>
                      <a:pt x="158" y="51"/>
                    </a:lnTo>
                    <a:lnTo>
                      <a:pt x="156" y="44"/>
                    </a:lnTo>
                    <a:lnTo>
                      <a:pt x="154" y="36"/>
                    </a:lnTo>
                    <a:lnTo>
                      <a:pt x="150" y="28"/>
                    </a:lnTo>
                    <a:lnTo>
                      <a:pt x="144" y="21"/>
                    </a:lnTo>
                    <a:lnTo>
                      <a:pt x="139" y="15"/>
                    </a:lnTo>
                    <a:lnTo>
                      <a:pt x="131" y="9"/>
                    </a:lnTo>
                    <a:lnTo>
                      <a:pt x="122" y="4"/>
                    </a:lnTo>
                    <a:lnTo>
                      <a:pt x="112" y="2"/>
                    </a:lnTo>
                    <a:lnTo>
                      <a:pt x="99" y="0"/>
                    </a:lnTo>
                    <a:lnTo>
                      <a:pt x="85" y="2"/>
                    </a:lnTo>
                    <a:lnTo>
                      <a:pt x="82" y="2"/>
                    </a:lnTo>
                    <a:lnTo>
                      <a:pt x="80" y="2"/>
                    </a:lnTo>
                    <a:lnTo>
                      <a:pt x="74" y="2"/>
                    </a:lnTo>
                    <a:lnTo>
                      <a:pt x="68" y="4"/>
                    </a:lnTo>
                    <a:lnTo>
                      <a:pt x="59" y="6"/>
                    </a:lnTo>
                    <a:lnTo>
                      <a:pt x="53" y="8"/>
                    </a:lnTo>
                    <a:lnTo>
                      <a:pt x="40" y="9"/>
                    </a:lnTo>
                    <a:lnTo>
                      <a:pt x="28" y="15"/>
                    </a:lnTo>
                    <a:lnTo>
                      <a:pt x="21" y="19"/>
                    </a:lnTo>
                    <a:lnTo>
                      <a:pt x="13" y="25"/>
                    </a:lnTo>
                    <a:lnTo>
                      <a:pt x="7" y="32"/>
                    </a:lnTo>
                    <a:lnTo>
                      <a:pt x="4" y="40"/>
                    </a:lnTo>
                    <a:lnTo>
                      <a:pt x="0" y="47"/>
                    </a:lnTo>
                    <a:lnTo>
                      <a:pt x="0" y="57"/>
                    </a:lnTo>
                    <a:lnTo>
                      <a:pt x="0" y="65"/>
                    </a:lnTo>
                    <a:lnTo>
                      <a:pt x="2" y="72"/>
                    </a:lnTo>
                    <a:lnTo>
                      <a:pt x="6" y="78"/>
                    </a:lnTo>
                    <a:lnTo>
                      <a:pt x="11" y="86"/>
                    </a:lnTo>
                    <a:lnTo>
                      <a:pt x="17" y="91"/>
                    </a:lnTo>
                    <a:lnTo>
                      <a:pt x="23" y="97"/>
                    </a:lnTo>
                    <a:lnTo>
                      <a:pt x="32" y="99"/>
                    </a:lnTo>
                    <a:lnTo>
                      <a:pt x="44" y="101"/>
                    </a:lnTo>
                    <a:lnTo>
                      <a:pt x="47" y="101"/>
                    </a:lnTo>
                    <a:lnTo>
                      <a:pt x="53" y="101"/>
                    </a:lnTo>
                    <a:lnTo>
                      <a:pt x="59" y="101"/>
                    </a:lnTo>
                    <a:lnTo>
                      <a:pt x="66" y="103"/>
                    </a:lnTo>
                    <a:lnTo>
                      <a:pt x="72" y="103"/>
                    </a:lnTo>
                    <a:lnTo>
                      <a:pt x="80" y="103"/>
                    </a:lnTo>
                    <a:lnTo>
                      <a:pt x="87" y="103"/>
                    </a:lnTo>
                    <a:lnTo>
                      <a:pt x="95" y="103"/>
                    </a:lnTo>
                    <a:lnTo>
                      <a:pt x="103" y="103"/>
                    </a:lnTo>
                    <a:lnTo>
                      <a:pt x="110" y="101"/>
                    </a:lnTo>
                    <a:lnTo>
                      <a:pt x="118" y="101"/>
                    </a:lnTo>
                    <a:lnTo>
                      <a:pt x="125" y="99"/>
                    </a:lnTo>
                    <a:lnTo>
                      <a:pt x="131" y="97"/>
                    </a:lnTo>
                    <a:lnTo>
                      <a:pt x="139" y="95"/>
                    </a:lnTo>
                    <a:lnTo>
                      <a:pt x="144" y="91"/>
                    </a:lnTo>
                    <a:lnTo>
                      <a:pt x="150" y="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7" name="Freeform 152"/>
              <p:cNvSpPr>
                <a:spLocks/>
              </p:cNvSpPr>
              <p:nvPr/>
            </p:nvSpPr>
            <p:spPr bwMode="auto">
              <a:xfrm>
                <a:off x="1506" y="1459"/>
                <a:ext cx="42" cy="124"/>
              </a:xfrm>
              <a:custGeom>
                <a:avLst/>
                <a:gdLst>
                  <a:gd name="T0" fmla="*/ 34 w 84"/>
                  <a:gd name="T1" fmla="*/ 117 h 249"/>
                  <a:gd name="T2" fmla="*/ 33 w 84"/>
                  <a:gd name="T3" fmla="*/ 108 h 249"/>
                  <a:gd name="T4" fmla="*/ 30 w 84"/>
                  <a:gd name="T5" fmla="*/ 99 h 249"/>
                  <a:gd name="T6" fmla="*/ 29 w 84"/>
                  <a:gd name="T7" fmla="*/ 90 h 249"/>
                  <a:gd name="T8" fmla="*/ 27 w 84"/>
                  <a:gd name="T9" fmla="*/ 82 h 249"/>
                  <a:gd name="T10" fmla="*/ 25 w 84"/>
                  <a:gd name="T11" fmla="*/ 73 h 249"/>
                  <a:gd name="T12" fmla="*/ 22 w 84"/>
                  <a:gd name="T13" fmla="*/ 66 h 249"/>
                  <a:gd name="T14" fmla="*/ 17 w 84"/>
                  <a:gd name="T15" fmla="*/ 61 h 249"/>
                  <a:gd name="T16" fmla="*/ 13 w 84"/>
                  <a:gd name="T17" fmla="*/ 56 h 249"/>
                  <a:gd name="T18" fmla="*/ 7 w 84"/>
                  <a:gd name="T19" fmla="*/ 50 h 249"/>
                  <a:gd name="T20" fmla="*/ 5 w 84"/>
                  <a:gd name="T21" fmla="*/ 46 h 249"/>
                  <a:gd name="T22" fmla="*/ 3 w 84"/>
                  <a:gd name="T23" fmla="*/ 40 h 249"/>
                  <a:gd name="T24" fmla="*/ 2 w 84"/>
                  <a:gd name="T25" fmla="*/ 33 h 249"/>
                  <a:gd name="T26" fmla="*/ 1 w 84"/>
                  <a:gd name="T27" fmla="*/ 27 h 249"/>
                  <a:gd name="T28" fmla="*/ 0 w 84"/>
                  <a:gd name="T29" fmla="*/ 20 h 249"/>
                  <a:gd name="T30" fmla="*/ 0 w 84"/>
                  <a:gd name="T31" fmla="*/ 13 h 249"/>
                  <a:gd name="T32" fmla="*/ 0 w 84"/>
                  <a:gd name="T33" fmla="*/ 8 h 249"/>
                  <a:gd name="T34" fmla="*/ 0 w 84"/>
                  <a:gd name="T35" fmla="*/ 2 h 249"/>
                  <a:gd name="T36" fmla="*/ 9 w 84"/>
                  <a:gd name="T37" fmla="*/ 0 h 249"/>
                  <a:gd name="T38" fmla="*/ 9 w 84"/>
                  <a:gd name="T39" fmla="*/ 6 h 249"/>
                  <a:gd name="T40" fmla="*/ 9 w 84"/>
                  <a:gd name="T41" fmla="*/ 11 h 249"/>
                  <a:gd name="T42" fmla="*/ 9 w 84"/>
                  <a:gd name="T43" fmla="*/ 17 h 249"/>
                  <a:gd name="T44" fmla="*/ 9 w 84"/>
                  <a:gd name="T45" fmla="*/ 24 h 249"/>
                  <a:gd name="T46" fmla="*/ 9 w 84"/>
                  <a:gd name="T47" fmla="*/ 34 h 249"/>
                  <a:gd name="T48" fmla="*/ 13 w 84"/>
                  <a:gd name="T49" fmla="*/ 46 h 249"/>
                  <a:gd name="T50" fmla="*/ 17 w 84"/>
                  <a:gd name="T51" fmla="*/ 50 h 249"/>
                  <a:gd name="T52" fmla="*/ 22 w 84"/>
                  <a:gd name="T53" fmla="*/ 56 h 249"/>
                  <a:gd name="T54" fmla="*/ 25 w 84"/>
                  <a:gd name="T55" fmla="*/ 60 h 249"/>
                  <a:gd name="T56" fmla="*/ 29 w 84"/>
                  <a:gd name="T57" fmla="*/ 66 h 249"/>
                  <a:gd name="T58" fmla="*/ 34 w 84"/>
                  <a:gd name="T59" fmla="*/ 74 h 249"/>
                  <a:gd name="T60" fmla="*/ 36 w 84"/>
                  <a:gd name="T61" fmla="*/ 84 h 249"/>
                  <a:gd name="T62" fmla="*/ 38 w 84"/>
                  <a:gd name="T63" fmla="*/ 93 h 249"/>
                  <a:gd name="T64" fmla="*/ 40 w 84"/>
                  <a:gd name="T65" fmla="*/ 104 h 249"/>
                  <a:gd name="T66" fmla="*/ 41 w 84"/>
                  <a:gd name="T67" fmla="*/ 114 h 249"/>
                  <a:gd name="T68" fmla="*/ 42 w 84"/>
                  <a:gd name="T69" fmla="*/ 124 h 249"/>
                  <a:gd name="T70" fmla="*/ 35 w 84"/>
                  <a:gd name="T71" fmla="*/ 123 h 24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4"/>
                  <a:gd name="T109" fmla="*/ 0 h 249"/>
                  <a:gd name="T110" fmla="*/ 84 w 84"/>
                  <a:gd name="T111" fmla="*/ 249 h 24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4" h="249">
                    <a:moveTo>
                      <a:pt x="69" y="246"/>
                    </a:moveTo>
                    <a:lnTo>
                      <a:pt x="67" y="234"/>
                    </a:lnTo>
                    <a:lnTo>
                      <a:pt x="67" y="227"/>
                    </a:lnTo>
                    <a:lnTo>
                      <a:pt x="65" y="217"/>
                    </a:lnTo>
                    <a:lnTo>
                      <a:pt x="65" y="208"/>
                    </a:lnTo>
                    <a:lnTo>
                      <a:pt x="61" y="198"/>
                    </a:lnTo>
                    <a:lnTo>
                      <a:pt x="61" y="189"/>
                    </a:lnTo>
                    <a:lnTo>
                      <a:pt x="59" y="181"/>
                    </a:lnTo>
                    <a:lnTo>
                      <a:pt x="57" y="173"/>
                    </a:lnTo>
                    <a:lnTo>
                      <a:pt x="55" y="164"/>
                    </a:lnTo>
                    <a:lnTo>
                      <a:pt x="53" y="154"/>
                    </a:lnTo>
                    <a:lnTo>
                      <a:pt x="50" y="147"/>
                    </a:lnTo>
                    <a:lnTo>
                      <a:pt x="48" y="141"/>
                    </a:lnTo>
                    <a:lnTo>
                      <a:pt x="44" y="133"/>
                    </a:lnTo>
                    <a:lnTo>
                      <a:pt x="40" y="128"/>
                    </a:lnTo>
                    <a:lnTo>
                      <a:pt x="34" y="122"/>
                    </a:lnTo>
                    <a:lnTo>
                      <a:pt x="31" y="118"/>
                    </a:lnTo>
                    <a:lnTo>
                      <a:pt x="27" y="112"/>
                    </a:lnTo>
                    <a:lnTo>
                      <a:pt x="19" y="107"/>
                    </a:lnTo>
                    <a:lnTo>
                      <a:pt x="15" y="101"/>
                    </a:lnTo>
                    <a:lnTo>
                      <a:pt x="13" y="97"/>
                    </a:lnTo>
                    <a:lnTo>
                      <a:pt x="10" y="92"/>
                    </a:lnTo>
                    <a:lnTo>
                      <a:pt x="8" y="86"/>
                    </a:lnTo>
                    <a:lnTo>
                      <a:pt x="6" y="80"/>
                    </a:lnTo>
                    <a:lnTo>
                      <a:pt x="6" y="73"/>
                    </a:lnTo>
                    <a:lnTo>
                      <a:pt x="4" y="67"/>
                    </a:lnTo>
                    <a:lnTo>
                      <a:pt x="2" y="59"/>
                    </a:lnTo>
                    <a:lnTo>
                      <a:pt x="2" y="54"/>
                    </a:lnTo>
                    <a:lnTo>
                      <a:pt x="0" y="46"/>
                    </a:lnTo>
                    <a:lnTo>
                      <a:pt x="0" y="40"/>
                    </a:lnTo>
                    <a:lnTo>
                      <a:pt x="0" y="33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4"/>
                    </a:lnTo>
                    <a:lnTo>
                      <a:pt x="2" y="0"/>
                    </a:lnTo>
                    <a:lnTo>
                      <a:pt x="17" y="0"/>
                    </a:lnTo>
                    <a:lnTo>
                      <a:pt x="17" y="6"/>
                    </a:lnTo>
                    <a:lnTo>
                      <a:pt x="17" y="12"/>
                    </a:lnTo>
                    <a:lnTo>
                      <a:pt x="17" y="17"/>
                    </a:lnTo>
                    <a:lnTo>
                      <a:pt x="17" y="23"/>
                    </a:lnTo>
                    <a:lnTo>
                      <a:pt x="17" y="29"/>
                    </a:lnTo>
                    <a:lnTo>
                      <a:pt x="17" y="35"/>
                    </a:lnTo>
                    <a:lnTo>
                      <a:pt x="17" y="42"/>
                    </a:lnTo>
                    <a:lnTo>
                      <a:pt x="17" y="48"/>
                    </a:lnTo>
                    <a:lnTo>
                      <a:pt x="17" y="57"/>
                    </a:lnTo>
                    <a:lnTo>
                      <a:pt x="17" y="69"/>
                    </a:lnTo>
                    <a:lnTo>
                      <a:pt x="21" y="80"/>
                    </a:lnTo>
                    <a:lnTo>
                      <a:pt x="27" y="92"/>
                    </a:lnTo>
                    <a:lnTo>
                      <a:pt x="31" y="95"/>
                    </a:lnTo>
                    <a:lnTo>
                      <a:pt x="34" y="101"/>
                    </a:lnTo>
                    <a:lnTo>
                      <a:pt x="38" y="107"/>
                    </a:lnTo>
                    <a:lnTo>
                      <a:pt x="44" y="112"/>
                    </a:lnTo>
                    <a:lnTo>
                      <a:pt x="48" y="114"/>
                    </a:lnTo>
                    <a:lnTo>
                      <a:pt x="51" y="120"/>
                    </a:lnTo>
                    <a:lnTo>
                      <a:pt x="55" y="126"/>
                    </a:lnTo>
                    <a:lnTo>
                      <a:pt x="59" y="133"/>
                    </a:lnTo>
                    <a:lnTo>
                      <a:pt x="63" y="139"/>
                    </a:lnTo>
                    <a:lnTo>
                      <a:pt x="67" y="149"/>
                    </a:lnTo>
                    <a:lnTo>
                      <a:pt x="69" y="156"/>
                    </a:lnTo>
                    <a:lnTo>
                      <a:pt x="72" y="168"/>
                    </a:lnTo>
                    <a:lnTo>
                      <a:pt x="74" y="177"/>
                    </a:lnTo>
                    <a:lnTo>
                      <a:pt x="76" y="187"/>
                    </a:lnTo>
                    <a:lnTo>
                      <a:pt x="78" y="196"/>
                    </a:lnTo>
                    <a:lnTo>
                      <a:pt x="80" y="208"/>
                    </a:lnTo>
                    <a:lnTo>
                      <a:pt x="82" y="217"/>
                    </a:lnTo>
                    <a:lnTo>
                      <a:pt x="82" y="228"/>
                    </a:lnTo>
                    <a:lnTo>
                      <a:pt x="82" y="240"/>
                    </a:lnTo>
                    <a:lnTo>
                      <a:pt x="84" y="249"/>
                    </a:lnTo>
                    <a:lnTo>
                      <a:pt x="69" y="2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8" name="Freeform 153"/>
              <p:cNvSpPr>
                <a:spLocks/>
              </p:cNvSpPr>
              <p:nvPr/>
            </p:nvSpPr>
            <p:spPr bwMode="auto">
              <a:xfrm>
                <a:off x="1456" y="1462"/>
                <a:ext cx="39" cy="162"/>
              </a:xfrm>
              <a:custGeom>
                <a:avLst/>
                <a:gdLst>
                  <a:gd name="T0" fmla="*/ 36 w 78"/>
                  <a:gd name="T1" fmla="*/ 161 h 323"/>
                  <a:gd name="T2" fmla="*/ 29 w 78"/>
                  <a:gd name="T3" fmla="*/ 161 h 323"/>
                  <a:gd name="T4" fmla="*/ 23 w 78"/>
                  <a:gd name="T5" fmla="*/ 159 h 323"/>
                  <a:gd name="T6" fmla="*/ 18 w 78"/>
                  <a:gd name="T7" fmla="*/ 157 h 323"/>
                  <a:gd name="T8" fmla="*/ 10 w 78"/>
                  <a:gd name="T9" fmla="*/ 152 h 323"/>
                  <a:gd name="T10" fmla="*/ 6 w 78"/>
                  <a:gd name="T11" fmla="*/ 147 h 323"/>
                  <a:gd name="T12" fmla="*/ 4 w 78"/>
                  <a:gd name="T13" fmla="*/ 142 h 323"/>
                  <a:gd name="T14" fmla="*/ 4 w 78"/>
                  <a:gd name="T15" fmla="*/ 134 h 323"/>
                  <a:gd name="T16" fmla="*/ 3 w 78"/>
                  <a:gd name="T17" fmla="*/ 126 h 323"/>
                  <a:gd name="T18" fmla="*/ 2 w 78"/>
                  <a:gd name="T19" fmla="*/ 116 h 323"/>
                  <a:gd name="T20" fmla="*/ 1 w 78"/>
                  <a:gd name="T21" fmla="*/ 105 h 323"/>
                  <a:gd name="T22" fmla="*/ 0 w 78"/>
                  <a:gd name="T23" fmla="*/ 92 h 323"/>
                  <a:gd name="T24" fmla="*/ 0 w 78"/>
                  <a:gd name="T25" fmla="*/ 81 h 323"/>
                  <a:gd name="T26" fmla="*/ 1 w 78"/>
                  <a:gd name="T27" fmla="*/ 71 h 323"/>
                  <a:gd name="T28" fmla="*/ 4 w 78"/>
                  <a:gd name="T29" fmla="*/ 63 h 323"/>
                  <a:gd name="T30" fmla="*/ 8 w 78"/>
                  <a:gd name="T31" fmla="*/ 56 h 323"/>
                  <a:gd name="T32" fmla="*/ 15 w 78"/>
                  <a:gd name="T33" fmla="*/ 51 h 323"/>
                  <a:gd name="T34" fmla="*/ 18 w 78"/>
                  <a:gd name="T35" fmla="*/ 44 h 323"/>
                  <a:gd name="T36" fmla="*/ 18 w 78"/>
                  <a:gd name="T37" fmla="*/ 37 h 323"/>
                  <a:gd name="T38" fmla="*/ 17 w 78"/>
                  <a:gd name="T39" fmla="*/ 31 h 323"/>
                  <a:gd name="T40" fmla="*/ 15 w 78"/>
                  <a:gd name="T41" fmla="*/ 24 h 323"/>
                  <a:gd name="T42" fmla="*/ 14 w 78"/>
                  <a:gd name="T43" fmla="*/ 18 h 323"/>
                  <a:gd name="T44" fmla="*/ 13 w 78"/>
                  <a:gd name="T45" fmla="*/ 12 h 323"/>
                  <a:gd name="T46" fmla="*/ 12 w 78"/>
                  <a:gd name="T47" fmla="*/ 5 h 323"/>
                  <a:gd name="T48" fmla="*/ 13 w 78"/>
                  <a:gd name="T49" fmla="*/ 0 h 323"/>
                  <a:gd name="T50" fmla="*/ 19 w 78"/>
                  <a:gd name="T51" fmla="*/ 0 h 323"/>
                  <a:gd name="T52" fmla="*/ 21 w 78"/>
                  <a:gd name="T53" fmla="*/ 6 h 323"/>
                  <a:gd name="T54" fmla="*/ 23 w 78"/>
                  <a:gd name="T55" fmla="*/ 14 h 323"/>
                  <a:gd name="T56" fmla="*/ 24 w 78"/>
                  <a:gd name="T57" fmla="*/ 19 h 323"/>
                  <a:gd name="T58" fmla="*/ 24 w 78"/>
                  <a:gd name="T59" fmla="*/ 28 h 323"/>
                  <a:gd name="T60" fmla="*/ 25 w 78"/>
                  <a:gd name="T61" fmla="*/ 36 h 323"/>
                  <a:gd name="T62" fmla="*/ 25 w 78"/>
                  <a:gd name="T63" fmla="*/ 42 h 323"/>
                  <a:gd name="T64" fmla="*/ 24 w 78"/>
                  <a:gd name="T65" fmla="*/ 46 h 323"/>
                  <a:gd name="T66" fmla="*/ 21 w 78"/>
                  <a:gd name="T67" fmla="*/ 52 h 323"/>
                  <a:gd name="T68" fmla="*/ 18 w 78"/>
                  <a:gd name="T69" fmla="*/ 58 h 323"/>
                  <a:gd name="T70" fmla="*/ 12 w 78"/>
                  <a:gd name="T71" fmla="*/ 64 h 323"/>
                  <a:gd name="T72" fmla="*/ 10 w 78"/>
                  <a:gd name="T73" fmla="*/ 70 h 323"/>
                  <a:gd name="T74" fmla="*/ 9 w 78"/>
                  <a:gd name="T75" fmla="*/ 78 h 323"/>
                  <a:gd name="T76" fmla="*/ 9 w 78"/>
                  <a:gd name="T77" fmla="*/ 87 h 323"/>
                  <a:gd name="T78" fmla="*/ 9 w 78"/>
                  <a:gd name="T79" fmla="*/ 97 h 323"/>
                  <a:gd name="T80" fmla="*/ 9 w 78"/>
                  <a:gd name="T81" fmla="*/ 108 h 323"/>
                  <a:gd name="T82" fmla="*/ 10 w 78"/>
                  <a:gd name="T83" fmla="*/ 118 h 323"/>
                  <a:gd name="T84" fmla="*/ 10 w 78"/>
                  <a:gd name="T85" fmla="*/ 130 h 323"/>
                  <a:gd name="T86" fmla="*/ 11 w 78"/>
                  <a:gd name="T87" fmla="*/ 140 h 323"/>
                  <a:gd name="T88" fmla="*/ 14 w 78"/>
                  <a:gd name="T89" fmla="*/ 147 h 323"/>
                  <a:gd name="T90" fmla="*/ 21 w 78"/>
                  <a:gd name="T91" fmla="*/ 149 h 323"/>
                  <a:gd name="T92" fmla="*/ 27 w 78"/>
                  <a:gd name="T93" fmla="*/ 151 h 323"/>
                  <a:gd name="T94" fmla="*/ 35 w 78"/>
                  <a:gd name="T95" fmla="*/ 152 h 323"/>
                  <a:gd name="T96" fmla="*/ 39 w 78"/>
                  <a:gd name="T97" fmla="*/ 162 h 32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78"/>
                  <a:gd name="T148" fmla="*/ 0 h 323"/>
                  <a:gd name="T149" fmla="*/ 78 w 78"/>
                  <a:gd name="T150" fmla="*/ 323 h 32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78" h="323">
                    <a:moveTo>
                      <a:pt x="78" y="323"/>
                    </a:moveTo>
                    <a:lnTo>
                      <a:pt x="71" y="321"/>
                    </a:lnTo>
                    <a:lnTo>
                      <a:pt x="65" y="321"/>
                    </a:lnTo>
                    <a:lnTo>
                      <a:pt x="59" y="321"/>
                    </a:lnTo>
                    <a:lnTo>
                      <a:pt x="52" y="319"/>
                    </a:lnTo>
                    <a:lnTo>
                      <a:pt x="46" y="317"/>
                    </a:lnTo>
                    <a:lnTo>
                      <a:pt x="40" y="316"/>
                    </a:lnTo>
                    <a:lnTo>
                      <a:pt x="35" y="314"/>
                    </a:lnTo>
                    <a:lnTo>
                      <a:pt x="31" y="312"/>
                    </a:lnTo>
                    <a:lnTo>
                      <a:pt x="21" y="304"/>
                    </a:lnTo>
                    <a:lnTo>
                      <a:pt x="14" y="298"/>
                    </a:lnTo>
                    <a:lnTo>
                      <a:pt x="12" y="293"/>
                    </a:lnTo>
                    <a:lnTo>
                      <a:pt x="10" y="287"/>
                    </a:lnTo>
                    <a:lnTo>
                      <a:pt x="8" y="283"/>
                    </a:lnTo>
                    <a:lnTo>
                      <a:pt x="8" y="278"/>
                    </a:lnTo>
                    <a:lnTo>
                      <a:pt x="8" y="268"/>
                    </a:lnTo>
                    <a:lnTo>
                      <a:pt x="6" y="260"/>
                    </a:lnTo>
                    <a:lnTo>
                      <a:pt x="6" y="251"/>
                    </a:lnTo>
                    <a:lnTo>
                      <a:pt x="6" y="241"/>
                    </a:lnTo>
                    <a:lnTo>
                      <a:pt x="4" y="232"/>
                    </a:lnTo>
                    <a:lnTo>
                      <a:pt x="2" y="220"/>
                    </a:lnTo>
                    <a:lnTo>
                      <a:pt x="2" y="209"/>
                    </a:lnTo>
                    <a:lnTo>
                      <a:pt x="2" y="198"/>
                    </a:lnTo>
                    <a:lnTo>
                      <a:pt x="0" y="184"/>
                    </a:lnTo>
                    <a:lnTo>
                      <a:pt x="0" y="173"/>
                    </a:lnTo>
                    <a:lnTo>
                      <a:pt x="0" y="162"/>
                    </a:lnTo>
                    <a:lnTo>
                      <a:pt x="2" y="152"/>
                    </a:lnTo>
                    <a:lnTo>
                      <a:pt x="2" y="141"/>
                    </a:lnTo>
                    <a:lnTo>
                      <a:pt x="6" y="133"/>
                    </a:lnTo>
                    <a:lnTo>
                      <a:pt x="8" y="125"/>
                    </a:lnTo>
                    <a:lnTo>
                      <a:pt x="12" y="118"/>
                    </a:lnTo>
                    <a:lnTo>
                      <a:pt x="16" y="112"/>
                    </a:lnTo>
                    <a:lnTo>
                      <a:pt x="23" y="106"/>
                    </a:lnTo>
                    <a:lnTo>
                      <a:pt x="31" y="101"/>
                    </a:lnTo>
                    <a:lnTo>
                      <a:pt x="35" y="95"/>
                    </a:lnTo>
                    <a:lnTo>
                      <a:pt x="35" y="87"/>
                    </a:lnTo>
                    <a:lnTo>
                      <a:pt x="35" y="80"/>
                    </a:lnTo>
                    <a:lnTo>
                      <a:pt x="35" y="74"/>
                    </a:lnTo>
                    <a:lnTo>
                      <a:pt x="35" y="66"/>
                    </a:lnTo>
                    <a:lnTo>
                      <a:pt x="33" y="61"/>
                    </a:lnTo>
                    <a:lnTo>
                      <a:pt x="33" y="53"/>
                    </a:lnTo>
                    <a:lnTo>
                      <a:pt x="31" y="47"/>
                    </a:lnTo>
                    <a:lnTo>
                      <a:pt x="31" y="42"/>
                    </a:lnTo>
                    <a:lnTo>
                      <a:pt x="29" y="36"/>
                    </a:lnTo>
                    <a:lnTo>
                      <a:pt x="29" y="30"/>
                    </a:lnTo>
                    <a:lnTo>
                      <a:pt x="27" y="23"/>
                    </a:lnTo>
                    <a:lnTo>
                      <a:pt x="27" y="19"/>
                    </a:lnTo>
                    <a:lnTo>
                      <a:pt x="25" y="9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3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2" y="11"/>
                    </a:lnTo>
                    <a:lnTo>
                      <a:pt x="46" y="23"/>
                    </a:lnTo>
                    <a:lnTo>
                      <a:pt x="46" y="27"/>
                    </a:lnTo>
                    <a:lnTo>
                      <a:pt x="46" y="34"/>
                    </a:lnTo>
                    <a:lnTo>
                      <a:pt x="48" y="38"/>
                    </a:lnTo>
                    <a:lnTo>
                      <a:pt x="48" y="46"/>
                    </a:lnTo>
                    <a:lnTo>
                      <a:pt x="48" y="55"/>
                    </a:lnTo>
                    <a:lnTo>
                      <a:pt x="50" y="66"/>
                    </a:lnTo>
                    <a:lnTo>
                      <a:pt x="50" y="72"/>
                    </a:lnTo>
                    <a:lnTo>
                      <a:pt x="50" y="76"/>
                    </a:lnTo>
                    <a:lnTo>
                      <a:pt x="50" y="84"/>
                    </a:lnTo>
                    <a:lnTo>
                      <a:pt x="50" y="89"/>
                    </a:lnTo>
                    <a:lnTo>
                      <a:pt x="48" y="91"/>
                    </a:lnTo>
                    <a:lnTo>
                      <a:pt x="46" y="99"/>
                    </a:lnTo>
                    <a:lnTo>
                      <a:pt x="42" y="104"/>
                    </a:lnTo>
                    <a:lnTo>
                      <a:pt x="38" y="110"/>
                    </a:lnTo>
                    <a:lnTo>
                      <a:pt x="35" y="116"/>
                    </a:lnTo>
                    <a:lnTo>
                      <a:pt x="31" y="122"/>
                    </a:lnTo>
                    <a:lnTo>
                      <a:pt x="25" y="127"/>
                    </a:lnTo>
                    <a:lnTo>
                      <a:pt x="23" y="131"/>
                    </a:lnTo>
                    <a:lnTo>
                      <a:pt x="21" y="139"/>
                    </a:lnTo>
                    <a:lnTo>
                      <a:pt x="19" y="146"/>
                    </a:lnTo>
                    <a:lnTo>
                      <a:pt x="17" y="156"/>
                    </a:lnTo>
                    <a:lnTo>
                      <a:pt x="17" y="165"/>
                    </a:lnTo>
                    <a:lnTo>
                      <a:pt x="17" y="173"/>
                    </a:lnTo>
                    <a:lnTo>
                      <a:pt x="17" y="184"/>
                    </a:lnTo>
                    <a:lnTo>
                      <a:pt x="17" y="194"/>
                    </a:lnTo>
                    <a:lnTo>
                      <a:pt x="17" y="205"/>
                    </a:lnTo>
                    <a:lnTo>
                      <a:pt x="17" y="215"/>
                    </a:lnTo>
                    <a:lnTo>
                      <a:pt x="17" y="226"/>
                    </a:lnTo>
                    <a:lnTo>
                      <a:pt x="19" y="236"/>
                    </a:lnTo>
                    <a:lnTo>
                      <a:pt x="19" y="247"/>
                    </a:lnTo>
                    <a:lnTo>
                      <a:pt x="21" y="259"/>
                    </a:lnTo>
                    <a:lnTo>
                      <a:pt x="23" y="268"/>
                    </a:lnTo>
                    <a:lnTo>
                      <a:pt x="23" y="279"/>
                    </a:lnTo>
                    <a:lnTo>
                      <a:pt x="25" y="291"/>
                    </a:lnTo>
                    <a:lnTo>
                      <a:pt x="29" y="293"/>
                    </a:lnTo>
                    <a:lnTo>
                      <a:pt x="36" y="295"/>
                    </a:lnTo>
                    <a:lnTo>
                      <a:pt x="42" y="298"/>
                    </a:lnTo>
                    <a:lnTo>
                      <a:pt x="48" y="300"/>
                    </a:lnTo>
                    <a:lnTo>
                      <a:pt x="54" y="302"/>
                    </a:lnTo>
                    <a:lnTo>
                      <a:pt x="63" y="302"/>
                    </a:lnTo>
                    <a:lnTo>
                      <a:pt x="69" y="304"/>
                    </a:lnTo>
                    <a:lnTo>
                      <a:pt x="78" y="304"/>
                    </a:lnTo>
                    <a:lnTo>
                      <a:pt x="78" y="3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89" name="Freeform 154"/>
              <p:cNvSpPr>
                <a:spLocks/>
              </p:cNvSpPr>
              <p:nvPr/>
            </p:nvSpPr>
            <p:spPr bwMode="auto">
              <a:xfrm>
                <a:off x="1453" y="1424"/>
                <a:ext cx="67" cy="44"/>
              </a:xfrm>
              <a:custGeom>
                <a:avLst/>
                <a:gdLst>
                  <a:gd name="T0" fmla="*/ 64 w 135"/>
                  <a:gd name="T1" fmla="*/ 37 h 87"/>
                  <a:gd name="T2" fmla="*/ 65 w 135"/>
                  <a:gd name="T3" fmla="*/ 35 h 87"/>
                  <a:gd name="T4" fmla="*/ 66 w 135"/>
                  <a:gd name="T5" fmla="*/ 34 h 87"/>
                  <a:gd name="T6" fmla="*/ 67 w 135"/>
                  <a:gd name="T7" fmla="*/ 32 h 87"/>
                  <a:gd name="T8" fmla="*/ 67 w 135"/>
                  <a:gd name="T9" fmla="*/ 29 h 87"/>
                  <a:gd name="T10" fmla="*/ 67 w 135"/>
                  <a:gd name="T11" fmla="*/ 25 h 87"/>
                  <a:gd name="T12" fmla="*/ 67 w 135"/>
                  <a:gd name="T13" fmla="*/ 22 h 87"/>
                  <a:gd name="T14" fmla="*/ 66 w 135"/>
                  <a:gd name="T15" fmla="*/ 18 h 87"/>
                  <a:gd name="T16" fmla="*/ 66 w 135"/>
                  <a:gd name="T17" fmla="*/ 15 h 87"/>
                  <a:gd name="T18" fmla="*/ 63 w 135"/>
                  <a:gd name="T19" fmla="*/ 12 h 87"/>
                  <a:gd name="T20" fmla="*/ 61 w 135"/>
                  <a:gd name="T21" fmla="*/ 9 h 87"/>
                  <a:gd name="T22" fmla="*/ 59 w 135"/>
                  <a:gd name="T23" fmla="*/ 5 h 87"/>
                  <a:gd name="T24" fmla="*/ 56 w 135"/>
                  <a:gd name="T25" fmla="*/ 3 h 87"/>
                  <a:gd name="T26" fmla="*/ 51 w 135"/>
                  <a:gd name="T27" fmla="*/ 1 h 87"/>
                  <a:gd name="T28" fmla="*/ 47 w 135"/>
                  <a:gd name="T29" fmla="*/ 0 h 87"/>
                  <a:gd name="T30" fmla="*/ 41 w 135"/>
                  <a:gd name="T31" fmla="*/ 0 h 87"/>
                  <a:gd name="T32" fmla="*/ 36 w 135"/>
                  <a:gd name="T33" fmla="*/ 0 h 87"/>
                  <a:gd name="T34" fmla="*/ 34 w 135"/>
                  <a:gd name="T35" fmla="*/ 0 h 87"/>
                  <a:gd name="T36" fmla="*/ 29 w 135"/>
                  <a:gd name="T37" fmla="*/ 1 h 87"/>
                  <a:gd name="T38" fmla="*/ 24 w 135"/>
                  <a:gd name="T39" fmla="*/ 1 h 87"/>
                  <a:gd name="T40" fmla="*/ 21 w 135"/>
                  <a:gd name="T41" fmla="*/ 2 h 87"/>
                  <a:gd name="T42" fmla="*/ 16 w 135"/>
                  <a:gd name="T43" fmla="*/ 3 h 87"/>
                  <a:gd name="T44" fmla="*/ 12 w 135"/>
                  <a:gd name="T45" fmla="*/ 5 h 87"/>
                  <a:gd name="T46" fmla="*/ 7 w 135"/>
                  <a:gd name="T47" fmla="*/ 8 h 87"/>
                  <a:gd name="T48" fmla="*/ 5 w 135"/>
                  <a:gd name="T49" fmla="*/ 11 h 87"/>
                  <a:gd name="T50" fmla="*/ 1 w 135"/>
                  <a:gd name="T51" fmla="*/ 13 h 87"/>
                  <a:gd name="T52" fmla="*/ 1 w 135"/>
                  <a:gd name="T53" fmla="*/ 16 h 87"/>
                  <a:gd name="T54" fmla="*/ 0 w 135"/>
                  <a:gd name="T55" fmla="*/ 20 h 87"/>
                  <a:gd name="T56" fmla="*/ 0 w 135"/>
                  <a:gd name="T57" fmla="*/ 24 h 87"/>
                  <a:gd name="T58" fmla="*/ 0 w 135"/>
                  <a:gd name="T59" fmla="*/ 27 h 87"/>
                  <a:gd name="T60" fmla="*/ 1 w 135"/>
                  <a:gd name="T61" fmla="*/ 31 h 87"/>
                  <a:gd name="T62" fmla="*/ 1 w 135"/>
                  <a:gd name="T63" fmla="*/ 33 h 87"/>
                  <a:gd name="T64" fmla="*/ 4 w 135"/>
                  <a:gd name="T65" fmla="*/ 36 h 87"/>
                  <a:gd name="T66" fmla="*/ 6 w 135"/>
                  <a:gd name="T67" fmla="*/ 38 h 87"/>
                  <a:gd name="T68" fmla="*/ 9 w 135"/>
                  <a:gd name="T69" fmla="*/ 41 h 87"/>
                  <a:gd name="T70" fmla="*/ 13 w 135"/>
                  <a:gd name="T71" fmla="*/ 42 h 87"/>
                  <a:gd name="T72" fmla="*/ 18 w 135"/>
                  <a:gd name="T73" fmla="*/ 43 h 87"/>
                  <a:gd name="T74" fmla="*/ 20 w 135"/>
                  <a:gd name="T75" fmla="*/ 43 h 87"/>
                  <a:gd name="T76" fmla="*/ 21 w 135"/>
                  <a:gd name="T77" fmla="*/ 43 h 87"/>
                  <a:gd name="T78" fmla="*/ 25 w 135"/>
                  <a:gd name="T79" fmla="*/ 43 h 87"/>
                  <a:gd name="T80" fmla="*/ 28 w 135"/>
                  <a:gd name="T81" fmla="*/ 43 h 87"/>
                  <a:gd name="T82" fmla="*/ 31 w 135"/>
                  <a:gd name="T83" fmla="*/ 43 h 87"/>
                  <a:gd name="T84" fmla="*/ 34 w 135"/>
                  <a:gd name="T85" fmla="*/ 43 h 87"/>
                  <a:gd name="T86" fmla="*/ 37 w 135"/>
                  <a:gd name="T87" fmla="*/ 43 h 87"/>
                  <a:gd name="T88" fmla="*/ 40 w 135"/>
                  <a:gd name="T89" fmla="*/ 44 h 87"/>
                  <a:gd name="T90" fmla="*/ 43 w 135"/>
                  <a:gd name="T91" fmla="*/ 43 h 87"/>
                  <a:gd name="T92" fmla="*/ 47 w 135"/>
                  <a:gd name="T93" fmla="*/ 43 h 87"/>
                  <a:gd name="T94" fmla="*/ 50 w 135"/>
                  <a:gd name="T95" fmla="*/ 42 h 87"/>
                  <a:gd name="T96" fmla="*/ 53 w 135"/>
                  <a:gd name="T97" fmla="*/ 42 h 87"/>
                  <a:gd name="T98" fmla="*/ 56 w 135"/>
                  <a:gd name="T99" fmla="*/ 41 h 87"/>
                  <a:gd name="T100" fmla="*/ 59 w 135"/>
                  <a:gd name="T101" fmla="*/ 40 h 87"/>
                  <a:gd name="T102" fmla="*/ 61 w 135"/>
                  <a:gd name="T103" fmla="*/ 38 h 87"/>
                  <a:gd name="T104" fmla="*/ 64 w 135"/>
                  <a:gd name="T105" fmla="*/ 37 h 87"/>
                  <a:gd name="T106" fmla="*/ 64 w 135"/>
                  <a:gd name="T107" fmla="*/ 37 h 8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35"/>
                  <a:gd name="T163" fmla="*/ 0 h 87"/>
                  <a:gd name="T164" fmla="*/ 135 w 135"/>
                  <a:gd name="T165" fmla="*/ 87 h 8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35" h="87">
                    <a:moveTo>
                      <a:pt x="129" y="74"/>
                    </a:moveTo>
                    <a:lnTo>
                      <a:pt x="131" y="70"/>
                    </a:lnTo>
                    <a:lnTo>
                      <a:pt x="133" y="68"/>
                    </a:lnTo>
                    <a:lnTo>
                      <a:pt x="135" y="63"/>
                    </a:lnTo>
                    <a:lnTo>
                      <a:pt x="135" y="57"/>
                    </a:lnTo>
                    <a:lnTo>
                      <a:pt x="135" y="49"/>
                    </a:lnTo>
                    <a:lnTo>
                      <a:pt x="135" y="44"/>
                    </a:lnTo>
                    <a:lnTo>
                      <a:pt x="133" y="36"/>
                    </a:lnTo>
                    <a:lnTo>
                      <a:pt x="133" y="30"/>
                    </a:lnTo>
                    <a:lnTo>
                      <a:pt x="127" y="23"/>
                    </a:lnTo>
                    <a:lnTo>
                      <a:pt x="123" y="17"/>
                    </a:lnTo>
                    <a:lnTo>
                      <a:pt x="118" y="9"/>
                    </a:lnTo>
                    <a:lnTo>
                      <a:pt x="112" y="6"/>
                    </a:lnTo>
                    <a:lnTo>
                      <a:pt x="102" y="2"/>
                    </a:lnTo>
                    <a:lnTo>
                      <a:pt x="95" y="0"/>
                    </a:lnTo>
                    <a:lnTo>
                      <a:pt x="83" y="0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59" y="2"/>
                    </a:lnTo>
                    <a:lnTo>
                      <a:pt x="49" y="2"/>
                    </a:lnTo>
                    <a:lnTo>
                      <a:pt x="43" y="4"/>
                    </a:lnTo>
                    <a:lnTo>
                      <a:pt x="32" y="6"/>
                    </a:lnTo>
                    <a:lnTo>
                      <a:pt x="24" y="9"/>
                    </a:lnTo>
                    <a:lnTo>
                      <a:pt x="15" y="15"/>
                    </a:lnTo>
                    <a:lnTo>
                      <a:pt x="11" y="21"/>
                    </a:lnTo>
                    <a:lnTo>
                      <a:pt x="3" y="26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7"/>
                    </a:lnTo>
                    <a:lnTo>
                      <a:pt x="0" y="53"/>
                    </a:lnTo>
                    <a:lnTo>
                      <a:pt x="2" y="61"/>
                    </a:lnTo>
                    <a:lnTo>
                      <a:pt x="3" y="66"/>
                    </a:lnTo>
                    <a:lnTo>
                      <a:pt x="9" y="72"/>
                    </a:lnTo>
                    <a:lnTo>
                      <a:pt x="13" y="76"/>
                    </a:lnTo>
                    <a:lnTo>
                      <a:pt x="19" y="82"/>
                    </a:lnTo>
                    <a:lnTo>
                      <a:pt x="26" y="84"/>
                    </a:lnTo>
                    <a:lnTo>
                      <a:pt x="36" y="85"/>
                    </a:lnTo>
                    <a:lnTo>
                      <a:pt x="40" y="85"/>
                    </a:lnTo>
                    <a:lnTo>
                      <a:pt x="43" y="85"/>
                    </a:lnTo>
                    <a:lnTo>
                      <a:pt x="51" y="85"/>
                    </a:lnTo>
                    <a:lnTo>
                      <a:pt x="57" y="85"/>
                    </a:lnTo>
                    <a:lnTo>
                      <a:pt x="62" y="85"/>
                    </a:lnTo>
                    <a:lnTo>
                      <a:pt x="68" y="85"/>
                    </a:lnTo>
                    <a:lnTo>
                      <a:pt x="74" y="85"/>
                    </a:lnTo>
                    <a:lnTo>
                      <a:pt x="81" y="87"/>
                    </a:lnTo>
                    <a:lnTo>
                      <a:pt x="87" y="85"/>
                    </a:lnTo>
                    <a:lnTo>
                      <a:pt x="95" y="85"/>
                    </a:lnTo>
                    <a:lnTo>
                      <a:pt x="100" y="84"/>
                    </a:lnTo>
                    <a:lnTo>
                      <a:pt x="106" y="84"/>
                    </a:lnTo>
                    <a:lnTo>
                      <a:pt x="112" y="82"/>
                    </a:lnTo>
                    <a:lnTo>
                      <a:pt x="118" y="80"/>
                    </a:lnTo>
                    <a:lnTo>
                      <a:pt x="123" y="76"/>
                    </a:lnTo>
                    <a:lnTo>
                      <a:pt x="129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0" name="Freeform 155"/>
              <p:cNvSpPr>
                <a:spLocks/>
              </p:cNvSpPr>
              <p:nvPr/>
            </p:nvSpPr>
            <p:spPr bwMode="auto">
              <a:xfrm>
                <a:off x="1585" y="1416"/>
                <a:ext cx="80" cy="144"/>
              </a:xfrm>
              <a:custGeom>
                <a:avLst/>
                <a:gdLst>
                  <a:gd name="T0" fmla="*/ 50 w 160"/>
                  <a:gd name="T1" fmla="*/ 5 h 289"/>
                  <a:gd name="T2" fmla="*/ 51 w 160"/>
                  <a:gd name="T3" fmla="*/ 21 h 289"/>
                  <a:gd name="T4" fmla="*/ 52 w 160"/>
                  <a:gd name="T5" fmla="*/ 35 h 289"/>
                  <a:gd name="T6" fmla="*/ 62 w 160"/>
                  <a:gd name="T7" fmla="*/ 48 h 289"/>
                  <a:gd name="T8" fmla="*/ 69 w 160"/>
                  <a:gd name="T9" fmla="*/ 57 h 289"/>
                  <a:gd name="T10" fmla="*/ 74 w 160"/>
                  <a:gd name="T11" fmla="*/ 70 h 289"/>
                  <a:gd name="T12" fmla="*/ 78 w 160"/>
                  <a:gd name="T13" fmla="*/ 87 h 289"/>
                  <a:gd name="T14" fmla="*/ 80 w 160"/>
                  <a:gd name="T15" fmla="*/ 105 h 289"/>
                  <a:gd name="T16" fmla="*/ 80 w 160"/>
                  <a:gd name="T17" fmla="*/ 122 h 289"/>
                  <a:gd name="T18" fmla="*/ 75 w 160"/>
                  <a:gd name="T19" fmla="*/ 133 h 289"/>
                  <a:gd name="T20" fmla="*/ 68 w 160"/>
                  <a:gd name="T21" fmla="*/ 137 h 289"/>
                  <a:gd name="T22" fmla="*/ 58 w 160"/>
                  <a:gd name="T23" fmla="*/ 140 h 289"/>
                  <a:gd name="T24" fmla="*/ 46 w 160"/>
                  <a:gd name="T25" fmla="*/ 143 h 289"/>
                  <a:gd name="T26" fmla="*/ 34 w 160"/>
                  <a:gd name="T27" fmla="*/ 144 h 289"/>
                  <a:gd name="T28" fmla="*/ 24 w 160"/>
                  <a:gd name="T29" fmla="*/ 142 h 289"/>
                  <a:gd name="T30" fmla="*/ 12 w 160"/>
                  <a:gd name="T31" fmla="*/ 139 h 289"/>
                  <a:gd name="T32" fmla="*/ 3 w 160"/>
                  <a:gd name="T33" fmla="*/ 130 h 289"/>
                  <a:gd name="T34" fmla="*/ 2 w 160"/>
                  <a:gd name="T35" fmla="*/ 118 h 289"/>
                  <a:gd name="T36" fmla="*/ 1 w 160"/>
                  <a:gd name="T37" fmla="*/ 105 h 289"/>
                  <a:gd name="T38" fmla="*/ 0 w 160"/>
                  <a:gd name="T39" fmla="*/ 90 h 289"/>
                  <a:gd name="T40" fmla="*/ 0 w 160"/>
                  <a:gd name="T41" fmla="*/ 75 h 289"/>
                  <a:gd name="T42" fmla="*/ 2 w 160"/>
                  <a:gd name="T43" fmla="*/ 61 h 289"/>
                  <a:gd name="T44" fmla="*/ 6 w 160"/>
                  <a:gd name="T45" fmla="*/ 52 h 289"/>
                  <a:gd name="T46" fmla="*/ 15 w 160"/>
                  <a:gd name="T47" fmla="*/ 45 h 289"/>
                  <a:gd name="T48" fmla="*/ 14 w 160"/>
                  <a:gd name="T49" fmla="*/ 36 h 289"/>
                  <a:gd name="T50" fmla="*/ 12 w 160"/>
                  <a:gd name="T51" fmla="*/ 21 h 289"/>
                  <a:gd name="T52" fmla="*/ 10 w 160"/>
                  <a:gd name="T53" fmla="*/ 7 h 289"/>
                  <a:gd name="T54" fmla="*/ 15 w 160"/>
                  <a:gd name="T55" fmla="*/ 4 h 289"/>
                  <a:gd name="T56" fmla="*/ 21 w 160"/>
                  <a:gd name="T57" fmla="*/ 10 h 289"/>
                  <a:gd name="T58" fmla="*/ 23 w 160"/>
                  <a:gd name="T59" fmla="*/ 24 h 289"/>
                  <a:gd name="T60" fmla="*/ 23 w 160"/>
                  <a:gd name="T61" fmla="*/ 39 h 289"/>
                  <a:gd name="T62" fmla="*/ 19 w 160"/>
                  <a:gd name="T63" fmla="*/ 52 h 289"/>
                  <a:gd name="T64" fmla="*/ 10 w 160"/>
                  <a:gd name="T65" fmla="*/ 63 h 289"/>
                  <a:gd name="T66" fmla="*/ 10 w 160"/>
                  <a:gd name="T67" fmla="*/ 75 h 289"/>
                  <a:gd name="T68" fmla="*/ 10 w 160"/>
                  <a:gd name="T69" fmla="*/ 87 h 289"/>
                  <a:gd name="T70" fmla="*/ 10 w 160"/>
                  <a:gd name="T71" fmla="*/ 101 h 289"/>
                  <a:gd name="T72" fmla="*/ 10 w 160"/>
                  <a:gd name="T73" fmla="*/ 116 h 289"/>
                  <a:gd name="T74" fmla="*/ 13 w 160"/>
                  <a:gd name="T75" fmla="*/ 130 h 289"/>
                  <a:gd name="T76" fmla="*/ 23 w 160"/>
                  <a:gd name="T77" fmla="*/ 134 h 289"/>
                  <a:gd name="T78" fmla="*/ 34 w 160"/>
                  <a:gd name="T79" fmla="*/ 136 h 289"/>
                  <a:gd name="T80" fmla="*/ 46 w 160"/>
                  <a:gd name="T81" fmla="*/ 135 h 289"/>
                  <a:gd name="T82" fmla="*/ 59 w 160"/>
                  <a:gd name="T83" fmla="*/ 132 h 289"/>
                  <a:gd name="T84" fmla="*/ 70 w 160"/>
                  <a:gd name="T85" fmla="*/ 126 h 289"/>
                  <a:gd name="T86" fmla="*/ 72 w 160"/>
                  <a:gd name="T87" fmla="*/ 114 h 289"/>
                  <a:gd name="T88" fmla="*/ 71 w 160"/>
                  <a:gd name="T89" fmla="*/ 98 h 289"/>
                  <a:gd name="T90" fmla="*/ 69 w 160"/>
                  <a:gd name="T91" fmla="*/ 82 h 289"/>
                  <a:gd name="T92" fmla="*/ 66 w 160"/>
                  <a:gd name="T93" fmla="*/ 67 h 289"/>
                  <a:gd name="T94" fmla="*/ 60 w 160"/>
                  <a:gd name="T95" fmla="*/ 56 h 289"/>
                  <a:gd name="T96" fmla="*/ 53 w 160"/>
                  <a:gd name="T97" fmla="*/ 48 h 289"/>
                  <a:gd name="T98" fmla="*/ 46 w 160"/>
                  <a:gd name="T99" fmla="*/ 39 h 289"/>
                  <a:gd name="T100" fmla="*/ 43 w 160"/>
                  <a:gd name="T101" fmla="*/ 29 h 289"/>
                  <a:gd name="T102" fmla="*/ 42 w 160"/>
                  <a:gd name="T103" fmla="*/ 20 h 289"/>
                  <a:gd name="T104" fmla="*/ 42 w 160"/>
                  <a:gd name="T105" fmla="*/ 9 h 289"/>
                  <a:gd name="T106" fmla="*/ 43 w 160"/>
                  <a:gd name="T107" fmla="*/ 2 h 2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60"/>
                  <a:gd name="T163" fmla="*/ 0 h 289"/>
                  <a:gd name="T164" fmla="*/ 160 w 160"/>
                  <a:gd name="T165" fmla="*/ 289 h 2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60" h="289">
                    <a:moveTo>
                      <a:pt x="87" y="4"/>
                    </a:moveTo>
                    <a:lnTo>
                      <a:pt x="101" y="0"/>
                    </a:lnTo>
                    <a:lnTo>
                      <a:pt x="101" y="11"/>
                    </a:lnTo>
                    <a:lnTo>
                      <a:pt x="103" y="21"/>
                    </a:lnTo>
                    <a:lnTo>
                      <a:pt x="103" y="32"/>
                    </a:lnTo>
                    <a:lnTo>
                      <a:pt x="103" y="43"/>
                    </a:lnTo>
                    <a:lnTo>
                      <a:pt x="101" y="51"/>
                    </a:lnTo>
                    <a:lnTo>
                      <a:pt x="103" y="61"/>
                    </a:lnTo>
                    <a:lnTo>
                      <a:pt x="104" y="70"/>
                    </a:lnTo>
                    <a:lnTo>
                      <a:pt x="108" y="78"/>
                    </a:lnTo>
                    <a:lnTo>
                      <a:pt x="116" y="87"/>
                    </a:lnTo>
                    <a:lnTo>
                      <a:pt x="125" y="97"/>
                    </a:lnTo>
                    <a:lnTo>
                      <a:pt x="129" y="101"/>
                    </a:lnTo>
                    <a:lnTo>
                      <a:pt x="133" y="106"/>
                    </a:lnTo>
                    <a:lnTo>
                      <a:pt x="137" y="114"/>
                    </a:lnTo>
                    <a:lnTo>
                      <a:pt x="142" y="123"/>
                    </a:lnTo>
                    <a:lnTo>
                      <a:pt x="144" y="131"/>
                    </a:lnTo>
                    <a:lnTo>
                      <a:pt x="148" y="140"/>
                    </a:lnTo>
                    <a:lnTo>
                      <a:pt x="152" y="152"/>
                    </a:lnTo>
                    <a:lnTo>
                      <a:pt x="154" y="163"/>
                    </a:lnTo>
                    <a:lnTo>
                      <a:pt x="156" y="175"/>
                    </a:lnTo>
                    <a:lnTo>
                      <a:pt x="158" y="186"/>
                    </a:lnTo>
                    <a:lnTo>
                      <a:pt x="158" y="197"/>
                    </a:lnTo>
                    <a:lnTo>
                      <a:pt x="160" y="211"/>
                    </a:lnTo>
                    <a:lnTo>
                      <a:pt x="160" y="222"/>
                    </a:lnTo>
                    <a:lnTo>
                      <a:pt x="160" y="234"/>
                    </a:lnTo>
                    <a:lnTo>
                      <a:pt x="160" y="245"/>
                    </a:lnTo>
                    <a:lnTo>
                      <a:pt x="160" y="256"/>
                    </a:lnTo>
                    <a:lnTo>
                      <a:pt x="156" y="260"/>
                    </a:lnTo>
                    <a:lnTo>
                      <a:pt x="150" y="266"/>
                    </a:lnTo>
                    <a:lnTo>
                      <a:pt x="144" y="268"/>
                    </a:lnTo>
                    <a:lnTo>
                      <a:pt x="141" y="272"/>
                    </a:lnTo>
                    <a:lnTo>
                      <a:pt x="135" y="275"/>
                    </a:lnTo>
                    <a:lnTo>
                      <a:pt x="129" y="277"/>
                    </a:lnTo>
                    <a:lnTo>
                      <a:pt x="122" y="279"/>
                    </a:lnTo>
                    <a:lnTo>
                      <a:pt x="116" y="281"/>
                    </a:lnTo>
                    <a:lnTo>
                      <a:pt x="108" y="283"/>
                    </a:lnTo>
                    <a:lnTo>
                      <a:pt x="101" y="285"/>
                    </a:lnTo>
                    <a:lnTo>
                      <a:pt x="93" y="287"/>
                    </a:lnTo>
                    <a:lnTo>
                      <a:pt x="85" y="287"/>
                    </a:lnTo>
                    <a:lnTo>
                      <a:pt x="76" y="287"/>
                    </a:lnTo>
                    <a:lnTo>
                      <a:pt x="68" y="289"/>
                    </a:lnTo>
                    <a:lnTo>
                      <a:pt x="63" y="287"/>
                    </a:lnTo>
                    <a:lnTo>
                      <a:pt x="57" y="287"/>
                    </a:lnTo>
                    <a:lnTo>
                      <a:pt x="49" y="285"/>
                    </a:lnTo>
                    <a:lnTo>
                      <a:pt x="46" y="285"/>
                    </a:lnTo>
                    <a:lnTo>
                      <a:pt x="34" y="281"/>
                    </a:lnTo>
                    <a:lnTo>
                      <a:pt x="25" y="279"/>
                    </a:lnTo>
                    <a:lnTo>
                      <a:pt x="17" y="274"/>
                    </a:lnTo>
                    <a:lnTo>
                      <a:pt x="11" y="268"/>
                    </a:lnTo>
                    <a:lnTo>
                      <a:pt x="7" y="260"/>
                    </a:lnTo>
                    <a:lnTo>
                      <a:pt x="6" y="251"/>
                    </a:lnTo>
                    <a:lnTo>
                      <a:pt x="6" y="245"/>
                    </a:lnTo>
                    <a:lnTo>
                      <a:pt x="4" y="237"/>
                    </a:lnTo>
                    <a:lnTo>
                      <a:pt x="4" y="230"/>
                    </a:lnTo>
                    <a:lnTo>
                      <a:pt x="4" y="220"/>
                    </a:lnTo>
                    <a:lnTo>
                      <a:pt x="2" y="211"/>
                    </a:lnTo>
                    <a:lnTo>
                      <a:pt x="0" y="199"/>
                    </a:lnTo>
                    <a:lnTo>
                      <a:pt x="0" y="190"/>
                    </a:lnTo>
                    <a:lnTo>
                      <a:pt x="0" y="180"/>
                    </a:lnTo>
                    <a:lnTo>
                      <a:pt x="0" y="169"/>
                    </a:lnTo>
                    <a:lnTo>
                      <a:pt x="0" y="159"/>
                    </a:lnTo>
                    <a:lnTo>
                      <a:pt x="0" y="150"/>
                    </a:lnTo>
                    <a:lnTo>
                      <a:pt x="0" y="140"/>
                    </a:lnTo>
                    <a:lnTo>
                      <a:pt x="2" y="131"/>
                    </a:lnTo>
                    <a:lnTo>
                      <a:pt x="4" y="123"/>
                    </a:lnTo>
                    <a:lnTo>
                      <a:pt x="6" y="116"/>
                    </a:lnTo>
                    <a:lnTo>
                      <a:pt x="9" y="110"/>
                    </a:lnTo>
                    <a:lnTo>
                      <a:pt x="13" y="104"/>
                    </a:lnTo>
                    <a:lnTo>
                      <a:pt x="21" y="101"/>
                    </a:lnTo>
                    <a:lnTo>
                      <a:pt x="25" y="95"/>
                    </a:lnTo>
                    <a:lnTo>
                      <a:pt x="30" y="91"/>
                    </a:lnTo>
                    <a:lnTo>
                      <a:pt x="28" y="83"/>
                    </a:lnTo>
                    <a:lnTo>
                      <a:pt x="28" y="78"/>
                    </a:lnTo>
                    <a:lnTo>
                      <a:pt x="28" y="72"/>
                    </a:lnTo>
                    <a:lnTo>
                      <a:pt x="28" y="64"/>
                    </a:lnTo>
                    <a:lnTo>
                      <a:pt x="27" y="53"/>
                    </a:lnTo>
                    <a:lnTo>
                      <a:pt x="25" y="43"/>
                    </a:lnTo>
                    <a:lnTo>
                      <a:pt x="23" y="32"/>
                    </a:lnTo>
                    <a:lnTo>
                      <a:pt x="21" y="24"/>
                    </a:lnTo>
                    <a:lnTo>
                      <a:pt x="19" y="15"/>
                    </a:lnTo>
                    <a:lnTo>
                      <a:pt x="19" y="9"/>
                    </a:lnTo>
                    <a:lnTo>
                      <a:pt x="23" y="9"/>
                    </a:lnTo>
                    <a:lnTo>
                      <a:pt x="30" y="9"/>
                    </a:lnTo>
                    <a:lnTo>
                      <a:pt x="36" y="9"/>
                    </a:lnTo>
                    <a:lnTo>
                      <a:pt x="42" y="11"/>
                    </a:lnTo>
                    <a:lnTo>
                      <a:pt x="42" y="21"/>
                    </a:lnTo>
                    <a:lnTo>
                      <a:pt x="42" y="30"/>
                    </a:lnTo>
                    <a:lnTo>
                      <a:pt x="44" y="40"/>
                    </a:lnTo>
                    <a:lnTo>
                      <a:pt x="46" y="49"/>
                    </a:lnTo>
                    <a:lnTo>
                      <a:pt x="46" y="59"/>
                    </a:lnTo>
                    <a:lnTo>
                      <a:pt x="47" y="68"/>
                    </a:lnTo>
                    <a:lnTo>
                      <a:pt x="47" y="78"/>
                    </a:lnTo>
                    <a:lnTo>
                      <a:pt x="47" y="89"/>
                    </a:lnTo>
                    <a:lnTo>
                      <a:pt x="44" y="97"/>
                    </a:lnTo>
                    <a:lnTo>
                      <a:pt x="38" y="104"/>
                    </a:lnTo>
                    <a:lnTo>
                      <a:pt x="30" y="112"/>
                    </a:lnTo>
                    <a:lnTo>
                      <a:pt x="23" y="120"/>
                    </a:lnTo>
                    <a:lnTo>
                      <a:pt x="21" y="127"/>
                    </a:lnTo>
                    <a:lnTo>
                      <a:pt x="21" y="133"/>
                    </a:lnTo>
                    <a:lnTo>
                      <a:pt x="19" y="140"/>
                    </a:lnTo>
                    <a:lnTo>
                      <a:pt x="19" y="150"/>
                    </a:lnTo>
                    <a:lnTo>
                      <a:pt x="19" y="156"/>
                    </a:lnTo>
                    <a:lnTo>
                      <a:pt x="19" y="165"/>
                    </a:lnTo>
                    <a:lnTo>
                      <a:pt x="19" y="175"/>
                    </a:lnTo>
                    <a:lnTo>
                      <a:pt x="19" y="184"/>
                    </a:lnTo>
                    <a:lnTo>
                      <a:pt x="19" y="194"/>
                    </a:lnTo>
                    <a:lnTo>
                      <a:pt x="19" y="203"/>
                    </a:lnTo>
                    <a:lnTo>
                      <a:pt x="19" y="213"/>
                    </a:lnTo>
                    <a:lnTo>
                      <a:pt x="21" y="222"/>
                    </a:lnTo>
                    <a:lnTo>
                      <a:pt x="21" y="232"/>
                    </a:lnTo>
                    <a:lnTo>
                      <a:pt x="23" y="239"/>
                    </a:lnTo>
                    <a:lnTo>
                      <a:pt x="25" y="249"/>
                    </a:lnTo>
                    <a:lnTo>
                      <a:pt x="27" y="260"/>
                    </a:lnTo>
                    <a:lnTo>
                      <a:pt x="32" y="262"/>
                    </a:lnTo>
                    <a:lnTo>
                      <a:pt x="38" y="266"/>
                    </a:lnTo>
                    <a:lnTo>
                      <a:pt x="46" y="268"/>
                    </a:lnTo>
                    <a:lnTo>
                      <a:pt x="53" y="270"/>
                    </a:lnTo>
                    <a:lnTo>
                      <a:pt x="61" y="272"/>
                    </a:lnTo>
                    <a:lnTo>
                      <a:pt x="68" y="272"/>
                    </a:lnTo>
                    <a:lnTo>
                      <a:pt x="78" y="272"/>
                    </a:lnTo>
                    <a:lnTo>
                      <a:pt x="87" y="272"/>
                    </a:lnTo>
                    <a:lnTo>
                      <a:pt x="93" y="270"/>
                    </a:lnTo>
                    <a:lnTo>
                      <a:pt x="103" y="268"/>
                    </a:lnTo>
                    <a:lnTo>
                      <a:pt x="110" y="266"/>
                    </a:lnTo>
                    <a:lnTo>
                      <a:pt x="118" y="264"/>
                    </a:lnTo>
                    <a:lnTo>
                      <a:pt x="125" y="260"/>
                    </a:lnTo>
                    <a:lnTo>
                      <a:pt x="133" y="258"/>
                    </a:lnTo>
                    <a:lnTo>
                      <a:pt x="139" y="253"/>
                    </a:lnTo>
                    <a:lnTo>
                      <a:pt x="146" y="249"/>
                    </a:lnTo>
                    <a:lnTo>
                      <a:pt x="144" y="237"/>
                    </a:lnTo>
                    <a:lnTo>
                      <a:pt x="144" y="228"/>
                    </a:lnTo>
                    <a:lnTo>
                      <a:pt x="142" y="218"/>
                    </a:lnTo>
                    <a:lnTo>
                      <a:pt x="142" y="207"/>
                    </a:lnTo>
                    <a:lnTo>
                      <a:pt x="141" y="196"/>
                    </a:lnTo>
                    <a:lnTo>
                      <a:pt x="141" y="186"/>
                    </a:lnTo>
                    <a:lnTo>
                      <a:pt x="139" y="175"/>
                    </a:lnTo>
                    <a:lnTo>
                      <a:pt x="137" y="165"/>
                    </a:lnTo>
                    <a:lnTo>
                      <a:pt x="135" y="154"/>
                    </a:lnTo>
                    <a:lnTo>
                      <a:pt x="133" y="144"/>
                    </a:lnTo>
                    <a:lnTo>
                      <a:pt x="131" y="135"/>
                    </a:lnTo>
                    <a:lnTo>
                      <a:pt x="127" y="127"/>
                    </a:lnTo>
                    <a:lnTo>
                      <a:pt x="123" y="118"/>
                    </a:lnTo>
                    <a:lnTo>
                      <a:pt x="120" y="112"/>
                    </a:lnTo>
                    <a:lnTo>
                      <a:pt x="116" y="104"/>
                    </a:lnTo>
                    <a:lnTo>
                      <a:pt x="112" y="101"/>
                    </a:lnTo>
                    <a:lnTo>
                      <a:pt x="106" y="97"/>
                    </a:lnTo>
                    <a:lnTo>
                      <a:pt x="101" y="91"/>
                    </a:lnTo>
                    <a:lnTo>
                      <a:pt x="95" y="85"/>
                    </a:lnTo>
                    <a:lnTo>
                      <a:pt x="93" y="78"/>
                    </a:lnTo>
                    <a:lnTo>
                      <a:pt x="91" y="72"/>
                    </a:lnTo>
                    <a:lnTo>
                      <a:pt x="89" y="64"/>
                    </a:lnTo>
                    <a:lnTo>
                      <a:pt x="87" y="59"/>
                    </a:lnTo>
                    <a:lnTo>
                      <a:pt x="87" y="53"/>
                    </a:lnTo>
                    <a:lnTo>
                      <a:pt x="87" y="47"/>
                    </a:lnTo>
                    <a:lnTo>
                      <a:pt x="85" y="40"/>
                    </a:lnTo>
                    <a:lnTo>
                      <a:pt x="85" y="34"/>
                    </a:lnTo>
                    <a:lnTo>
                      <a:pt x="85" y="30"/>
                    </a:lnTo>
                    <a:lnTo>
                      <a:pt x="85" y="19"/>
                    </a:lnTo>
                    <a:lnTo>
                      <a:pt x="85" y="11"/>
                    </a:lnTo>
                    <a:lnTo>
                      <a:pt x="87" y="5"/>
                    </a:lnTo>
                    <a:lnTo>
                      <a:pt x="8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1" name="Freeform 156"/>
              <p:cNvSpPr>
                <a:spLocks/>
              </p:cNvSpPr>
              <p:nvPr/>
            </p:nvSpPr>
            <p:spPr bwMode="auto">
              <a:xfrm>
                <a:off x="1582" y="1386"/>
                <a:ext cx="59" cy="38"/>
              </a:xfrm>
              <a:custGeom>
                <a:avLst/>
                <a:gdLst>
                  <a:gd name="T0" fmla="*/ 56 w 118"/>
                  <a:gd name="T1" fmla="*/ 33 h 76"/>
                  <a:gd name="T2" fmla="*/ 58 w 118"/>
                  <a:gd name="T3" fmla="*/ 29 h 76"/>
                  <a:gd name="T4" fmla="*/ 59 w 118"/>
                  <a:gd name="T5" fmla="*/ 25 h 76"/>
                  <a:gd name="T6" fmla="*/ 59 w 118"/>
                  <a:gd name="T7" fmla="*/ 22 h 76"/>
                  <a:gd name="T8" fmla="*/ 59 w 118"/>
                  <a:gd name="T9" fmla="*/ 19 h 76"/>
                  <a:gd name="T10" fmla="*/ 58 w 118"/>
                  <a:gd name="T11" fmla="*/ 16 h 76"/>
                  <a:gd name="T12" fmla="*/ 57 w 118"/>
                  <a:gd name="T13" fmla="*/ 13 h 76"/>
                  <a:gd name="T14" fmla="*/ 55 w 118"/>
                  <a:gd name="T15" fmla="*/ 10 h 76"/>
                  <a:gd name="T16" fmla="*/ 55 w 118"/>
                  <a:gd name="T17" fmla="*/ 7 h 76"/>
                  <a:gd name="T18" fmla="*/ 52 w 118"/>
                  <a:gd name="T19" fmla="*/ 5 h 76"/>
                  <a:gd name="T20" fmla="*/ 49 w 118"/>
                  <a:gd name="T21" fmla="*/ 2 h 76"/>
                  <a:gd name="T22" fmla="*/ 46 w 118"/>
                  <a:gd name="T23" fmla="*/ 1 h 76"/>
                  <a:gd name="T24" fmla="*/ 41 w 118"/>
                  <a:gd name="T25" fmla="*/ 0 h 76"/>
                  <a:gd name="T26" fmla="*/ 36 w 118"/>
                  <a:gd name="T27" fmla="*/ 0 h 76"/>
                  <a:gd name="T28" fmla="*/ 33 w 118"/>
                  <a:gd name="T29" fmla="*/ 1 h 76"/>
                  <a:gd name="T30" fmla="*/ 30 w 118"/>
                  <a:gd name="T31" fmla="*/ 1 h 76"/>
                  <a:gd name="T32" fmla="*/ 26 w 118"/>
                  <a:gd name="T33" fmla="*/ 1 h 76"/>
                  <a:gd name="T34" fmla="*/ 22 w 118"/>
                  <a:gd name="T35" fmla="*/ 1 h 76"/>
                  <a:gd name="T36" fmla="*/ 19 w 118"/>
                  <a:gd name="T37" fmla="*/ 2 h 76"/>
                  <a:gd name="T38" fmla="*/ 15 w 118"/>
                  <a:gd name="T39" fmla="*/ 2 h 76"/>
                  <a:gd name="T40" fmla="*/ 11 w 118"/>
                  <a:gd name="T41" fmla="*/ 5 h 76"/>
                  <a:gd name="T42" fmla="*/ 7 w 118"/>
                  <a:gd name="T43" fmla="*/ 6 h 76"/>
                  <a:gd name="T44" fmla="*/ 5 w 118"/>
                  <a:gd name="T45" fmla="*/ 10 h 76"/>
                  <a:gd name="T46" fmla="*/ 2 w 118"/>
                  <a:gd name="T47" fmla="*/ 12 h 76"/>
                  <a:gd name="T48" fmla="*/ 1 w 118"/>
                  <a:gd name="T49" fmla="*/ 15 h 76"/>
                  <a:gd name="T50" fmla="*/ 0 w 118"/>
                  <a:gd name="T51" fmla="*/ 18 h 76"/>
                  <a:gd name="T52" fmla="*/ 0 w 118"/>
                  <a:gd name="T53" fmla="*/ 21 h 76"/>
                  <a:gd name="T54" fmla="*/ 0 w 118"/>
                  <a:gd name="T55" fmla="*/ 23 h 76"/>
                  <a:gd name="T56" fmla="*/ 0 w 118"/>
                  <a:gd name="T57" fmla="*/ 26 h 76"/>
                  <a:gd name="T58" fmla="*/ 2 w 118"/>
                  <a:gd name="T59" fmla="*/ 29 h 76"/>
                  <a:gd name="T60" fmla="*/ 4 w 118"/>
                  <a:gd name="T61" fmla="*/ 32 h 76"/>
                  <a:gd name="T62" fmla="*/ 6 w 118"/>
                  <a:gd name="T63" fmla="*/ 33 h 76"/>
                  <a:gd name="T64" fmla="*/ 9 w 118"/>
                  <a:gd name="T65" fmla="*/ 35 h 76"/>
                  <a:gd name="T66" fmla="*/ 12 w 118"/>
                  <a:gd name="T67" fmla="*/ 36 h 76"/>
                  <a:gd name="T68" fmla="*/ 17 w 118"/>
                  <a:gd name="T69" fmla="*/ 38 h 76"/>
                  <a:gd name="T70" fmla="*/ 20 w 118"/>
                  <a:gd name="T71" fmla="*/ 38 h 76"/>
                  <a:gd name="T72" fmla="*/ 25 w 118"/>
                  <a:gd name="T73" fmla="*/ 38 h 76"/>
                  <a:gd name="T74" fmla="*/ 27 w 118"/>
                  <a:gd name="T75" fmla="*/ 38 h 76"/>
                  <a:gd name="T76" fmla="*/ 30 w 118"/>
                  <a:gd name="T77" fmla="*/ 38 h 76"/>
                  <a:gd name="T78" fmla="*/ 33 w 118"/>
                  <a:gd name="T79" fmla="*/ 38 h 76"/>
                  <a:gd name="T80" fmla="*/ 36 w 118"/>
                  <a:gd name="T81" fmla="*/ 38 h 76"/>
                  <a:gd name="T82" fmla="*/ 38 w 118"/>
                  <a:gd name="T83" fmla="*/ 37 h 76"/>
                  <a:gd name="T84" fmla="*/ 41 w 118"/>
                  <a:gd name="T85" fmla="*/ 37 h 76"/>
                  <a:gd name="T86" fmla="*/ 43 w 118"/>
                  <a:gd name="T87" fmla="*/ 36 h 76"/>
                  <a:gd name="T88" fmla="*/ 47 w 118"/>
                  <a:gd name="T89" fmla="*/ 36 h 76"/>
                  <a:gd name="T90" fmla="*/ 52 w 118"/>
                  <a:gd name="T91" fmla="*/ 34 h 76"/>
                  <a:gd name="T92" fmla="*/ 56 w 118"/>
                  <a:gd name="T93" fmla="*/ 33 h 76"/>
                  <a:gd name="T94" fmla="*/ 56 w 118"/>
                  <a:gd name="T95" fmla="*/ 33 h 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18"/>
                  <a:gd name="T145" fmla="*/ 0 h 76"/>
                  <a:gd name="T146" fmla="*/ 118 w 118"/>
                  <a:gd name="T147" fmla="*/ 76 h 7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18" h="76">
                    <a:moveTo>
                      <a:pt x="112" y="66"/>
                    </a:moveTo>
                    <a:lnTo>
                      <a:pt x="116" y="59"/>
                    </a:lnTo>
                    <a:lnTo>
                      <a:pt x="118" y="51"/>
                    </a:lnTo>
                    <a:lnTo>
                      <a:pt x="118" y="44"/>
                    </a:lnTo>
                    <a:lnTo>
                      <a:pt x="118" y="38"/>
                    </a:lnTo>
                    <a:lnTo>
                      <a:pt x="116" y="32"/>
                    </a:lnTo>
                    <a:lnTo>
                      <a:pt x="114" y="26"/>
                    </a:lnTo>
                    <a:lnTo>
                      <a:pt x="110" y="21"/>
                    </a:lnTo>
                    <a:lnTo>
                      <a:pt x="109" y="15"/>
                    </a:lnTo>
                    <a:lnTo>
                      <a:pt x="103" y="9"/>
                    </a:lnTo>
                    <a:lnTo>
                      <a:pt x="97" y="5"/>
                    </a:lnTo>
                    <a:lnTo>
                      <a:pt x="91" y="2"/>
                    </a:lnTo>
                    <a:lnTo>
                      <a:pt x="82" y="0"/>
                    </a:lnTo>
                    <a:lnTo>
                      <a:pt x="72" y="0"/>
                    </a:lnTo>
                    <a:lnTo>
                      <a:pt x="65" y="2"/>
                    </a:lnTo>
                    <a:lnTo>
                      <a:pt x="59" y="2"/>
                    </a:lnTo>
                    <a:lnTo>
                      <a:pt x="52" y="2"/>
                    </a:lnTo>
                    <a:lnTo>
                      <a:pt x="44" y="2"/>
                    </a:lnTo>
                    <a:lnTo>
                      <a:pt x="38" y="4"/>
                    </a:lnTo>
                    <a:lnTo>
                      <a:pt x="29" y="5"/>
                    </a:lnTo>
                    <a:lnTo>
                      <a:pt x="21" y="9"/>
                    </a:lnTo>
                    <a:lnTo>
                      <a:pt x="13" y="13"/>
                    </a:lnTo>
                    <a:lnTo>
                      <a:pt x="10" y="19"/>
                    </a:lnTo>
                    <a:lnTo>
                      <a:pt x="4" y="24"/>
                    </a:lnTo>
                    <a:lnTo>
                      <a:pt x="2" y="30"/>
                    </a:lnTo>
                    <a:lnTo>
                      <a:pt x="0" y="36"/>
                    </a:lnTo>
                    <a:lnTo>
                      <a:pt x="0" y="42"/>
                    </a:lnTo>
                    <a:lnTo>
                      <a:pt x="0" y="47"/>
                    </a:lnTo>
                    <a:lnTo>
                      <a:pt x="0" y="53"/>
                    </a:lnTo>
                    <a:lnTo>
                      <a:pt x="4" y="59"/>
                    </a:lnTo>
                    <a:lnTo>
                      <a:pt x="8" y="64"/>
                    </a:lnTo>
                    <a:lnTo>
                      <a:pt x="12" y="66"/>
                    </a:lnTo>
                    <a:lnTo>
                      <a:pt x="17" y="70"/>
                    </a:lnTo>
                    <a:lnTo>
                      <a:pt x="23" y="72"/>
                    </a:lnTo>
                    <a:lnTo>
                      <a:pt x="33" y="76"/>
                    </a:lnTo>
                    <a:lnTo>
                      <a:pt x="40" y="76"/>
                    </a:lnTo>
                    <a:lnTo>
                      <a:pt x="50" y="76"/>
                    </a:lnTo>
                    <a:lnTo>
                      <a:pt x="53" y="76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71" y="76"/>
                    </a:lnTo>
                    <a:lnTo>
                      <a:pt x="76" y="74"/>
                    </a:lnTo>
                    <a:lnTo>
                      <a:pt x="82" y="74"/>
                    </a:lnTo>
                    <a:lnTo>
                      <a:pt x="86" y="72"/>
                    </a:lnTo>
                    <a:lnTo>
                      <a:pt x="93" y="72"/>
                    </a:lnTo>
                    <a:lnTo>
                      <a:pt x="103" y="68"/>
                    </a:lnTo>
                    <a:lnTo>
                      <a:pt x="112" y="6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2" name="Freeform 157"/>
              <p:cNvSpPr>
                <a:spLocks/>
              </p:cNvSpPr>
              <p:nvPr/>
            </p:nvSpPr>
            <p:spPr bwMode="auto">
              <a:xfrm>
                <a:off x="1261" y="1583"/>
                <a:ext cx="564" cy="325"/>
              </a:xfrm>
              <a:custGeom>
                <a:avLst/>
                <a:gdLst>
                  <a:gd name="T0" fmla="*/ 444 w 1129"/>
                  <a:gd name="T1" fmla="*/ 302 h 651"/>
                  <a:gd name="T2" fmla="*/ 345 w 1129"/>
                  <a:gd name="T3" fmla="*/ 287 h 651"/>
                  <a:gd name="T4" fmla="*/ 245 w 1129"/>
                  <a:gd name="T5" fmla="*/ 268 h 651"/>
                  <a:gd name="T6" fmla="*/ 165 w 1129"/>
                  <a:gd name="T7" fmla="*/ 249 h 651"/>
                  <a:gd name="T8" fmla="*/ 119 w 1129"/>
                  <a:gd name="T9" fmla="*/ 231 h 651"/>
                  <a:gd name="T10" fmla="*/ 79 w 1129"/>
                  <a:gd name="T11" fmla="*/ 209 h 651"/>
                  <a:gd name="T12" fmla="*/ 47 w 1129"/>
                  <a:gd name="T13" fmla="*/ 184 h 651"/>
                  <a:gd name="T14" fmla="*/ 24 w 1129"/>
                  <a:gd name="T15" fmla="*/ 161 h 651"/>
                  <a:gd name="T16" fmla="*/ 11 w 1129"/>
                  <a:gd name="T17" fmla="*/ 119 h 651"/>
                  <a:gd name="T18" fmla="*/ 22 w 1129"/>
                  <a:gd name="T19" fmla="*/ 77 h 651"/>
                  <a:gd name="T20" fmla="*/ 52 w 1129"/>
                  <a:gd name="T21" fmla="*/ 43 h 651"/>
                  <a:gd name="T22" fmla="*/ 92 w 1129"/>
                  <a:gd name="T23" fmla="*/ 17 h 651"/>
                  <a:gd name="T24" fmla="*/ 96 w 1129"/>
                  <a:gd name="T25" fmla="*/ 3 h 651"/>
                  <a:gd name="T26" fmla="*/ 78 w 1129"/>
                  <a:gd name="T27" fmla="*/ 13 h 651"/>
                  <a:gd name="T28" fmla="*/ 54 w 1129"/>
                  <a:gd name="T29" fmla="*/ 29 h 651"/>
                  <a:gd name="T30" fmla="*/ 29 w 1129"/>
                  <a:gd name="T31" fmla="*/ 52 h 651"/>
                  <a:gd name="T32" fmla="*/ 4 w 1129"/>
                  <a:gd name="T33" fmla="*/ 90 h 651"/>
                  <a:gd name="T34" fmla="*/ 3 w 1129"/>
                  <a:gd name="T35" fmla="*/ 138 h 651"/>
                  <a:gd name="T36" fmla="*/ 29 w 1129"/>
                  <a:gd name="T37" fmla="*/ 183 h 651"/>
                  <a:gd name="T38" fmla="*/ 70 w 1129"/>
                  <a:gd name="T39" fmla="*/ 218 h 651"/>
                  <a:gd name="T40" fmla="*/ 99 w 1129"/>
                  <a:gd name="T41" fmla="*/ 234 h 651"/>
                  <a:gd name="T42" fmla="*/ 114 w 1129"/>
                  <a:gd name="T43" fmla="*/ 241 h 651"/>
                  <a:gd name="T44" fmla="*/ 129 w 1129"/>
                  <a:gd name="T45" fmla="*/ 248 h 651"/>
                  <a:gd name="T46" fmla="*/ 143 w 1129"/>
                  <a:gd name="T47" fmla="*/ 254 h 651"/>
                  <a:gd name="T48" fmla="*/ 161 w 1129"/>
                  <a:gd name="T49" fmla="*/ 259 h 651"/>
                  <a:gd name="T50" fmla="*/ 192 w 1129"/>
                  <a:gd name="T51" fmla="*/ 266 h 651"/>
                  <a:gd name="T52" fmla="*/ 225 w 1129"/>
                  <a:gd name="T53" fmla="*/ 274 h 651"/>
                  <a:gd name="T54" fmla="*/ 253 w 1129"/>
                  <a:gd name="T55" fmla="*/ 280 h 651"/>
                  <a:gd name="T56" fmla="*/ 277 w 1129"/>
                  <a:gd name="T57" fmla="*/ 286 h 651"/>
                  <a:gd name="T58" fmla="*/ 300 w 1129"/>
                  <a:gd name="T59" fmla="*/ 291 h 651"/>
                  <a:gd name="T60" fmla="*/ 323 w 1129"/>
                  <a:gd name="T61" fmla="*/ 296 h 651"/>
                  <a:gd name="T62" fmla="*/ 347 w 1129"/>
                  <a:gd name="T63" fmla="*/ 299 h 651"/>
                  <a:gd name="T64" fmla="*/ 374 w 1129"/>
                  <a:gd name="T65" fmla="*/ 303 h 651"/>
                  <a:gd name="T66" fmla="*/ 400 w 1129"/>
                  <a:gd name="T67" fmla="*/ 307 h 651"/>
                  <a:gd name="T68" fmla="*/ 424 w 1129"/>
                  <a:gd name="T69" fmla="*/ 311 h 651"/>
                  <a:gd name="T70" fmla="*/ 451 w 1129"/>
                  <a:gd name="T71" fmla="*/ 315 h 651"/>
                  <a:gd name="T72" fmla="*/ 475 w 1129"/>
                  <a:gd name="T73" fmla="*/ 318 h 651"/>
                  <a:gd name="T74" fmla="*/ 488 w 1129"/>
                  <a:gd name="T75" fmla="*/ 319 h 651"/>
                  <a:gd name="T76" fmla="*/ 501 w 1129"/>
                  <a:gd name="T77" fmla="*/ 320 h 651"/>
                  <a:gd name="T78" fmla="*/ 513 w 1129"/>
                  <a:gd name="T79" fmla="*/ 322 h 651"/>
                  <a:gd name="T80" fmla="*/ 523 w 1129"/>
                  <a:gd name="T81" fmla="*/ 323 h 651"/>
                  <a:gd name="T82" fmla="*/ 537 w 1129"/>
                  <a:gd name="T83" fmla="*/ 324 h 651"/>
                  <a:gd name="T84" fmla="*/ 551 w 1129"/>
                  <a:gd name="T85" fmla="*/ 324 h 651"/>
                  <a:gd name="T86" fmla="*/ 563 w 1129"/>
                  <a:gd name="T87" fmla="*/ 325 h 651"/>
                  <a:gd name="T88" fmla="*/ 564 w 1129"/>
                  <a:gd name="T89" fmla="*/ 316 h 651"/>
                  <a:gd name="T90" fmla="*/ 547 w 1129"/>
                  <a:gd name="T91" fmla="*/ 314 h 651"/>
                  <a:gd name="T92" fmla="*/ 534 w 1129"/>
                  <a:gd name="T93" fmla="*/ 313 h 651"/>
                  <a:gd name="T94" fmla="*/ 520 w 1129"/>
                  <a:gd name="T95" fmla="*/ 311 h 651"/>
                  <a:gd name="T96" fmla="*/ 508 w 1129"/>
                  <a:gd name="T97" fmla="*/ 311 h 65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29"/>
                  <a:gd name="T148" fmla="*/ 0 h 651"/>
                  <a:gd name="T149" fmla="*/ 1129 w 1129"/>
                  <a:gd name="T150" fmla="*/ 651 h 651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29" h="651">
                    <a:moveTo>
                      <a:pt x="1017" y="622"/>
                    </a:moveTo>
                    <a:lnTo>
                      <a:pt x="979" y="617"/>
                    </a:lnTo>
                    <a:lnTo>
                      <a:pt x="937" y="611"/>
                    </a:lnTo>
                    <a:lnTo>
                      <a:pt x="889" y="605"/>
                    </a:lnTo>
                    <a:lnTo>
                      <a:pt x="844" y="599"/>
                    </a:lnTo>
                    <a:lnTo>
                      <a:pt x="792" y="592"/>
                    </a:lnTo>
                    <a:lnTo>
                      <a:pt x="741" y="584"/>
                    </a:lnTo>
                    <a:lnTo>
                      <a:pt x="690" y="575"/>
                    </a:lnTo>
                    <a:lnTo>
                      <a:pt x="638" y="567"/>
                    </a:lnTo>
                    <a:lnTo>
                      <a:pt x="587" y="556"/>
                    </a:lnTo>
                    <a:lnTo>
                      <a:pt x="538" y="546"/>
                    </a:lnTo>
                    <a:lnTo>
                      <a:pt x="490" y="537"/>
                    </a:lnTo>
                    <a:lnTo>
                      <a:pt x="444" y="527"/>
                    </a:lnTo>
                    <a:lnTo>
                      <a:pt x="401" y="518"/>
                    </a:lnTo>
                    <a:lnTo>
                      <a:pt x="365" y="508"/>
                    </a:lnTo>
                    <a:lnTo>
                      <a:pt x="330" y="499"/>
                    </a:lnTo>
                    <a:lnTo>
                      <a:pt x="304" y="489"/>
                    </a:lnTo>
                    <a:lnTo>
                      <a:pt x="281" y="480"/>
                    </a:lnTo>
                    <a:lnTo>
                      <a:pt x="260" y="472"/>
                    </a:lnTo>
                    <a:lnTo>
                      <a:pt x="239" y="462"/>
                    </a:lnTo>
                    <a:lnTo>
                      <a:pt x="218" y="451"/>
                    </a:lnTo>
                    <a:lnTo>
                      <a:pt x="197" y="440"/>
                    </a:lnTo>
                    <a:lnTo>
                      <a:pt x="178" y="430"/>
                    </a:lnTo>
                    <a:lnTo>
                      <a:pt x="159" y="419"/>
                    </a:lnTo>
                    <a:lnTo>
                      <a:pt x="142" y="407"/>
                    </a:lnTo>
                    <a:lnTo>
                      <a:pt x="125" y="394"/>
                    </a:lnTo>
                    <a:lnTo>
                      <a:pt x="110" y="381"/>
                    </a:lnTo>
                    <a:lnTo>
                      <a:pt x="95" y="369"/>
                    </a:lnTo>
                    <a:lnTo>
                      <a:pt x="81" y="358"/>
                    </a:lnTo>
                    <a:lnTo>
                      <a:pt x="70" y="345"/>
                    </a:lnTo>
                    <a:lnTo>
                      <a:pt x="59" y="333"/>
                    </a:lnTo>
                    <a:lnTo>
                      <a:pt x="49" y="322"/>
                    </a:lnTo>
                    <a:lnTo>
                      <a:pt x="45" y="312"/>
                    </a:lnTo>
                    <a:lnTo>
                      <a:pt x="32" y="286"/>
                    </a:lnTo>
                    <a:lnTo>
                      <a:pt x="26" y="263"/>
                    </a:lnTo>
                    <a:lnTo>
                      <a:pt x="22" y="238"/>
                    </a:lnTo>
                    <a:lnTo>
                      <a:pt x="22" y="215"/>
                    </a:lnTo>
                    <a:lnTo>
                      <a:pt x="28" y="194"/>
                    </a:lnTo>
                    <a:lnTo>
                      <a:pt x="34" y="173"/>
                    </a:lnTo>
                    <a:lnTo>
                      <a:pt x="45" y="154"/>
                    </a:lnTo>
                    <a:lnTo>
                      <a:pt x="59" y="137"/>
                    </a:lnTo>
                    <a:lnTo>
                      <a:pt x="72" y="118"/>
                    </a:lnTo>
                    <a:lnTo>
                      <a:pt x="87" y="101"/>
                    </a:lnTo>
                    <a:lnTo>
                      <a:pt x="104" y="86"/>
                    </a:lnTo>
                    <a:lnTo>
                      <a:pt x="125" y="73"/>
                    </a:lnTo>
                    <a:lnTo>
                      <a:pt x="142" y="57"/>
                    </a:lnTo>
                    <a:lnTo>
                      <a:pt x="163" y="46"/>
                    </a:lnTo>
                    <a:lnTo>
                      <a:pt x="184" y="35"/>
                    </a:lnTo>
                    <a:lnTo>
                      <a:pt x="205" y="25"/>
                    </a:lnTo>
                    <a:lnTo>
                      <a:pt x="205" y="0"/>
                    </a:lnTo>
                    <a:lnTo>
                      <a:pt x="197" y="2"/>
                    </a:lnTo>
                    <a:lnTo>
                      <a:pt x="192" y="6"/>
                    </a:lnTo>
                    <a:lnTo>
                      <a:pt x="184" y="10"/>
                    </a:lnTo>
                    <a:lnTo>
                      <a:pt x="176" y="14"/>
                    </a:lnTo>
                    <a:lnTo>
                      <a:pt x="165" y="19"/>
                    </a:lnTo>
                    <a:lnTo>
                      <a:pt x="156" y="27"/>
                    </a:lnTo>
                    <a:lnTo>
                      <a:pt x="144" y="33"/>
                    </a:lnTo>
                    <a:lnTo>
                      <a:pt x="133" y="42"/>
                    </a:lnTo>
                    <a:lnTo>
                      <a:pt x="119" y="50"/>
                    </a:lnTo>
                    <a:lnTo>
                      <a:pt x="108" y="59"/>
                    </a:lnTo>
                    <a:lnTo>
                      <a:pt x="95" y="69"/>
                    </a:lnTo>
                    <a:lnTo>
                      <a:pt x="83" y="80"/>
                    </a:lnTo>
                    <a:lnTo>
                      <a:pt x="70" y="92"/>
                    </a:lnTo>
                    <a:lnTo>
                      <a:pt x="59" y="105"/>
                    </a:lnTo>
                    <a:lnTo>
                      <a:pt x="47" y="118"/>
                    </a:lnTo>
                    <a:lnTo>
                      <a:pt x="36" y="134"/>
                    </a:lnTo>
                    <a:lnTo>
                      <a:pt x="19" y="158"/>
                    </a:lnTo>
                    <a:lnTo>
                      <a:pt x="9" y="181"/>
                    </a:lnTo>
                    <a:lnTo>
                      <a:pt x="2" y="206"/>
                    </a:lnTo>
                    <a:lnTo>
                      <a:pt x="0" y="230"/>
                    </a:lnTo>
                    <a:lnTo>
                      <a:pt x="2" y="253"/>
                    </a:lnTo>
                    <a:lnTo>
                      <a:pt x="7" y="276"/>
                    </a:lnTo>
                    <a:lnTo>
                      <a:pt x="17" y="299"/>
                    </a:lnTo>
                    <a:lnTo>
                      <a:pt x="28" y="324"/>
                    </a:lnTo>
                    <a:lnTo>
                      <a:pt x="41" y="343"/>
                    </a:lnTo>
                    <a:lnTo>
                      <a:pt x="59" y="366"/>
                    </a:lnTo>
                    <a:lnTo>
                      <a:pt x="76" y="385"/>
                    </a:lnTo>
                    <a:lnTo>
                      <a:pt x="99" y="404"/>
                    </a:lnTo>
                    <a:lnTo>
                      <a:pt x="118" y="421"/>
                    </a:lnTo>
                    <a:lnTo>
                      <a:pt x="140" y="436"/>
                    </a:lnTo>
                    <a:lnTo>
                      <a:pt x="165" y="449"/>
                    </a:lnTo>
                    <a:lnTo>
                      <a:pt x="188" y="462"/>
                    </a:lnTo>
                    <a:lnTo>
                      <a:pt x="194" y="466"/>
                    </a:lnTo>
                    <a:lnTo>
                      <a:pt x="199" y="468"/>
                    </a:lnTo>
                    <a:lnTo>
                      <a:pt x="207" y="472"/>
                    </a:lnTo>
                    <a:lnTo>
                      <a:pt x="213" y="476"/>
                    </a:lnTo>
                    <a:lnTo>
                      <a:pt x="220" y="480"/>
                    </a:lnTo>
                    <a:lnTo>
                      <a:pt x="228" y="482"/>
                    </a:lnTo>
                    <a:lnTo>
                      <a:pt x="235" y="487"/>
                    </a:lnTo>
                    <a:lnTo>
                      <a:pt x="243" y="491"/>
                    </a:lnTo>
                    <a:lnTo>
                      <a:pt x="251" y="493"/>
                    </a:lnTo>
                    <a:lnTo>
                      <a:pt x="258" y="497"/>
                    </a:lnTo>
                    <a:lnTo>
                      <a:pt x="264" y="501"/>
                    </a:lnTo>
                    <a:lnTo>
                      <a:pt x="273" y="504"/>
                    </a:lnTo>
                    <a:lnTo>
                      <a:pt x="279" y="506"/>
                    </a:lnTo>
                    <a:lnTo>
                      <a:pt x="287" y="508"/>
                    </a:lnTo>
                    <a:lnTo>
                      <a:pt x="292" y="512"/>
                    </a:lnTo>
                    <a:lnTo>
                      <a:pt x="300" y="514"/>
                    </a:lnTo>
                    <a:lnTo>
                      <a:pt x="310" y="516"/>
                    </a:lnTo>
                    <a:lnTo>
                      <a:pt x="323" y="518"/>
                    </a:lnTo>
                    <a:lnTo>
                      <a:pt x="336" y="521"/>
                    </a:lnTo>
                    <a:lnTo>
                      <a:pt x="353" y="525"/>
                    </a:lnTo>
                    <a:lnTo>
                      <a:pt x="368" y="529"/>
                    </a:lnTo>
                    <a:lnTo>
                      <a:pt x="384" y="533"/>
                    </a:lnTo>
                    <a:lnTo>
                      <a:pt x="401" y="537"/>
                    </a:lnTo>
                    <a:lnTo>
                      <a:pt x="418" y="542"/>
                    </a:lnTo>
                    <a:lnTo>
                      <a:pt x="433" y="544"/>
                    </a:lnTo>
                    <a:lnTo>
                      <a:pt x="450" y="548"/>
                    </a:lnTo>
                    <a:lnTo>
                      <a:pt x="465" y="552"/>
                    </a:lnTo>
                    <a:lnTo>
                      <a:pt x="481" y="556"/>
                    </a:lnTo>
                    <a:lnTo>
                      <a:pt x="494" y="559"/>
                    </a:lnTo>
                    <a:lnTo>
                      <a:pt x="507" y="561"/>
                    </a:lnTo>
                    <a:lnTo>
                      <a:pt x="521" y="565"/>
                    </a:lnTo>
                    <a:lnTo>
                      <a:pt x="532" y="569"/>
                    </a:lnTo>
                    <a:lnTo>
                      <a:pt x="543" y="571"/>
                    </a:lnTo>
                    <a:lnTo>
                      <a:pt x="555" y="573"/>
                    </a:lnTo>
                    <a:lnTo>
                      <a:pt x="566" y="575"/>
                    </a:lnTo>
                    <a:lnTo>
                      <a:pt x="578" y="578"/>
                    </a:lnTo>
                    <a:lnTo>
                      <a:pt x="589" y="580"/>
                    </a:lnTo>
                    <a:lnTo>
                      <a:pt x="600" y="582"/>
                    </a:lnTo>
                    <a:lnTo>
                      <a:pt x="612" y="584"/>
                    </a:lnTo>
                    <a:lnTo>
                      <a:pt x="625" y="588"/>
                    </a:lnTo>
                    <a:lnTo>
                      <a:pt x="635" y="590"/>
                    </a:lnTo>
                    <a:lnTo>
                      <a:pt x="646" y="592"/>
                    </a:lnTo>
                    <a:lnTo>
                      <a:pt x="657" y="594"/>
                    </a:lnTo>
                    <a:lnTo>
                      <a:pt x="671" y="596"/>
                    </a:lnTo>
                    <a:lnTo>
                      <a:pt x="682" y="598"/>
                    </a:lnTo>
                    <a:lnTo>
                      <a:pt x="695" y="599"/>
                    </a:lnTo>
                    <a:lnTo>
                      <a:pt x="707" y="601"/>
                    </a:lnTo>
                    <a:lnTo>
                      <a:pt x="720" y="605"/>
                    </a:lnTo>
                    <a:lnTo>
                      <a:pt x="733" y="605"/>
                    </a:lnTo>
                    <a:lnTo>
                      <a:pt x="749" y="607"/>
                    </a:lnTo>
                    <a:lnTo>
                      <a:pt x="762" y="609"/>
                    </a:lnTo>
                    <a:lnTo>
                      <a:pt x="775" y="611"/>
                    </a:lnTo>
                    <a:lnTo>
                      <a:pt x="787" y="611"/>
                    </a:lnTo>
                    <a:lnTo>
                      <a:pt x="800" y="615"/>
                    </a:lnTo>
                    <a:lnTo>
                      <a:pt x="811" y="615"/>
                    </a:lnTo>
                    <a:lnTo>
                      <a:pt x="825" y="618"/>
                    </a:lnTo>
                    <a:lnTo>
                      <a:pt x="836" y="620"/>
                    </a:lnTo>
                    <a:lnTo>
                      <a:pt x="849" y="622"/>
                    </a:lnTo>
                    <a:lnTo>
                      <a:pt x="861" y="624"/>
                    </a:lnTo>
                    <a:lnTo>
                      <a:pt x="874" y="626"/>
                    </a:lnTo>
                    <a:lnTo>
                      <a:pt x="887" y="628"/>
                    </a:lnTo>
                    <a:lnTo>
                      <a:pt x="903" y="630"/>
                    </a:lnTo>
                    <a:lnTo>
                      <a:pt x="918" y="632"/>
                    </a:lnTo>
                    <a:lnTo>
                      <a:pt x="935" y="636"/>
                    </a:lnTo>
                    <a:lnTo>
                      <a:pt x="941" y="636"/>
                    </a:lnTo>
                    <a:lnTo>
                      <a:pt x="950" y="636"/>
                    </a:lnTo>
                    <a:lnTo>
                      <a:pt x="956" y="637"/>
                    </a:lnTo>
                    <a:lnTo>
                      <a:pt x="963" y="637"/>
                    </a:lnTo>
                    <a:lnTo>
                      <a:pt x="969" y="637"/>
                    </a:lnTo>
                    <a:lnTo>
                      <a:pt x="977" y="639"/>
                    </a:lnTo>
                    <a:lnTo>
                      <a:pt x="984" y="639"/>
                    </a:lnTo>
                    <a:lnTo>
                      <a:pt x="992" y="641"/>
                    </a:lnTo>
                    <a:lnTo>
                      <a:pt x="996" y="641"/>
                    </a:lnTo>
                    <a:lnTo>
                      <a:pt x="1003" y="641"/>
                    </a:lnTo>
                    <a:lnTo>
                      <a:pt x="1009" y="641"/>
                    </a:lnTo>
                    <a:lnTo>
                      <a:pt x="1015" y="643"/>
                    </a:lnTo>
                    <a:lnTo>
                      <a:pt x="1020" y="643"/>
                    </a:lnTo>
                    <a:lnTo>
                      <a:pt x="1026" y="645"/>
                    </a:lnTo>
                    <a:lnTo>
                      <a:pt x="1032" y="645"/>
                    </a:lnTo>
                    <a:lnTo>
                      <a:pt x="1036" y="647"/>
                    </a:lnTo>
                    <a:lnTo>
                      <a:pt x="1038" y="647"/>
                    </a:lnTo>
                    <a:lnTo>
                      <a:pt x="1047" y="647"/>
                    </a:lnTo>
                    <a:lnTo>
                      <a:pt x="1051" y="647"/>
                    </a:lnTo>
                    <a:lnTo>
                      <a:pt x="1058" y="647"/>
                    </a:lnTo>
                    <a:lnTo>
                      <a:pt x="1064" y="647"/>
                    </a:lnTo>
                    <a:lnTo>
                      <a:pt x="1074" y="649"/>
                    </a:lnTo>
                    <a:lnTo>
                      <a:pt x="1079" y="649"/>
                    </a:lnTo>
                    <a:lnTo>
                      <a:pt x="1087" y="649"/>
                    </a:lnTo>
                    <a:lnTo>
                      <a:pt x="1093" y="649"/>
                    </a:lnTo>
                    <a:lnTo>
                      <a:pt x="1102" y="649"/>
                    </a:lnTo>
                    <a:lnTo>
                      <a:pt x="1108" y="649"/>
                    </a:lnTo>
                    <a:lnTo>
                      <a:pt x="1116" y="651"/>
                    </a:lnTo>
                    <a:lnTo>
                      <a:pt x="1119" y="651"/>
                    </a:lnTo>
                    <a:lnTo>
                      <a:pt x="1127" y="651"/>
                    </a:lnTo>
                    <a:lnTo>
                      <a:pt x="1127" y="647"/>
                    </a:lnTo>
                    <a:lnTo>
                      <a:pt x="1127" y="641"/>
                    </a:lnTo>
                    <a:lnTo>
                      <a:pt x="1127" y="636"/>
                    </a:lnTo>
                    <a:lnTo>
                      <a:pt x="1129" y="632"/>
                    </a:lnTo>
                    <a:lnTo>
                      <a:pt x="1119" y="630"/>
                    </a:lnTo>
                    <a:lnTo>
                      <a:pt x="1110" y="628"/>
                    </a:lnTo>
                    <a:lnTo>
                      <a:pt x="1102" y="628"/>
                    </a:lnTo>
                    <a:lnTo>
                      <a:pt x="1095" y="628"/>
                    </a:lnTo>
                    <a:lnTo>
                      <a:pt x="1087" y="626"/>
                    </a:lnTo>
                    <a:lnTo>
                      <a:pt x="1079" y="626"/>
                    </a:lnTo>
                    <a:lnTo>
                      <a:pt x="1074" y="626"/>
                    </a:lnTo>
                    <a:lnTo>
                      <a:pt x="1068" y="626"/>
                    </a:lnTo>
                    <a:lnTo>
                      <a:pt x="1060" y="624"/>
                    </a:lnTo>
                    <a:lnTo>
                      <a:pt x="1053" y="624"/>
                    </a:lnTo>
                    <a:lnTo>
                      <a:pt x="1047" y="622"/>
                    </a:lnTo>
                    <a:lnTo>
                      <a:pt x="1041" y="622"/>
                    </a:lnTo>
                    <a:lnTo>
                      <a:pt x="1036" y="622"/>
                    </a:lnTo>
                    <a:lnTo>
                      <a:pt x="1028" y="622"/>
                    </a:lnTo>
                    <a:lnTo>
                      <a:pt x="1022" y="622"/>
                    </a:lnTo>
                    <a:lnTo>
                      <a:pt x="1017" y="6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3" name="Freeform 158"/>
              <p:cNvSpPr>
                <a:spLocks/>
              </p:cNvSpPr>
              <p:nvPr/>
            </p:nvSpPr>
            <p:spPr bwMode="auto">
              <a:xfrm>
                <a:off x="1296" y="1629"/>
                <a:ext cx="532" cy="254"/>
              </a:xfrm>
              <a:custGeom>
                <a:avLst/>
                <a:gdLst>
                  <a:gd name="T0" fmla="*/ 460 w 1065"/>
                  <a:gd name="T1" fmla="*/ 239 h 507"/>
                  <a:gd name="T2" fmla="*/ 390 w 1065"/>
                  <a:gd name="T3" fmla="*/ 229 h 507"/>
                  <a:gd name="T4" fmla="*/ 313 w 1065"/>
                  <a:gd name="T5" fmla="*/ 217 h 507"/>
                  <a:gd name="T6" fmla="*/ 237 w 1065"/>
                  <a:gd name="T7" fmla="*/ 201 h 507"/>
                  <a:gd name="T8" fmla="*/ 173 w 1065"/>
                  <a:gd name="T9" fmla="*/ 185 h 507"/>
                  <a:gd name="T10" fmla="*/ 132 w 1065"/>
                  <a:gd name="T11" fmla="*/ 171 h 507"/>
                  <a:gd name="T12" fmla="*/ 101 w 1065"/>
                  <a:gd name="T13" fmla="*/ 158 h 507"/>
                  <a:gd name="T14" fmla="*/ 73 w 1065"/>
                  <a:gd name="T15" fmla="*/ 144 h 507"/>
                  <a:gd name="T16" fmla="*/ 50 w 1065"/>
                  <a:gd name="T17" fmla="*/ 127 h 507"/>
                  <a:gd name="T18" fmla="*/ 31 w 1065"/>
                  <a:gd name="T19" fmla="*/ 111 h 507"/>
                  <a:gd name="T20" fmla="*/ 20 w 1065"/>
                  <a:gd name="T21" fmla="*/ 96 h 507"/>
                  <a:gd name="T22" fmla="*/ 10 w 1065"/>
                  <a:gd name="T23" fmla="*/ 71 h 507"/>
                  <a:gd name="T24" fmla="*/ 13 w 1065"/>
                  <a:gd name="T25" fmla="*/ 51 h 507"/>
                  <a:gd name="T26" fmla="*/ 23 w 1065"/>
                  <a:gd name="T27" fmla="*/ 35 h 507"/>
                  <a:gd name="T28" fmla="*/ 36 w 1065"/>
                  <a:gd name="T29" fmla="*/ 23 h 507"/>
                  <a:gd name="T30" fmla="*/ 46 w 1065"/>
                  <a:gd name="T31" fmla="*/ 13 h 507"/>
                  <a:gd name="T32" fmla="*/ 48 w 1065"/>
                  <a:gd name="T33" fmla="*/ 2 h 507"/>
                  <a:gd name="T34" fmla="*/ 39 w 1065"/>
                  <a:gd name="T35" fmla="*/ 8 h 507"/>
                  <a:gd name="T36" fmla="*/ 28 w 1065"/>
                  <a:gd name="T37" fmla="*/ 14 h 507"/>
                  <a:gd name="T38" fmla="*/ 18 w 1065"/>
                  <a:gd name="T39" fmla="*/ 25 h 507"/>
                  <a:gd name="T40" fmla="*/ 8 w 1065"/>
                  <a:gd name="T41" fmla="*/ 38 h 507"/>
                  <a:gd name="T42" fmla="*/ 2 w 1065"/>
                  <a:gd name="T43" fmla="*/ 57 h 507"/>
                  <a:gd name="T44" fmla="*/ 0 w 1065"/>
                  <a:gd name="T45" fmla="*/ 75 h 507"/>
                  <a:gd name="T46" fmla="*/ 7 w 1065"/>
                  <a:gd name="T47" fmla="*/ 96 h 507"/>
                  <a:gd name="T48" fmla="*/ 22 w 1065"/>
                  <a:gd name="T49" fmla="*/ 117 h 507"/>
                  <a:gd name="T50" fmla="*/ 43 w 1065"/>
                  <a:gd name="T51" fmla="*/ 138 h 507"/>
                  <a:gd name="T52" fmla="*/ 72 w 1065"/>
                  <a:gd name="T53" fmla="*/ 157 h 507"/>
                  <a:gd name="T54" fmla="*/ 90 w 1065"/>
                  <a:gd name="T55" fmla="*/ 166 h 507"/>
                  <a:gd name="T56" fmla="*/ 100 w 1065"/>
                  <a:gd name="T57" fmla="*/ 171 h 507"/>
                  <a:gd name="T58" fmla="*/ 112 w 1065"/>
                  <a:gd name="T59" fmla="*/ 176 h 507"/>
                  <a:gd name="T60" fmla="*/ 123 w 1065"/>
                  <a:gd name="T61" fmla="*/ 181 h 507"/>
                  <a:gd name="T62" fmla="*/ 133 w 1065"/>
                  <a:gd name="T63" fmla="*/ 185 h 507"/>
                  <a:gd name="T64" fmla="*/ 145 w 1065"/>
                  <a:gd name="T65" fmla="*/ 188 h 507"/>
                  <a:gd name="T66" fmla="*/ 166 w 1065"/>
                  <a:gd name="T67" fmla="*/ 193 h 507"/>
                  <a:gd name="T68" fmla="*/ 191 w 1065"/>
                  <a:gd name="T69" fmla="*/ 199 h 507"/>
                  <a:gd name="T70" fmla="*/ 216 w 1065"/>
                  <a:gd name="T71" fmla="*/ 205 h 507"/>
                  <a:gd name="T72" fmla="*/ 238 w 1065"/>
                  <a:gd name="T73" fmla="*/ 210 h 507"/>
                  <a:gd name="T74" fmla="*/ 256 w 1065"/>
                  <a:gd name="T75" fmla="*/ 215 h 507"/>
                  <a:gd name="T76" fmla="*/ 273 w 1065"/>
                  <a:gd name="T77" fmla="*/ 218 h 507"/>
                  <a:gd name="T78" fmla="*/ 292 w 1065"/>
                  <a:gd name="T79" fmla="*/ 222 h 507"/>
                  <a:gd name="T80" fmla="*/ 309 w 1065"/>
                  <a:gd name="T81" fmla="*/ 225 h 507"/>
                  <a:gd name="T82" fmla="*/ 326 w 1065"/>
                  <a:gd name="T83" fmla="*/ 228 h 507"/>
                  <a:gd name="T84" fmla="*/ 345 w 1065"/>
                  <a:gd name="T85" fmla="*/ 231 h 507"/>
                  <a:gd name="T86" fmla="*/ 365 w 1065"/>
                  <a:gd name="T87" fmla="*/ 234 h 507"/>
                  <a:gd name="T88" fmla="*/ 382 w 1065"/>
                  <a:gd name="T89" fmla="*/ 238 h 507"/>
                  <a:gd name="T90" fmla="*/ 398 w 1065"/>
                  <a:gd name="T91" fmla="*/ 242 h 507"/>
                  <a:gd name="T92" fmla="*/ 414 w 1065"/>
                  <a:gd name="T93" fmla="*/ 244 h 507"/>
                  <a:gd name="T94" fmla="*/ 434 w 1065"/>
                  <a:gd name="T95" fmla="*/ 246 h 507"/>
                  <a:gd name="T96" fmla="*/ 451 w 1065"/>
                  <a:gd name="T97" fmla="*/ 248 h 507"/>
                  <a:gd name="T98" fmla="*/ 463 w 1065"/>
                  <a:gd name="T99" fmla="*/ 248 h 507"/>
                  <a:gd name="T100" fmla="*/ 475 w 1065"/>
                  <a:gd name="T101" fmla="*/ 250 h 507"/>
                  <a:gd name="T102" fmla="*/ 487 w 1065"/>
                  <a:gd name="T103" fmla="*/ 251 h 507"/>
                  <a:gd name="T104" fmla="*/ 499 w 1065"/>
                  <a:gd name="T105" fmla="*/ 252 h 507"/>
                  <a:gd name="T106" fmla="*/ 509 w 1065"/>
                  <a:gd name="T107" fmla="*/ 254 h 507"/>
                  <a:gd name="T108" fmla="*/ 519 w 1065"/>
                  <a:gd name="T109" fmla="*/ 254 h 507"/>
                  <a:gd name="T110" fmla="*/ 532 w 1065"/>
                  <a:gd name="T111" fmla="*/ 254 h 507"/>
                  <a:gd name="T112" fmla="*/ 530 w 1065"/>
                  <a:gd name="T113" fmla="*/ 244 h 507"/>
                  <a:gd name="T114" fmla="*/ 523 w 1065"/>
                  <a:gd name="T115" fmla="*/ 243 h 507"/>
                  <a:gd name="T116" fmla="*/ 508 w 1065"/>
                  <a:gd name="T117" fmla="*/ 242 h 507"/>
                  <a:gd name="T118" fmla="*/ 497 w 1065"/>
                  <a:gd name="T119" fmla="*/ 241 h 50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65"/>
                  <a:gd name="T181" fmla="*/ 0 h 507"/>
                  <a:gd name="T182" fmla="*/ 1065 w 1065"/>
                  <a:gd name="T183" fmla="*/ 507 h 50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65" h="507">
                    <a:moveTo>
                      <a:pt x="994" y="481"/>
                    </a:moveTo>
                    <a:lnTo>
                      <a:pt x="958" y="479"/>
                    </a:lnTo>
                    <a:lnTo>
                      <a:pt x="920" y="477"/>
                    </a:lnTo>
                    <a:lnTo>
                      <a:pt x="876" y="471"/>
                    </a:lnTo>
                    <a:lnTo>
                      <a:pt x="831" y="466"/>
                    </a:lnTo>
                    <a:lnTo>
                      <a:pt x="781" y="458"/>
                    </a:lnTo>
                    <a:lnTo>
                      <a:pt x="730" y="450"/>
                    </a:lnTo>
                    <a:lnTo>
                      <a:pt x="679" y="441"/>
                    </a:lnTo>
                    <a:lnTo>
                      <a:pt x="627" y="433"/>
                    </a:lnTo>
                    <a:lnTo>
                      <a:pt x="574" y="422"/>
                    </a:lnTo>
                    <a:lnTo>
                      <a:pt x="523" y="412"/>
                    </a:lnTo>
                    <a:lnTo>
                      <a:pt x="475" y="401"/>
                    </a:lnTo>
                    <a:lnTo>
                      <a:pt x="428" y="391"/>
                    </a:lnTo>
                    <a:lnTo>
                      <a:pt x="386" y="380"/>
                    </a:lnTo>
                    <a:lnTo>
                      <a:pt x="346" y="370"/>
                    </a:lnTo>
                    <a:lnTo>
                      <a:pt x="314" y="361"/>
                    </a:lnTo>
                    <a:lnTo>
                      <a:pt x="285" y="351"/>
                    </a:lnTo>
                    <a:lnTo>
                      <a:pt x="264" y="342"/>
                    </a:lnTo>
                    <a:lnTo>
                      <a:pt x="243" y="334"/>
                    </a:lnTo>
                    <a:lnTo>
                      <a:pt x="222" y="325"/>
                    </a:lnTo>
                    <a:lnTo>
                      <a:pt x="203" y="315"/>
                    </a:lnTo>
                    <a:lnTo>
                      <a:pt x="182" y="306"/>
                    </a:lnTo>
                    <a:lnTo>
                      <a:pt x="165" y="296"/>
                    </a:lnTo>
                    <a:lnTo>
                      <a:pt x="146" y="287"/>
                    </a:lnTo>
                    <a:lnTo>
                      <a:pt x="131" y="277"/>
                    </a:lnTo>
                    <a:lnTo>
                      <a:pt x="114" y="266"/>
                    </a:lnTo>
                    <a:lnTo>
                      <a:pt x="101" y="254"/>
                    </a:lnTo>
                    <a:lnTo>
                      <a:pt x="86" y="243"/>
                    </a:lnTo>
                    <a:lnTo>
                      <a:pt x="74" y="234"/>
                    </a:lnTo>
                    <a:lnTo>
                      <a:pt x="63" y="222"/>
                    </a:lnTo>
                    <a:lnTo>
                      <a:pt x="53" y="213"/>
                    </a:lnTo>
                    <a:lnTo>
                      <a:pt x="46" y="201"/>
                    </a:lnTo>
                    <a:lnTo>
                      <a:pt x="40" y="192"/>
                    </a:lnTo>
                    <a:lnTo>
                      <a:pt x="30" y="173"/>
                    </a:lnTo>
                    <a:lnTo>
                      <a:pt x="25" y="158"/>
                    </a:lnTo>
                    <a:lnTo>
                      <a:pt x="21" y="142"/>
                    </a:lnTo>
                    <a:lnTo>
                      <a:pt x="21" y="129"/>
                    </a:lnTo>
                    <a:lnTo>
                      <a:pt x="23" y="116"/>
                    </a:lnTo>
                    <a:lnTo>
                      <a:pt x="27" y="102"/>
                    </a:lnTo>
                    <a:lnTo>
                      <a:pt x="32" y="91"/>
                    </a:lnTo>
                    <a:lnTo>
                      <a:pt x="40" y="81"/>
                    </a:lnTo>
                    <a:lnTo>
                      <a:pt x="46" y="70"/>
                    </a:lnTo>
                    <a:lnTo>
                      <a:pt x="55" y="62"/>
                    </a:lnTo>
                    <a:lnTo>
                      <a:pt x="63" y="53"/>
                    </a:lnTo>
                    <a:lnTo>
                      <a:pt x="72" y="45"/>
                    </a:lnTo>
                    <a:lnTo>
                      <a:pt x="80" y="38"/>
                    </a:lnTo>
                    <a:lnTo>
                      <a:pt x="87" y="32"/>
                    </a:lnTo>
                    <a:lnTo>
                      <a:pt x="93" y="26"/>
                    </a:lnTo>
                    <a:lnTo>
                      <a:pt x="99" y="23"/>
                    </a:lnTo>
                    <a:lnTo>
                      <a:pt x="103" y="0"/>
                    </a:lnTo>
                    <a:lnTo>
                      <a:pt x="97" y="3"/>
                    </a:lnTo>
                    <a:lnTo>
                      <a:pt x="89" y="7"/>
                    </a:lnTo>
                    <a:lnTo>
                      <a:pt x="84" y="9"/>
                    </a:lnTo>
                    <a:lnTo>
                      <a:pt x="78" y="15"/>
                    </a:lnTo>
                    <a:lnTo>
                      <a:pt x="70" y="19"/>
                    </a:lnTo>
                    <a:lnTo>
                      <a:pt x="65" y="24"/>
                    </a:lnTo>
                    <a:lnTo>
                      <a:pt x="57" y="28"/>
                    </a:lnTo>
                    <a:lnTo>
                      <a:pt x="49" y="36"/>
                    </a:lnTo>
                    <a:lnTo>
                      <a:pt x="44" y="42"/>
                    </a:lnTo>
                    <a:lnTo>
                      <a:pt x="36" y="49"/>
                    </a:lnTo>
                    <a:lnTo>
                      <a:pt x="30" y="59"/>
                    </a:lnTo>
                    <a:lnTo>
                      <a:pt x="25" y="66"/>
                    </a:lnTo>
                    <a:lnTo>
                      <a:pt x="17" y="76"/>
                    </a:lnTo>
                    <a:lnTo>
                      <a:pt x="13" y="87"/>
                    </a:lnTo>
                    <a:lnTo>
                      <a:pt x="8" y="100"/>
                    </a:lnTo>
                    <a:lnTo>
                      <a:pt x="4" y="114"/>
                    </a:lnTo>
                    <a:lnTo>
                      <a:pt x="0" y="125"/>
                    </a:lnTo>
                    <a:lnTo>
                      <a:pt x="0" y="138"/>
                    </a:lnTo>
                    <a:lnTo>
                      <a:pt x="0" y="150"/>
                    </a:lnTo>
                    <a:lnTo>
                      <a:pt x="4" y="165"/>
                    </a:lnTo>
                    <a:lnTo>
                      <a:pt x="8" y="178"/>
                    </a:lnTo>
                    <a:lnTo>
                      <a:pt x="15" y="192"/>
                    </a:lnTo>
                    <a:lnTo>
                      <a:pt x="23" y="207"/>
                    </a:lnTo>
                    <a:lnTo>
                      <a:pt x="32" y="220"/>
                    </a:lnTo>
                    <a:lnTo>
                      <a:pt x="44" y="234"/>
                    </a:lnTo>
                    <a:lnTo>
                      <a:pt x="57" y="247"/>
                    </a:lnTo>
                    <a:lnTo>
                      <a:pt x="72" y="260"/>
                    </a:lnTo>
                    <a:lnTo>
                      <a:pt x="87" y="275"/>
                    </a:lnTo>
                    <a:lnTo>
                      <a:pt x="106" y="287"/>
                    </a:lnTo>
                    <a:lnTo>
                      <a:pt x="125" y="300"/>
                    </a:lnTo>
                    <a:lnTo>
                      <a:pt x="144" y="313"/>
                    </a:lnTo>
                    <a:lnTo>
                      <a:pt x="169" y="325"/>
                    </a:lnTo>
                    <a:lnTo>
                      <a:pt x="175" y="329"/>
                    </a:lnTo>
                    <a:lnTo>
                      <a:pt x="181" y="331"/>
                    </a:lnTo>
                    <a:lnTo>
                      <a:pt x="188" y="334"/>
                    </a:lnTo>
                    <a:lnTo>
                      <a:pt x="194" y="338"/>
                    </a:lnTo>
                    <a:lnTo>
                      <a:pt x="201" y="342"/>
                    </a:lnTo>
                    <a:lnTo>
                      <a:pt x="209" y="344"/>
                    </a:lnTo>
                    <a:lnTo>
                      <a:pt x="217" y="348"/>
                    </a:lnTo>
                    <a:lnTo>
                      <a:pt x="224" y="351"/>
                    </a:lnTo>
                    <a:lnTo>
                      <a:pt x="232" y="355"/>
                    </a:lnTo>
                    <a:lnTo>
                      <a:pt x="240" y="357"/>
                    </a:lnTo>
                    <a:lnTo>
                      <a:pt x="247" y="361"/>
                    </a:lnTo>
                    <a:lnTo>
                      <a:pt x="255" y="365"/>
                    </a:lnTo>
                    <a:lnTo>
                      <a:pt x="260" y="367"/>
                    </a:lnTo>
                    <a:lnTo>
                      <a:pt x="266" y="369"/>
                    </a:lnTo>
                    <a:lnTo>
                      <a:pt x="274" y="370"/>
                    </a:lnTo>
                    <a:lnTo>
                      <a:pt x="281" y="372"/>
                    </a:lnTo>
                    <a:lnTo>
                      <a:pt x="291" y="376"/>
                    </a:lnTo>
                    <a:lnTo>
                      <a:pt x="304" y="380"/>
                    </a:lnTo>
                    <a:lnTo>
                      <a:pt x="317" y="382"/>
                    </a:lnTo>
                    <a:lnTo>
                      <a:pt x="333" y="386"/>
                    </a:lnTo>
                    <a:lnTo>
                      <a:pt x="348" y="390"/>
                    </a:lnTo>
                    <a:lnTo>
                      <a:pt x="367" y="395"/>
                    </a:lnTo>
                    <a:lnTo>
                      <a:pt x="382" y="397"/>
                    </a:lnTo>
                    <a:lnTo>
                      <a:pt x="399" y="403"/>
                    </a:lnTo>
                    <a:lnTo>
                      <a:pt x="414" y="407"/>
                    </a:lnTo>
                    <a:lnTo>
                      <a:pt x="432" y="410"/>
                    </a:lnTo>
                    <a:lnTo>
                      <a:pt x="447" y="412"/>
                    </a:lnTo>
                    <a:lnTo>
                      <a:pt x="462" y="416"/>
                    </a:lnTo>
                    <a:lnTo>
                      <a:pt x="477" y="420"/>
                    </a:lnTo>
                    <a:lnTo>
                      <a:pt x="490" y="424"/>
                    </a:lnTo>
                    <a:lnTo>
                      <a:pt x="502" y="426"/>
                    </a:lnTo>
                    <a:lnTo>
                      <a:pt x="513" y="429"/>
                    </a:lnTo>
                    <a:lnTo>
                      <a:pt x="525" y="431"/>
                    </a:lnTo>
                    <a:lnTo>
                      <a:pt x="536" y="433"/>
                    </a:lnTo>
                    <a:lnTo>
                      <a:pt x="547" y="435"/>
                    </a:lnTo>
                    <a:lnTo>
                      <a:pt x="561" y="439"/>
                    </a:lnTo>
                    <a:lnTo>
                      <a:pt x="572" y="441"/>
                    </a:lnTo>
                    <a:lnTo>
                      <a:pt x="584" y="443"/>
                    </a:lnTo>
                    <a:lnTo>
                      <a:pt x="595" y="447"/>
                    </a:lnTo>
                    <a:lnTo>
                      <a:pt x="606" y="448"/>
                    </a:lnTo>
                    <a:lnTo>
                      <a:pt x="618" y="450"/>
                    </a:lnTo>
                    <a:lnTo>
                      <a:pt x="629" y="452"/>
                    </a:lnTo>
                    <a:lnTo>
                      <a:pt x="641" y="454"/>
                    </a:lnTo>
                    <a:lnTo>
                      <a:pt x="652" y="456"/>
                    </a:lnTo>
                    <a:lnTo>
                      <a:pt x="665" y="458"/>
                    </a:lnTo>
                    <a:lnTo>
                      <a:pt x="677" y="460"/>
                    </a:lnTo>
                    <a:lnTo>
                      <a:pt x="690" y="462"/>
                    </a:lnTo>
                    <a:lnTo>
                      <a:pt x="703" y="464"/>
                    </a:lnTo>
                    <a:lnTo>
                      <a:pt x="715" y="466"/>
                    </a:lnTo>
                    <a:lnTo>
                      <a:pt x="730" y="467"/>
                    </a:lnTo>
                    <a:lnTo>
                      <a:pt x="741" y="469"/>
                    </a:lnTo>
                    <a:lnTo>
                      <a:pt x="753" y="473"/>
                    </a:lnTo>
                    <a:lnTo>
                      <a:pt x="764" y="475"/>
                    </a:lnTo>
                    <a:lnTo>
                      <a:pt x="776" y="477"/>
                    </a:lnTo>
                    <a:lnTo>
                      <a:pt x="785" y="479"/>
                    </a:lnTo>
                    <a:lnTo>
                      <a:pt x="796" y="483"/>
                    </a:lnTo>
                    <a:lnTo>
                      <a:pt x="806" y="483"/>
                    </a:lnTo>
                    <a:lnTo>
                      <a:pt x="817" y="486"/>
                    </a:lnTo>
                    <a:lnTo>
                      <a:pt x="829" y="488"/>
                    </a:lnTo>
                    <a:lnTo>
                      <a:pt x="842" y="490"/>
                    </a:lnTo>
                    <a:lnTo>
                      <a:pt x="854" y="492"/>
                    </a:lnTo>
                    <a:lnTo>
                      <a:pt x="869" y="492"/>
                    </a:lnTo>
                    <a:lnTo>
                      <a:pt x="882" y="494"/>
                    </a:lnTo>
                    <a:lnTo>
                      <a:pt x="899" y="496"/>
                    </a:lnTo>
                    <a:lnTo>
                      <a:pt x="903" y="496"/>
                    </a:lnTo>
                    <a:lnTo>
                      <a:pt x="911" y="496"/>
                    </a:lnTo>
                    <a:lnTo>
                      <a:pt x="916" y="496"/>
                    </a:lnTo>
                    <a:lnTo>
                      <a:pt x="926" y="496"/>
                    </a:lnTo>
                    <a:lnTo>
                      <a:pt x="933" y="496"/>
                    </a:lnTo>
                    <a:lnTo>
                      <a:pt x="941" y="498"/>
                    </a:lnTo>
                    <a:lnTo>
                      <a:pt x="950" y="500"/>
                    </a:lnTo>
                    <a:lnTo>
                      <a:pt x="958" y="500"/>
                    </a:lnTo>
                    <a:lnTo>
                      <a:pt x="968" y="500"/>
                    </a:lnTo>
                    <a:lnTo>
                      <a:pt x="975" y="502"/>
                    </a:lnTo>
                    <a:lnTo>
                      <a:pt x="983" y="502"/>
                    </a:lnTo>
                    <a:lnTo>
                      <a:pt x="992" y="504"/>
                    </a:lnTo>
                    <a:lnTo>
                      <a:pt x="998" y="504"/>
                    </a:lnTo>
                    <a:lnTo>
                      <a:pt x="1006" y="506"/>
                    </a:lnTo>
                    <a:lnTo>
                      <a:pt x="1011" y="506"/>
                    </a:lnTo>
                    <a:lnTo>
                      <a:pt x="1019" y="507"/>
                    </a:lnTo>
                    <a:lnTo>
                      <a:pt x="1023" y="507"/>
                    </a:lnTo>
                    <a:lnTo>
                      <a:pt x="1032" y="507"/>
                    </a:lnTo>
                    <a:lnTo>
                      <a:pt x="1038" y="507"/>
                    </a:lnTo>
                    <a:lnTo>
                      <a:pt x="1046" y="507"/>
                    </a:lnTo>
                    <a:lnTo>
                      <a:pt x="1055" y="507"/>
                    </a:lnTo>
                    <a:lnTo>
                      <a:pt x="1065" y="507"/>
                    </a:lnTo>
                    <a:lnTo>
                      <a:pt x="1063" y="504"/>
                    </a:lnTo>
                    <a:lnTo>
                      <a:pt x="1063" y="496"/>
                    </a:lnTo>
                    <a:lnTo>
                      <a:pt x="1061" y="488"/>
                    </a:lnTo>
                    <a:lnTo>
                      <a:pt x="1061" y="485"/>
                    </a:lnTo>
                    <a:lnTo>
                      <a:pt x="1053" y="485"/>
                    </a:lnTo>
                    <a:lnTo>
                      <a:pt x="1046" y="485"/>
                    </a:lnTo>
                    <a:lnTo>
                      <a:pt x="1036" y="483"/>
                    </a:lnTo>
                    <a:lnTo>
                      <a:pt x="1027" y="483"/>
                    </a:lnTo>
                    <a:lnTo>
                      <a:pt x="1017" y="483"/>
                    </a:lnTo>
                    <a:lnTo>
                      <a:pt x="1008" y="481"/>
                    </a:lnTo>
                    <a:lnTo>
                      <a:pt x="1000" y="481"/>
                    </a:lnTo>
                    <a:lnTo>
                      <a:pt x="994" y="4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4" name="Freeform 159"/>
              <p:cNvSpPr>
                <a:spLocks/>
              </p:cNvSpPr>
              <p:nvPr/>
            </p:nvSpPr>
            <p:spPr bwMode="auto">
              <a:xfrm>
                <a:off x="1408" y="1565"/>
                <a:ext cx="56" cy="32"/>
              </a:xfrm>
              <a:custGeom>
                <a:avLst/>
                <a:gdLst>
                  <a:gd name="T0" fmla="*/ 53 w 112"/>
                  <a:gd name="T1" fmla="*/ 0 h 65"/>
                  <a:gd name="T2" fmla="*/ 53 w 112"/>
                  <a:gd name="T3" fmla="*/ 1 h 65"/>
                  <a:gd name="T4" fmla="*/ 54 w 112"/>
                  <a:gd name="T5" fmla="*/ 3 h 65"/>
                  <a:gd name="T6" fmla="*/ 55 w 112"/>
                  <a:gd name="T7" fmla="*/ 6 h 65"/>
                  <a:gd name="T8" fmla="*/ 56 w 112"/>
                  <a:gd name="T9" fmla="*/ 8 h 65"/>
                  <a:gd name="T10" fmla="*/ 52 w 112"/>
                  <a:gd name="T11" fmla="*/ 9 h 65"/>
                  <a:gd name="T12" fmla="*/ 47 w 112"/>
                  <a:gd name="T13" fmla="*/ 11 h 65"/>
                  <a:gd name="T14" fmla="*/ 43 w 112"/>
                  <a:gd name="T15" fmla="*/ 14 h 65"/>
                  <a:gd name="T16" fmla="*/ 40 w 112"/>
                  <a:gd name="T17" fmla="*/ 16 h 65"/>
                  <a:gd name="T18" fmla="*/ 37 w 112"/>
                  <a:gd name="T19" fmla="*/ 17 h 65"/>
                  <a:gd name="T20" fmla="*/ 33 w 112"/>
                  <a:gd name="T21" fmla="*/ 19 h 65"/>
                  <a:gd name="T22" fmla="*/ 29 w 112"/>
                  <a:gd name="T23" fmla="*/ 21 h 65"/>
                  <a:gd name="T24" fmla="*/ 27 w 112"/>
                  <a:gd name="T25" fmla="*/ 23 h 65"/>
                  <a:gd name="T26" fmla="*/ 24 w 112"/>
                  <a:gd name="T27" fmla="*/ 24 h 65"/>
                  <a:gd name="T28" fmla="*/ 20 w 112"/>
                  <a:gd name="T29" fmla="*/ 25 h 65"/>
                  <a:gd name="T30" fmla="*/ 18 w 112"/>
                  <a:gd name="T31" fmla="*/ 27 h 65"/>
                  <a:gd name="T32" fmla="*/ 15 w 112"/>
                  <a:gd name="T33" fmla="*/ 27 h 65"/>
                  <a:gd name="T34" fmla="*/ 10 w 112"/>
                  <a:gd name="T35" fmla="*/ 29 h 65"/>
                  <a:gd name="T36" fmla="*/ 6 w 112"/>
                  <a:gd name="T37" fmla="*/ 32 h 65"/>
                  <a:gd name="T38" fmla="*/ 3 w 112"/>
                  <a:gd name="T39" fmla="*/ 29 h 65"/>
                  <a:gd name="T40" fmla="*/ 0 w 112"/>
                  <a:gd name="T41" fmla="*/ 27 h 65"/>
                  <a:gd name="T42" fmla="*/ 2 w 112"/>
                  <a:gd name="T43" fmla="*/ 24 h 65"/>
                  <a:gd name="T44" fmla="*/ 5 w 112"/>
                  <a:gd name="T45" fmla="*/ 22 h 65"/>
                  <a:gd name="T46" fmla="*/ 8 w 112"/>
                  <a:gd name="T47" fmla="*/ 20 h 65"/>
                  <a:gd name="T48" fmla="*/ 12 w 112"/>
                  <a:gd name="T49" fmla="*/ 18 h 65"/>
                  <a:gd name="T50" fmla="*/ 14 w 112"/>
                  <a:gd name="T51" fmla="*/ 16 h 65"/>
                  <a:gd name="T52" fmla="*/ 18 w 112"/>
                  <a:gd name="T53" fmla="*/ 14 h 65"/>
                  <a:gd name="T54" fmla="*/ 22 w 112"/>
                  <a:gd name="T55" fmla="*/ 12 h 65"/>
                  <a:gd name="T56" fmla="*/ 26 w 112"/>
                  <a:gd name="T57" fmla="*/ 10 h 65"/>
                  <a:gd name="T58" fmla="*/ 29 w 112"/>
                  <a:gd name="T59" fmla="*/ 8 h 65"/>
                  <a:gd name="T60" fmla="*/ 34 w 112"/>
                  <a:gd name="T61" fmla="*/ 7 h 65"/>
                  <a:gd name="T62" fmla="*/ 37 w 112"/>
                  <a:gd name="T63" fmla="*/ 5 h 65"/>
                  <a:gd name="T64" fmla="*/ 40 w 112"/>
                  <a:gd name="T65" fmla="*/ 4 h 65"/>
                  <a:gd name="T66" fmla="*/ 44 w 112"/>
                  <a:gd name="T67" fmla="*/ 3 h 65"/>
                  <a:gd name="T68" fmla="*/ 47 w 112"/>
                  <a:gd name="T69" fmla="*/ 2 h 65"/>
                  <a:gd name="T70" fmla="*/ 50 w 112"/>
                  <a:gd name="T71" fmla="*/ 1 h 65"/>
                  <a:gd name="T72" fmla="*/ 53 w 112"/>
                  <a:gd name="T73" fmla="*/ 0 h 65"/>
                  <a:gd name="T74" fmla="*/ 53 w 112"/>
                  <a:gd name="T75" fmla="*/ 0 h 6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12"/>
                  <a:gd name="T115" fmla="*/ 0 h 65"/>
                  <a:gd name="T116" fmla="*/ 112 w 112"/>
                  <a:gd name="T117" fmla="*/ 65 h 6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12" h="65">
                    <a:moveTo>
                      <a:pt x="105" y="0"/>
                    </a:moveTo>
                    <a:lnTo>
                      <a:pt x="105" y="2"/>
                    </a:lnTo>
                    <a:lnTo>
                      <a:pt x="107" y="6"/>
                    </a:lnTo>
                    <a:lnTo>
                      <a:pt x="109" y="12"/>
                    </a:lnTo>
                    <a:lnTo>
                      <a:pt x="112" y="17"/>
                    </a:lnTo>
                    <a:lnTo>
                      <a:pt x="103" y="19"/>
                    </a:lnTo>
                    <a:lnTo>
                      <a:pt x="93" y="23"/>
                    </a:lnTo>
                    <a:lnTo>
                      <a:pt x="86" y="29"/>
                    </a:lnTo>
                    <a:lnTo>
                      <a:pt x="80" y="33"/>
                    </a:lnTo>
                    <a:lnTo>
                      <a:pt x="73" y="35"/>
                    </a:lnTo>
                    <a:lnTo>
                      <a:pt x="65" y="38"/>
                    </a:lnTo>
                    <a:lnTo>
                      <a:pt x="59" y="42"/>
                    </a:lnTo>
                    <a:lnTo>
                      <a:pt x="54" y="46"/>
                    </a:lnTo>
                    <a:lnTo>
                      <a:pt x="48" y="48"/>
                    </a:lnTo>
                    <a:lnTo>
                      <a:pt x="40" y="50"/>
                    </a:lnTo>
                    <a:lnTo>
                      <a:pt x="35" y="54"/>
                    </a:lnTo>
                    <a:lnTo>
                      <a:pt x="31" y="55"/>
                    </a:lnTo>
                    <a:lnTo>
                      <a:pt x="19" y="59"/>
                    </a:lnTo>
                    <a:lnTo>
                      <a:pt x="12" y="65"/>
                    </a:lnTo>
                    <a:lnTo>
                      <a:pt x="6" y="59"/>
                    </a:lnTo>
                    <a:lnTo>
                      <a:pt x="0" y="54"/>
                    </a:lnTo>
                    <a:lnTo>
                      <a:pt x="4" y="48"/>
                    </a:lnTo>
                    <a:lnTo>
                      <a:pt x="10" y="44"/>
                    </a:lnTo>
                    <a:lnTo>
                      <a:pt x="16" y="40"/>
                    </a:lnTo>
                    <a:lnTo>
                      <a:pt x="23" y="36"/>
                    </a:lnTo>
                    <a:lnTo>
                      <a:pt x="29" y="33"/>
                    </a:lnTo>
                    <a:lnTo>
                      <a:pt x="36" y="29"/>
                    </a:lnTo>
                    <a:lnTo>
                      <a:pt x="44" y="25"/>
                    </a:lnTo>
                    <a:lnTo>
                      <a:pt x="52" y="21"/>
                    </a:lnTo>
                    <a:lnTo>
                      <a:pt x="59" y="17"/>
                    </a:lnTo>
                    <a:lnTo>
                      <a:pt x="67" y="14"/>
                    </a:lnTo>
                    <a:lnTo>
                      <a:pt x="74" y="10"/>
                    </a:lnTo>
                    <a:lnTo>
                      <a:pt x="80" y="8"/>
                    </a:lnTo>
                    <a:lnTo>
                      <a:pt x="88" y="6"/>
                    </a:lnTo>
                    <a:lnTo>
                      <a:pt x="93" y="4"/>
                    </a:lnTo>
                    <a:lnTo>
                      <a:pt x="99" y="2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5" name="Freeform 160"/>
              <p:cNvSpPr>
                <a:spLocks/>
              </p:cNvSpPr>
              <p:nvPr/>
            </p:nvSpPr>
            <p:spPr bwMode="auto">
              <a:xfrm>
                <a:off x="1536" y="1506"/>
                <a:ext cx="56" cy="33"/>
              </a:xfrm>
              <a:custGeom>
                <a:avLst/>
                <a:gdLst>
                  <a:gd name="T0" fmla="*/ 53 w 112"/>
                  <a:gd name="T1" fmla="*/ 0 h 65"/>
                  <a:gd name="T2" fmla="*/ 53 w 112"/>
                  <a:gd name="T3" fmla="*/ 1 h 65"/>
                  <a:gd name="T4" fmla="*/ 54 w 112"/>
                  <a:gd name="T5" fmla="*/ 3 h 65"/>
                  <a:gd name="T6" fmla="*/ 54 w 112"/>
                  <a:gd name="T7" fmla="*/ 6 h 65"/>
                  <a:gd name="T8" fmla="*/ 56 w 112"/>
                  <a:gd name="T9" fmla="*/ 9 h 65"/>
                  <a:gd name="T10" fmla="*/ 52 w 112"/>
                  <a:gd name="T11" fmla="*/ 10 h 65"/>
                  <a:gd name="T12" fmla="*/ 48 w 112"/>
                  <a:gd name="T13" fmla="*/ 13 h 65"/>
                  <a:gd name="T14" fmla="*/ 44 w 112"/>
                  <a:gd name="T15" fmla="*/ 15 h 65"/>
                  <a:gd name="T16" fmla="*/ 41 w 112"/>
                  <a:gd name="T17" fmla="*/ 17 h 65"/>
                  <a:gd name="T18" fmla="*/ 37 w 112"/>
                  <a:gd name="T19" fmla="*/ 18 h 65"/>
                  <a:gd name="T20" fmla="*/ 34 w 112"/>
                  <a:gd name="T21" fmla="*/ 19 h 65"/>
                  <a:gd name="T22" fmla="*/ 29 w 112"/>
                  <a:gd name="T23" fmla="*/ 21 h 65"/>
                  <a:gd name="T24" fmla="*/ 27 w 112"/>
                  <a:gd name="T25" fmla="*/ 23 h 65"/>
                  <a:gd name="T26" fmla="*/ 24 w 112"/>
                  <a:gd name="T27" fmla="*/ 24 h 65"/>
                  <a:gd name="T28" fmla="*/ 21 w 112"/>
                  <a:gd name="T29" fmla="*/ 26 h 65"/>
                  <a:gd name="T30" fmla="*/ 18 w 112"/>
                  <a:gd name="T31" fmla="*/ 27 h 65"/>
                  <a:gd name="T32" fmla="*/ 15 w 112"/>
                  <a:gd name="T33" fmla="*/ 28 h 65"/>
                  <a:gd name="T34" fmla="*/ 11 w 112"/>
                  <a:gd name="T35" fmla="*/ 30 h 65"/>
                  <a:gd name="T36" fmla="*/ 6 w 112"/>
                  <a:gd name="T37" fmla="*/ 33 h 65"/>
                  <a:gd name="T38" fmla="*/ 5 w 112"/>
                  <a:gd name="T39" fmla="*/ 31 h 65"/>
                  <a:gd name="T40" fmla="*/ 3 w 112"/>
                  <a:gd name="T41" fmla="*/ 30 h 65"/>
                  <a:gd name="T42" fmla="*/ 1 w 112"/>
                  <a:gd name="T43" fmla="*/ 28 h 65"/>
                  <a:gd name="T44" fmla="*/ 0 w 112"/>
                  <a:gd name="T45" fmla="*/ 27 h 65"/>
                  <a:gd name="T46" fmla="*/ 2 w 112"/>
                  <a:gd name="T47" fmla="*/ 24 h 65"/>
                  <a:gd name="T48" fmla="*/ 5 w 112"/>
                  <a:gd name="T49" fmla="*/ 22 h 65"/>
                  <a:gd name="T50" fmla="*/ 7 w 112"/>
                  <a:gd name="T51" fmla="*/ 20 h 65"/>
                  <a:gd name="T52" fmla="*/ 12 w 112"/>
                  <a:gd name="T53" fmla="*/ 18 h 65"/>
                  <a:gd name="T54" fmla="*/ 14 w 112"/>
                  <a:gd name="T55" fmla="*/ 16 h 65"/>
                  <a:gd name="T56" fmla="*/ 19 w 112"/>
                  <a:gd name="T57" fmla="*/ 14 h 65"/>
                  <a:gd name="T58" fmla="*/ 22 w 112"/>
                  <a:gd name="T59" fmla="*/ 13 h 65"/>
                  <a:gd name="T60" fmla="*/ 27 w 112"/>
                  <a:gd name="T61" fmla="*/ 11 h 65"/>
                  <a:gd name="T62" fmla="*/ 29 w 112"/>
                  <a:gd name="T63" fmla="*/ 9 h 65"/>
                  <a:gd name="T64" fmla="*/ 34 w 112"/>
                  <a:gd name="T65" fmla="*/ 7 h 65"/>
                  <a:gd name="T66" fmla="*/ 37 w 112"/>
                  <a:gd name="T67" fmla="*/ 6 h 65"/>
                  <a:gd name="T68" fmla="*/ 41 w 112"/>
                  <a:gd name="T69" fmla="*/ 4 h 65"/>
                  <a:gd name="T70" fmla="*/ 44 w 112"/>
                  <a:gd name="T71" fmla="*/ 2 h 65"/>
                  <a:gd name="T72" fmla="*/ 47 w 112"/>
                  <a:gd name="T73" fmla="*/ 1 h 65"/>
                  <a:gd name="T74" fmla="*/ 50 w 112"/>
                  <a:gd name="T75" fmla="*/ 0 h 65"/>
                  <a:gd name="T76" fmla="*/ 53 w 112"/>
                  <a:gd name="T77" fmla="*/ 0 h 65"/>
                  <a:gd name="T78" fmla="*/ 53 w 112"/>
                  <a:gd name="T79" fmla="*/ 0 h 6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12"/>
                  <a:gd name="T121" fmla="*/ 0 h 65"/>
                  <a:gd name="T122" fmla="*/ 112 w 112"/>
                  <a:gd name="T123" fmla="*/ 65 h 6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12" h="65">
                    <a:moveTo>
                      <a:pt x="105" y="0"/>
                    </a:moveTo>
                    <a:lnTo>
                      <a:pt x="106" y="2"/>
                    </a:lnTo>
                    <a:lnTo>
                      <a:pt x="108" y="6"/>
                    </a:lnTo>
                    <a:lnTo>
                      <a:pt x="108" y="12"/>
                    </a:lnTo>
                    <a:lnTo>
                      <a:pt x="112" y="17"/>
                    </a:lnTo>
                    <a:lnTo>
                      <a:pt x="103" y="19"/>
                    </a:lnTo>
                    <a:lnTo>
                      <a:pt x="95" y="25"/>
                    </a:lnTo>
                    <a:lnTo>
                      <a:pt x="87" y="29"/>
                    </a:lnTo>
                    <a:lnTo>
                      <a:pt x="82" y="33"/>
                    </a:lnTo>
                    <a:lnTo>
                      <a:pt x="74" y="35"/>
                    </a:lnTo>
                    <a:lnTo>
                      <a:pt x="67" y="38"/>
                    </a:lnTo>
                    <a:lnTo>
                      <a:pt x="59" y="42"/>
                    </a:lnTo>
                    <a:lnTo>
                      <a:pt x="53" y="46"/>
                    </a:lnTo>
                    <a:lnTo>
                      <a:pt x="48" y="48"/>
                    </a:lnTo>
                    <a:lnTo>
                      <a:pt x="42" y="52"/>
                    </a:lnTo>
                    <a:lnTo>
                      <a:pt x="36" y="54"/>
                    </a:lnTo>
                    <a:lnTo>
                      <a:pt x="30" y="56"/>
                    </a:lnTo>
                    <a:lnTo>
                      <a:pt x="21" y="59"/>
                    </a:lnTo>
                    <a:lnTo>
                      <a:pt x="11" y="65"/>
                    </a:lnTo>
                    <a:lnTo>
                      <a:pt x="10" y="61"/>
                    </a:lnTo>
                    <a:lnTo>
                      <a:pt x="6" y="59"/>
                    </a:lnTo>
                    <a:lnTo>
                      <a:pt x="2" y="56"/>
                    </a:lnTo>
                    <a:lnTo>
                      <a:pt x="0" y="54"/>
                    </a:lnTo>
                    <a:lnTo>
                      <a:pt x="4" y="48"/>
                    </a:lnTo>
                    <a:lnTo>
                      <a:pt x="10" y="44"/>
                    </a:lnTo>
                    <a:lnTo>
                      <a:pt x="15" y="40"/>
                    </a:lnTo>
                    <a:lnTo>
                      <a:pt x="23" y="35"/>
                    </a:lnTo>
                    <a:lnTo>
                      <a:pt x="29" y="31"/>
                    </a:lnTo>
                    <a:lnTo>
                      <a:pt x="38" y="27"/>
                    </a:lnTo>
                    <a:lnTo>
                      <a:pt x="44" y="25"/>
                    </a:lnTo>
                    <a:lnTo>
                      <a:pt x="53" y="21"/>
                    </a:lnTo>
                    <a:lnTo>
                      <a:pt x="59" y="17"/>
                    </a:lnTo>
                    <a:lnTo>
                      <a:pt x="67" y="14"/>
                    </a:lnTo>
                    <a:lnTo>
                      <a:pt x="74" y="12"/>
                    </a:lnTo>
                    <a:lnTo>
                      <a:pt x="82" y="8"/>
                    </a:lnTo>
                    <a:lnTo>
                      <a:pt x="87" y="4"/>
                    </a:lnTo>
                    <a:lnTo>
                      <a:pt x="93" y="2"/>
                    </a:lnTo>
                    <a:lnTo>
                      <a:pt x="99" y="0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6" name="Freeform 161"/>
              <p:cNvSpPr>
                <a:spLocks/>
              </p:cNvSpPr>
              <p:nvPr/>
            </p:nvSpPr>
            <p:spPr bwMode="auto">
              <a:xfrm>
                <a:off x="1650" y="1455"/>
                <a:ext cx="75" cy="30"/>
              </a:xfrm>
              <a:custGeom>
                <a:avLst/>
                <a:gdLst>
                  <a:gd name="T0" fmla="*/ 70 w 150"/>
                  <a:gd name="T1" fmla="*/ 0 h 61"/>
                  <a:gd name="T2" fmla="*/ 71 w 150"/>
                  <a:gd name="T3" fmla="*/ 0 h 61"/>
                  <a:gd name="T4" fmla="*/ 73 w 150"/>
                  <a:gd name="T5" fmla="*/ 2 h 61"/>
                  <a:gd name="T6" fmla="*/ 74 w 150"/>
                  <a:gd name="T7" fmla="*/ 4 h 61"/>
                  <a:gd name="T8" fmla="*/ 75 w 150"/>
                  <a:gd name="T9" fmla="*/ 6 h 61"/>
                  <a:gd name="T10" fmla="*/ 72 w 150"/>
                  <a:gd name="T11" fmla="*/ 7 h 61"/>
                  <a:gd name="T12" fmla="*/ 68 w 150"/>
                  <a:gd name="T13" fmla="*/ 9 h 61"/>
                  <a:gd name="T14" fmla="*/ 63 w 150"/>
                  <a:gd name="T15" fmla="*/ 10 h 61"/>
                  <a:gd name="T16" fmla="*/ 59 w 150"/>
                  <a:gd name="T17" fmla="*/ 12 h 61"/>
                  <a:gd name="T18" fmla="*/ 54 w 150"/>
                  <a:gd name="T19" fmla="*/ 13 h 61"/>
                  <a:gd name="T20" fmla="*/ 48 w 150"/>
                  <a:gd name="T21" fmla="*/ 15 h 61"/>
                  <a:gd name="T22" fmla="*/ 44 w 150"/>
                  <a:gd name="T23" fmla="*/ 17 h 61"/>
                  <a:gd name="T24" fmla="*/ 39 w 150"/>
                  <a:gd name="T25" fmla="*/ 19 h 61"/>
                  <a:gd name="T26" fmla="*/ 34 w 150"/>
                  <a:gd name="T27" fmla="*/ 20 h 61"/>
                  <a:gd name="T28" fmla="*/ 28 w 150"/>
                  <a:gd name="T29" fmla="*/ 21 h 61"/>
                  <a:gd name="T30" fmla="*/ 23 w 150"/>
                  <a:gd name="T31" fmla="*/ 23 h 61"/>
                  <a:gd name="T32" fmla="*/ 18 w 150"/>
                  <a:gd name="T33" fmla="*/ 25 h 61"/>
                  <a:gd name="T34" fmla="*/ 13 w 150"/>
                  <a:gd name="T35" fmla="*/ 26 h 61"/>
                  <a:gd name="T36" fmla="*/ 9 w 150"/>
                  <a:gd name="T37" fmla="*/ 27 h 61"/>
                  <a:gd name="T38" fmla="*/ 6 w 150"/>
                  <a:gd name="T39" fmla="*/ 28 h 61"/>
                  <a:gd name="T40" fmla="*/ 3 w 150"/>
                  <a:gd name="T41" fmla="*/ 30 h 61"/>
                  <a:gd name="T42" fmla="*/ 2 w 150"/>
                  <a:gd name="T43" fmla="*/ 27 h 61"/>
                  <a:gd name="T44" fmla="*/ 0 w 150"/>
                  <a:gd name="T45" fmla="*/ 26 h 61"/>
                  <a:gd name="T46" fmla="*/ 2 w 150"/>
                  <a:gd name="T47" fmla="*/ 23 h 61"/>
                  <a:gd name="T48" fmla="*/ 6 w 150"/>
                  <a:gd name="T49" fmla="*/ 21 h 61"/>
                  <a:gd name="T50" fmla="*/ 9 w 150"/>
                  <a:gd name="T51" fmla="*/ 19 h 61"/>
                  <a:gd name="T52" fmla="*/ 13 w 150"/>
                  <a:gd name="T53" fmla="*/ 17 h 61"/>
                  <a:gd name="T54" fmla="*/ 18 w 150"/>
                  <a:gd name="T55" fmla="*/ 14 h 61"/>
                  <a:gd name="T56" fmla="*/ 23 w 150"/>
                  <a:gd name="T57" fmla="*/ 12 h 61"/>
                  <a:gd name="T58" fmla="*/ 28 w 150"/>
                  <a:gd name="T59" fmla="*/ 11 h 61"/>
                  <a:gd name="T60" fmla="*/ 35 w 150"/>
                  <a:gd name="T61" fmla="*/ 9 h 61"/>
                  <a:gd name="T62" fmla="*/ 39 w 150"/>
                  <a:gd name="T63" fmla="*/ 7 h 61"/>
                  <a:gd name="T64" fmla="*/ 44 w 150"/>
                  <a:gd name="T65" fmla="*/ 6 h 61"/>
                  <a:gd name="T66" fmla="*/ 49 w 150"/>
                  <a:gd name="T67" fmla="*/ 4 h 61"/>
                  <a:gd name="T68" fmla="*/ 54 w 150"/>
                  <a:gd name="T69" fmla="*/ 3 h 61"/>
                  <a:gd name="T70" fmla="*/ 59 w 150"/>
                  <a:gd name="T71" fmla="*/ 2 h 61"/>
                  <a:gd name="T72" fmla="*/ 63 w 150"/>
                  <a:gd name="T73" fmla="*/ 1 h 61"/>
                  <a:gd name="T74" fmla="*/ 67 w 150"/>
                  <a:gd name="T75" fmla="*/ 0 h 61"/>
                  <a:gd name="T76" fmla="*/ 70 w 150"/>
                  <a:gd name="T77" fmla="*/ 0 h 61"/>
                  <a:gd name="T78" fmla="*/ 70 w 150"/>
                  <a:gd name="T79" fmla="*/ 0 h 6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50"/>
                  <a:gd name="T121" fmla="*/ 0 h 61"/>
                  <a:gd name="T122" fmla="*/ 150 w 150"/>
                  <a:gd name="T123" fmla="*/ 61 h 6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50" h="61">
                    <a:moveTo>
                      <a:pt x="139" y="0"/>
                    </a:moveTo>
                    <a:lnTo>
                      <a:pt x="141" y="0"/>
                    </a:lnTo>
                    <a:lnTo>
                      <a:pt x="145" y="5"/>
                    </a:lnTo>
                    <a:lnTo>
                      <a:pt x="147" y="9"/>
                    </a:lnTo>
                    <a:lnTo>
                      <a:pt x="150" y="13"/>
                    </a:lnTo>
                    <a:lnTo>
                      <a:pt x="143" y="15"/>
                    </a:lnTo>
                    <a:lnTo>
                      <a:pt x="135" y="19"/>
                    </a:lnTo>
                    <a:lnTo>
                      <a:pt x="126" y="21"/>
                    </a:lnTo>
                    <a:lnTo>
                      <a:pt x="118" y="24"/>
                    </a:lnTo>
                    <a:lnTo>
                      <a:pt x="109" y="26"/>
                    </a:lnTo>
                    <a:lnTo>
                      <a:pt x="97" y="30"/>
                    </a:lnTo>
                    <a:lnTo>
                      <a:pt x="88" y="34"/>
                    </a:lnTo>
                    <a:lnTo>
                      <a:pt x="78" y="38"/>
                    </a:lnTo>
                    <a:lnTo>
                      <a:pt x="67" y="40"/>
                    </a:lnTo>
                    <a:lnTo>
                      <a:pt x="57" y="43"/>
                    </a:lnTo>
                    <a:lnTo>
                      <a:pt x="46" y="47"/>
                    </a:lnTo>
                    <a:lnTo>
                      <a:pt x="36" y="51"/>
                    </a:lnTo>
                    <a:lnTo>
                      <a:pt x="27" y="53"/>
                    </a:lnTo>
                    <a:lnTo>
                      <a:pt x="19" y="55"/>
                    </a:lnTo>
                    <a:lnTo>
                      <a:pt x="12" y="57"/>
                    </a:lnTo>
                    <a:lnTo>
                      <a:pt x="6" y="61"/>
                    </a:lnTo>
                    <a:lnTo>
                      <a:pt x="4" y="55"/>
                    </a:lnTo>
                    <a:lnTo>
                      <a:pt x="0" y="53"/>
                    </a:lnTo>
                    <a:lnTo>
                      <a:pt x="4" y="47"/>
                    </a:lnTo>
                    <a:lnTo>
                      <a:pt x="12" y="42"/>
                    </a:lnTo>
                    <a:lnTo>
                      <a:pt x="17" y="38"/>
                    </a:lnTo>
                    <a:lnTo>
                      <a:pt x="27" y="34"/>
                    </a:lnTo>
                    <a:lnTo>
                      <a:pt x="36" y="28"/>
                    </a:lnTo>
                    <a:lnTo>
                      <a:pt x="46" y="24"/>
                    </a:lnTo>
                    <a:lnTo>
                      <a:pt x="57" y="23"/>
                    </a:lnTo>
                    <a:lnTo>
                      <a:pt x="69" y="19"/>
                    </a:lnTo>
                    <a:lnTo>
                      <a:pt x="78" y="15"/>
                    </a:lnTo>
                    <a:lnTo>
                      <a:pt x="88" y="13"/>
                    </a:lnTo>
                    <a:lnTo>
                      <a:pt x="99" y="9"/>
                    </a:lnTo>
                    <a:lnTo>
                      <a:pt x="109" y="7"/>
                    </a:lnTo>
                    <a:lnTo>
                      <a:pt x="118" y="5"/>
                    </a:lnTo>
                    <a:lnTo>
                      <a:pt x="126" y="2"/>
                    </a:lnTo>
                    <a:lnTo>
                      <a:pt x="133" y="0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7" name="Freeform 162"/>
              <p:cNvSpPr>
                <a:spLocks/>
              </p:cNvSpPr>
              <p:nvPr/>
            </p:nvSpPr>
            <p:spPr bwMode="auto">
              <a:xfrm>
                <a:off x="1556" y="1522"/>
                <a:ext cx="216" cy="179"/>
              </a:xfrm>
              <a:custGeom>
                <a:avLst/>
                <a:gdLst>
                  <a:gd name="T0" fmla="*/ 212 w 431"/>
                  <a:gd name="T1" fmla="*/ 1 h 357"/>
                  <a:gd name="T2" fmla="*/ 213 w 431"/>
                  <a:gd name="T3" fmla="*/ 5 h 357"/>
                  <a:gd name="T4" fmla="*/ 216 w 431"/>
                  <a:gd name="T5" fmla="*/ 9 h 357"/>
                  <a:gd name="T6" fmla="*/ 198 w 431"/>
                  <a:gd name="T7" fmla="*/ 14 h 357"/>
                  <a:gd name="T8" fmla="*/ 162 w 431"/>
                  <a:gd name="T9" fmla="*/ 27 h 357"/>
                  <a:gd name="T10" fmla="*/ 127 w 431"/>
                  <a:gd name="T11" fmla="*/ 40 h 357"/>
                  <a:gd name="T12" fmla="*/ 93 w 431"/>
                  <a:gd name="T13" fmla="*/ 53 h 357"/>
                  <a:gd name="T14" fmla="*/ 63 w 431"/>
                  <a:gd name="T15" fmla="*/ 68 h 357"/>
                  <a:gd name="T16" fmla="*/ 38 w 431"/>
                  <a:gd name="T17" fmla="*/ 82 h 357"/>
                  <a:gd name="T18" fmla="*/ 21 w 431"/>
                  <a:gd name="T19" fmla="*/ 96 h 357"/>
                  <a:gd name="T20" fmla="*/ 12 w 431"/>
                  <a:gd name="T21" fmla="*/ 108 h 357"/>
                  <a:gd name="T22" fmla="*/ 12 w 431"/>
                  <a:gd name="T23" fmla="*/ 118 h 357"/>
                  <a:gd name="T24" fmla="*/ 13 w 431"/>
                  <a:gd name="T25" fmla="*/ 127 h 357"/>
                  <a:gd name="T26" fmla="*/ 17 w 431"/>
                  <a:gd name="T27" fmla="*/ 135 h 357"/>
                  <a:gd name="T28" fmla="*/ 25 w 431"/>
                  <a:gd name="T29" fmla="*/ 144 h 357"/>
                  <a:gd name="T30" fmla="*/ 37 w 431"/>
                  <a:gd name="T31" fmla="*/ 152 h 357"/>
                  <a:gd name="T32" fmla="*/ 54 w 431"/>
                  <a:gd name="T33" fmla="*/ 160 h 357"/>
                  <a:gd name="T34" fmla="*/ 77 w 431"/>
                  <a:gd name="T35" fmla="*/ 166 h 357"/>
                  <a:gd name="T36" fmla="*/ 107 w 431"/>
                  <a:gd name="T37" fmla="*/ 170 h 357"/>
                  <a:gd name="T38" fmla="*/ 123 w 431"/>
                  <a:gd name="T39" fmla="*/ 173 h 357"/>
                  <a:gd name="T40" fmla="*/ 122 w 431"/>
                  <a:gd name="T41" fmla="*/ 177 h 357"/>
                  <a:gd name="T42" fmla="*/ 105 w 431"/>
                  <a:gd name="T43" fmla="*/ 178 h 357"/>
                  <a:gd name="T44" fmla="*/ 75 w 431"/>
                  <a:gd name="T45" fmla="*/ 175 h 357"/>
                  <a:gd name="T46" fmla="*/ 52 w 431"/>
                  <a:gd name="T47" fmla="*/ 170 h 357"/>
                  <a:gd name="T48" fmla="*/ 33 w 431"/>
                  <a:gd name="T49" fmla="*/ 163 h 357"/>
                  <a:gd name="T50" fmla="*/ 20 w 431"/>
                  <a:gd name="T51" fmla="*/ 154 h 357"/>
                  <a:gd name="T52" fmla="*/ 11 w 431"/>
                  <a:gd name="T53" fmla="*/ 145 h 357"/>
                  <a:gd name="T54" fmla="*/ 4 w 431"/>
                  <a:gd name="T55" fmla="*/ 135 h 357"/>
                  <a:gd name="T56" fmla="*/ 1 w 431"/>
                  <a:gd name="T57" fmla="*/ 126 h 357"/>
                  <a:gd name="T58" fmla="*/ 0 w 431"/>
                  <a:gd name="T59" fmla="*/ 114 h 357"/>
                  <a:gd name="T60" fmla="*/ 5 w 431"/>
                  <a:gd name="T61" fmla="*/ 100 h 357"/>
                  <a:gd name="T62" fmla="*/ 15 w 431"/>
                  <a:gd name="T63" fmla="*/ 87 h 357"/>
                  <a:gd name="T64" fmla="*/ 29 w 431"/>
                  <a:gd name="T65" fmla="*/ 74 h 357"/>
                  <a:gd name="T66" fmla="*/ 46 w 431"/>
                  <a:gd name="T67" fmla="*/ 64 h 357"/>
                  <a:gd name="T68" fmla="*/ 64 w 431"/>
                  <a:gd name="T69" fmla="*/ 53 h 357"/>
                  <a:gd name="T70" fmla="*/ 80 w 431"/>
                  <a:gd name="T71" fmla="*/ 46 h 357"/>
                  <a:gd name="T72" fmla="*/ 95 w 431"/>
                  <a:gd name="T73" fmla="*/ 39 h 357"/>
                  <a:gd name="T74" fmla="*/ 109 w 431"/>
                  <a:gd name="T75" fmla="*/ 33 h 357"/>
                  <a:gd name="T76" fmla="*/ 123 w 431"/>
                  <a:gd name="T77" fmla="*/ 28 h 357"/>
                  <a:gd name="T78" fmla="*/ 138 w 431"/>
                  <a:gd name="T79" fmla="*/ 23 h 357"/>
                  <a:gd name="T80" fmla="*/ 154 w 431"/>
                  <a:gd name="T81" fmla="*/ 17 h 357"/>
                  <a:gd name="T82" fmla="*/ 169 w 431"/>
                  <a:gd name="T83" fmla="*/ 12 h 357"/>
                  <a:gd name="T84" fmla="*/ 184 w 431"/>
                  <a:gd name="T85" fmla="*/ 8 h 357"/>
                  <a:gd name="T86" fmla="*/ 196 w 431"/>
                  <a:gd name="T87" fmla="*/ 4 h 357"/>
                  <a:gd name="T88" fmla="*/ 207 w 431"/>
                  <a:gd name="T89" fmla="*/ 1 h 357"/>
                  <a:gd name="T90" fmla="*/ 212 w 431"/>
                  <a:gd name="T91" fmla="*/ 0 h 35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31"/>
                  <a:gd name="T139" fmla="*/ 0 h 357"/>
                  <a:gd name="T140" fmla="*/ 431 w 431"/>
                  <a:gd name="T141" fmla="*/ 357 h 35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31" h="357">
                    <a:moveTo>
                      <a:pt x="424" y="0"/>
                    </a:moveTo>
                    <a:lnTo>
                      <a:pt x="424" y="2"/>
                    </a:lnTo>
                    <a:lnTo>
                      <a:pt x="426" y="5"/>
                    </a:lnTo>
                    <a:lnTo>
                      <a:pt x="426" y="9"/>
                    </a:lnTo>
                    <a:lnTo>
                      <a:pt x="429" y="11"/>
                    </a:lnTo>
                    <a:lnTo>
                      <a:pt x="431" y="17"/>
                    </a:lnTo>
                    <a:lnTo>
                      <a:pt x="431" y="21"/>
                    </a:lnTo>
                    <a:lnTo>
                      <a:pt x="395" y="28"/>
                    </a:lnTo>
                    <a:lnTo>
                      <a:pt x="361" y="42"/>
                    </a:lnTo>
                    <a:lnTo>
                      <a:pt x="323" y="53"/>
                    </a:lnTo>
                    <a:lnTo>
                      <a:pt x="289" y="66"/>
                    </a:lnTo>
                    <a:lnTo>
                      <a:pt x="253" y="80"/>
                    </a:lnTo>
                    <a:lnTo>
                      <a:pt x="218" y="93"/>
                    </a:lnTo>
                    <a:lnTo>
                      <a:pt x="186" y="106"/>
                    </a:lnTo>
                    <a:lnTo>
                      <a:pt x="156" y="121"/>
                    </a:lnTo>
                    <a:lnTo>
                      <a:pt x="125" y="135"/>
                    </a:lnTo>
                    <a:lnTo>
                      <a:pt x="101" y="150"/>
                    </a:lnTo>
                    <a:lnTo>
                      <a:pt x="76" y="163"/>
                    </a:lnTo>
                    <a:lnTo>
                      <a:pt x="57" y="178"/>
                    </a:lnTo>
                    <a:lnTo>
                      <a:pt x="42" y="192"/>
                    </a:lnTo>
                    <a:lnTo>
                      <a:pt x="30" y="205"/>
                    </a:lnTo>
                    <a:lnTo>
                      <a:pt x="23" y="216"/>
                    </a:lnTo>
                    <a:lnTo>
                      <a:pt x="23" y="228"/>
                    </a:lnTo>
                    <a:lnTo>
                      <a:pt x="23" y="236"/>
                    </a:lnTo>
                    <a:lnTo>
                      <a:pt x="23" y="245"/>
                    </a:lnTo>
                    <a:lnTo>
                      <a:pt x="25" y="253"/>
                    </a:lnTo>
                    <a:lnTo>
                      <a:pt x="28" y="262"/>
                    </a:lnTo>
                    <a:lnTo>
                      <a:pt x="34" y="270"/>
                    </a:lnTo>
                    <a:lnTo>
                      <a:pt x="40" y="279"/>
                    </a:lnTo>
                    <a:lnTo>
                      <a:pt x="49" y="287"/>
                    </a:lnTo>
                    <a:lnTo>
                      <a:pt x="61" y="296"/>
                    </a:lnTo>
                    <a:lnTo>
                      <a:pt x="74" y="304"/>
                    </a:lnTo>
                    <a:lnTo>
                      <a:pt x="89" y="312"/>
                    </a:lnTo>
                    <a:lnTo>
                      <a:pt x="108" y="319"/>
                    </a:lnTo>
                    <a:lnTo>
                      <a:pt x="129" y="327"/>
                    </a:lnTo>
                    <a:lnTo>
                      <a:pt x="154" y="331"/>
                    </a:lnTo>
                    <a:lnTo>
                      <a:pt x="182" y="336"/>
                    </a:lnTo>
                    <a:lnTo>
                      <a:pt x="213" y="340"/>
                    </a:lnTo>
                    <a:lnTo>
                      <a:pt x="247" y="344"/>
                    </a:lnTo>
                    <a:lnTo>
                      <a:pt x="245" y="346"/>
                    </a:lnTo>
                    <a:lnTo>
                      <a:pt x="245" y="351"/>
                    </a:lnTo>
                    <a:lnTo>
                      <a:pt x="243" y="353"/>
                    </a:lnTo>
                    <a:lnTo>
                      <a:pt x="243" y="357"/>
                    </a:lnTo>
                    <a:lnTo>
                      <a:pt x="209" y="355"/>
                    </a:lnTo>
                    <a:lnTo>
                      <a:pt x="177" y="353"/>
                    </a:lnTo>
                    <a:lnTo>
                      <a:pt x="150" y="350"/>
                    </a:lnTo>
                    <a:lnTo>
                      <a:pt x="125" y="346"/>
                    </a:lnTo>
                    <a:lnTo>
                      <a:pt x="103" y="340"/>
                    </a:lnTo>
                    <a:lnTo>
                      <a:pt x="84" y="332"/>
                    </a:lnTo>
                    <a:lnTo>
                      <a:pt x="66" y="325"/>
                    </a:lnTo>
                    <a:lnTo>
                      <a:pt x="53" y="317"/>
                    </a:lnTo>
                    <a:lnTo>
                      <a:pt x="40" y="308"/>
                    </a:lnTo>
                    <a:lnTo>
                      <a:pt x="28" y="300"/>
                    </a:lnTo>
                    <a:lnTo>
                      <a:pt x="21" y="289"/>
                    </a:lnTo>
                    <a:lnTo>
                      <a:pt x="13" y="279"/>
                    </a:lnTo>
                    <a:lnTo>
                      <a:pt x="7" y="270"/>
                    </a:lnTo>
                    <a:lnTo>
                      <a:pt x="6" y="260"/>
                    </a:lnTo>
                    <a:lnTo>
                      <a:pt x="2" y="251"/>
                    </a:lnTo>
                    <a:lnTo>
                      <a:pt x="2" y="243"/>
                    </a:lnTo>
                    <a:lnTo>
                      <a:pt x="0" y="228"/>
                    </a:lnTo>
                    <a:lnTo>
                      <a:pt x="4" y="213"/>
                    </a:lnTo>
                    <a:lnTo>
                      <a:pt x="9" y="199"/>
                    </a:lnTo>
                    <a:lnTo>
                      <a:pt x="21" y="186"/>
                    </a:lnTo>
                    <a:lnTo>
                      <a:pt x="30" y="173"/>
                    </a:lnTo>
                    <a:lnTo>
                      <a:pt x="44" y="159"/>
                    </a:lnTo>
                    <a:lnTo>
                      <a:pt x="57" y="148"/>
                    </a:lnTo>
                    <a:lnTo>
                      <a:pt x="76" y="139"/>
                    </a:lnTo>
                    <a:lnTo>
                      <a:pt x="91" y="127"/>
                    </a:lnTo>
                    <a:lnTo>
                      <a:pt x="110" y="116"/>
                    </a:lnTo>
                    <a:lnTo>
                      <a:pt x="127" y="106"/>
                    </a:lnTo>
                    <a:lnTo>
                      <a:pt x="144" y="99"/>
                    </a:lnTo>
                    <a:lnTo>
                      <a:pt x="160" y="91"/>
                    </a:lnTo>
                    <a:lnTo>
                      <a:pt x="177" y="85"/>
                    </a:lnTo>
                    <a:lnTo>
                      <a:pt x="190" y="78"/>
                    </a:lnTo>
                    <a:lnTo>
                      <a:pt x="205" y="74"/>
                    </a:lnTo>
                    <a:lnTo>
                      <a:pt x="217" y="66"/>
                    </a:lnTo>
                    <a:lnTo>
                      <a:pt x="230" y="62"/>
                    </a:lnTo>
                    <a:lnTo>
                      <a:pt x="245" y="55"/>
                    </a:lnTo>
                    <a:lnTo>
                      <a:pt x="260" y="51"/>
                    </a:lnTo>
                    <a:lnTo>
                      <a:pt x="275" y="45"/>
                    </a:lnTo>
                    <a:lnTo>
                      <a:pt x="291" y="40"/>
                    </a:lnTo>
                    <a:lnTo>
                      <a:pt x="308" y="34"/>
                    </a:lnTo>
                    <a:lnTo>
                      <a:pt x="323" y="30"/>
                    </a:lnTo>
                    <a:lnTo>
                      <a:pt x="338" y="24"/>
                    </a:lnTo>
                    <a:lnTo>
                      <a:pt x="353" y="21"/>
                    </a:lnTo>
                    <a:lnTo>
                      <a:pt x="367" y="15"/>
                    </a:lnTo>
                    <a:lnTo>
                      <a:pt x="380" y="11"/>
                    </a:lnTo>
                    <a:lnTo>
                      <a:pt x="391" y="7"/>
                    </a:lnTo>
                    <a:lnTo>
                      <a:pt x="405" y="5"/>
                    </a:lnTo>
                    <a:lnTo>
                      <a:pt x="414" y="2"/>
                    </a:lnTo>
                    <a:lnTo>
                      <a:pt x="4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8" name="Freeform 163"/>
              <p:cNvSpPr>
                <a:spLocks/>
              </p:cNvSpPr>
              <p:nvPr/>
            </p:nvSpPr>
            <p:spPr bwMode="auto">
              <a:xfrm>
                <a:off x="1727" y="1690"/>
                <a:ext cx="106" cy="11"/>
              </a:xfrm>
              <a:custGeom>
                <a:avLst/>
                <a:gdLst>
                  <a:gd name="T0" fmla="*/ 104 w 213"/>
                  <a:gd name="T1" fmla="*/ 3 h 23"/>
                  <a:gd name="T2" fmla="*/ 106 w 213"/>
                  <a:gd name="T3" fmla="*/ 5 h 23"/>
                  <a:gd name="T4" fmla="*/ 102 w 213"/>
                  <a:gd name="T5" fmla="*/ 7 h 23"/>
                  <a:gd name="T6" fmla="*/ 94 w 213"/>
                  <a:gd name="T7" fmla="*/ 8 h 23"/>
                  <a:gd name="T8" fmla="*/ 87 w 213"/>
                  <a:gd name="T9" fmla="*/ 9 h 23"/>
                  <a:gd name="T10" fmla="*/ 80 w 213"/>
                  <a:gd name="T11" fmla="*/ 9 h 23"/>
                  <a:gd name="T12" fmla="*/ 73 w 213"/>
                  <a:gd name="T13" fmla="*/ 10 h 23"/>
                  <a:gd name="T14" fmla="*/ 66 w 213"/>
                  <a:gd name="T15" fmla="*/ 10 h 23"/>
                  <a:gd name="T16" fmla="*/ 60 w 213"/>
                  <a:gd name="T17" fmla="*/ 10 h 23"/>
                  <a:gd name="T18" fmla="*/ 54 w 213"/>
                  <a:gd name="T19" fmla="*/ 10 h 23"/>
                  <a:gd name="T20" fmla="*/ 47 w 213"/>
                  <a:gd name="T21" fmla="*/ 10 h 23"/>
                  <a:gd name="T22" fmla="*/ 41 w 213"/>
                  <a:gd name="T23" fmla="*/ 10 h 23"/>
                  <a:gd name="T24" fmla="*/ 35 w 213"/>
                  <a:gd name="T25" fmla="*/ 11 h 23"/>
                  <a:gd name="T26" fmla="*/ 28 w 213"/>
                  <a:gd name="T27" fmla="*/ 11 h 23"/>
                  <a:gd name="T28" fmla="*/ 23 w 213"/>
                  <a:gd name="T29" fmla="*/ 11 h 23"/>
                  <a:gd name="T30" fmla="*/ 16 w 213"/>
                  <a:gd name="T31" fmla="*/ 11 h 23"/>
                  <a:gd name="T32" fmla="*/ 6 w 213"/>
                  <a:gd name="T33" fmla="*/ 11 h 23"/>
                  <a:gd name="T34" fmla="*/ 0 w 213"/>
                  <a:gd name="T35" fmla="*/ 8 h 23"/>
                  <a:gd name="T36" fmla="*/ 0 w 213"/>
                  <a:gd name="T37" fmla="*/ 4 h 23"/>
                  <a:gd name="T38" fmla="*/ 3 w 213"/>
                  <a:gd name="T39" fmla="*/ 4 h 23"/>
                  <a:gd name="T40" fmla="*/ 9 w 213"/>
                  <a:gd name="T41" fmla="*/ 3 h 23"/>
                  <a:gd name="T42" fmla="*/ 17 w 213"/>
                  <a:gd name="T43" fmla="*/ 2 h 23"/>
                  <a:gd name="T44" fmla="*/ 23 w 213"/>
                  <a:gd name="T45" fmla="*/ 2 h 23"/>
                  <a:gd name="T46" fmla="*/ 27 w 213"/>
                  <a:gd name="T47" fmla="*/ 2 h 23"/>
                  <a:gd name="T48" fmla="*/ 33 w 213"/>
                  <a:gd name="T49" fmla="*/ 2 h 23"/>
                  <a:gd name="T50" fmla="*/ 41 w 213"/>
                  <a:gd name="T51" fmla="*/ 2 h 23"/>
                  <a:gd name="T52" fmla="*/ 48 w 213"/>
                  <a:gd name="T53" fmla="*/ 2 h 23"/>
                  <a:gd name="T54" fmla="*/ 54 w 213"/>
                  <a:gd name="T55" fmla="*/ 1 h 23"/>
                  <a:gd name="T56" fmla="*/ 60 w 213"/>
                  <a:gd name="T57" fmla="*/ 1 h 23"/>
                  <a:gd name="T58" fmla="*/ 65 w 213"/>
                  <a:gd name="T59" fmla="*/ 1 h 23"/>
                  <a:gd name="T60" fmla="*/ 71 w 213"/>
                  <a:gd name="T61" fmla="*/ 1 h 23"/>
                  <a:gd name="T62" fmla="*/ 78 w 213"/>
                  <a:gd name="T63" fmla="*/ 1 h 23"/>
                  <a:gd name="T64" fmla="*/ 85 w 213"/>
                  <a:gd name="T65" fmla="*/ 0 h 23"/>
                  <a:gd name="T66" fmla="*/ 94 w 213"/>
                  <a:gd name="T67" fmla="*/ 0 h 23"/>
                  <a:gd name="T68" fmla="*/ 101 w 213"/>
                  <a:gd name="T69" fmla="*/ 0 h 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13"/>
                  <a:gd name="T106" fmla="*/ 0 h 23"/>
                  <a:gd name="T107" fmla="*/ 213 w 213"/>
                  <a:gd name="T108" fmla="*/ 23 h 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13" h="23">
                    <a:moveTo>
                      <a:pt x="202" y="0"/>
                    </a:moveTo>
                    <a:lnTo>
                      <a:pt x="209" y="6"/>
                    </a:lnTo>
                    <a:lnTo>
                      <a:pt x="213" y="8"/>
                    </a:lnTo>
                    <a:lnTo>
                      <a:pt x="213" y="10"/>
                    </a:lnTo>
                    <a:lnTo>
                      <a:pt x="211" y="12"/>
                    </a:lnTo>
                    <a:lnTo>
                      <a:pt x="204" y="14"/>
                    </a:lnTo>
                    <a:lnTo>
                      <a:pt x="196" y="17"/>
                    </a:lnTo>
                    <a:lnTo>
                      <a:pt x="188" y="17"/>
                    </a:lnTo>
                    <a:lnTo>
                      <a:pt x="183" y="19"/>
                    </a:lnTo>
                    <a:lnTo>
                      <a:pt x="175" y="19"/>
                    </a:lnTo>
                    <a:lnTo>
                      <a:pt x="167" y="19"/>
                    </a:lnTo>
                    <a:lnTo>
                      <a:pt x="160" y="19"/>
                    </a:lnTo>
                    <a:lnTo>
                      <a:pt x="156" y="21"/>
                    </a:lnTo>
                    <a:lnTo>
                      <a:pt x="147" y="21"/>
                    </a:lnTo>
                    <a:lnTo>
                      <a:pt x="141" y="21"/>
                    </a:lnTo>
                    <a:lnTo>
                      <a:pt x="133" y="21"/>
                    </a:lnTo>
                    <a:lnTo>
                      <a:pt x="126" y="21"/>
                    </a:lnTo>
                    <a:lnTo>
                      <a:pt x="120" y="21"/>
                    </a:lnTo>
                    <a:lnTo>
                      <a:pt x="114" y="21"/>
                    </a:lnTo>
                    <a:lnTo>
                      <a:pt x="108" y="21"/>
                    </a:lnTo>
                    <a:lnTo>
                      <a:pt x="103" y="21"/>
                    </a:lnTo>
                    <a:lnTo>
                      <a:pt x="95" y="21"/>
                    </a:lnTo>
                    <a:lnTo>
                      <a:pt x="89" y="21"/>
                    </a:lnTo>
                    <a:lnTo>
                      <a:pt x="82" y="21"/>
                    </a:lnTo>
                    <a:lnTo>
                      <a:pt x="76" y="23"/>
                    </a:lnTo>
                    <a:lnTo>
                      <a:pt x="70" y="23"/>
                    </a:lnTo>
                    <a:lnTo>
                      <a:pt x="65" y="23"/>
                    </a:lnTo>
                    <a:lnTo>
                      <a:pt x="57" y="23"/>
                    </a:lnTo>
                    <a:lnTo>
                      <a:pt x="51" y="23"/>
                    </a:lnTo>
                    <a:lnTo>
                      <a:pt x="46" y="23"/>
                    </a:lnTo>
                    <a:lnTo>
                      <a:pt x="38" y="23"/>
                    </a:lnTo>
                    <a:lnTo>
                      <a:pt x="32" y="23"/>
                    </a:lnTo>
                    <a:lnTo>
                      <a:pt x="25" y="23"/>
                    </a:lnTo>
                    <a:lnTo>
                      <a:pt x="13" y="23"/>
                    </a:lnTo>
                    <a:lnTo>
                      <a:pt x="6" y="23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6" y="8"/>
                    </a:lnTo>
                    <a:lnTo>
                      <a:pt x="12" y="8"/>
                    </a:lnTo>
                    <a:lnTo>
                      <a:pt x="19" y="6"/>
                    </a:lnTo>
                    <a:lnTo>
                      <a:pt x="29" y="6"/>
                    </a:lnTo>
                    <a:lnTo>
                      <a:pt x="34" y="4"/>
                    </a:lnTo>
                    <a:lnTo>
                      <a:pt x="38" y="4"/>
                    </a:lnTo>
                    <a:lnTo>
                      <a:pt x="46" y="4"/>
                    </a:lnTo>
                    <a:lnTo>
                      <a:pt x="51" y="4"/>
                    </a:lnTo>
                    <a:lnTo>
                      <a:pt x="55" y="4"/>
                    </a:lnTo>
                    <a:lnTo>
                      <a:pt x="61" y="4"/>
                    </a:lnTo>
                    <a:lnTo>
                      <a:pt x="67" y="4"/>
                    </a:lnTo>
                    <a:lnTo>
                      <a:pt x="72" y="4"/>
                    </a:lnTo>
                    <a:lnTo>
                      <a:pt x="82" y="4"/>
                    </a:lnTo>
                    <a:lnTo>
                      <a:pt x="91" y="6"/>
                    </a:lnTo>
                    <a:lnTo>
                      <a:pt x="97" y="4"/>
                    </a:lnTo>
                    <a:lnTo>
                      <a:pt x="103" y="2"/>
                    </a:lnTo>
                    <a:lnTo>
                      <a:pt x="108" y="2"/>
                    </a:lnTo>
                    <a:lnTo>
                      <a:pt x="116" y="2"/>
                    </a:lnTo>
                    <a:lnTo>
                      <a:pt x="120" y="2"/>
                    </a:lnTo>
                    <a:lnTo>
                      <a:pt x="126" y="2"/>
                    </a:lnTo>
                    <a:lnTo>
                      <a:pt x="131" y="2"/>
                    </a:lnTo>
                    <a:lnTo>
                      <a:pt x="137" y="2"/>
                    </a:lnTo>
                    <a:lnTo>
                      <a:pt x="143" y="2"/>
                    </a:lnTo>
                    <a:lnTo>
                      <a:pt x="148" y="2"/>
                    </a:lnTo>
                    <a:lnTo>
                      <a:pt x="156" y="2"/>
                    </a:lnTo>
                    <a:lnTo>
                      <a:pt x="164" y="2"/>
                    </a:lnTo>
                    <a:lnTo>
                      <a:pt x="171" y="0"/>
                    </a:lnTo>
                    <a:lnTo>
                      <a:pt x="179" y="0"/>
                    </a:lnTo>
                    <a:lnTo>
                      <a:pt x="188" y="0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99" name="Freeform 164"/>
              <p:cNvSpPr>
                <a:spLocks/>
              </p:cNvSpPr>
              <p:nvPr/>
            </p:nvSpPr>
            <p:spPr bwMode="auto">
              <a:xfrm>
                <a:off x="1455" y="1845"/>
                <a:ext cx="47" cy="162"/>
              </a:xfrm>
              <a:custGeom>
                <a:avLst/>
                <a:gdLst>
                  <a:gd name="T0" fmla="*/ 13 w 96"/>
                  <a:gd name="T1" fmla="*/ 0 h 326"/>
                  <a:gd name="T2" fmla="*/ 16 w 96"/>
                  <a:gd name="T3" fmla="*/ 5 h 326"/>
                  <a:gd name="T4" fmla="*/ 16 w 96"/>
                  <a:gd name="T5" fmla="*/ 14 h 326"/>
                  <a:gd name="T6" fmla="*/ 15 w 96"/>
                  <a:gd name="T7" fmla="*/ 24 h 326"/>
                  <a:gd name="T8" fmla="*/ 14 w 96"/>
                  <a:gd name="T9" fmla="*/ 35 h 326"/>
                  <a:gd name="T10" fmla="*/ 13 w 96"/>
                  <a:gd name="T11" fmla="*/ 45 h 326"/>
                  <a:gd name="T12" fmla="*/ 14 w 96"/>
                  <a:gd name="T13" fmla="*/ 54 h 326"/>
                  <a:gd name="T14" fmla="*/ 14 w 96"/>
                  <a:gd name="T15" fmla="*/ 72 h 326"/>
                  <a:gd name="T16" fmla="*/ 13 w 96"/>
                  <a:gd name="T17" fmla="*/ 90 h 326"/>
                  <a:gd name="T18" fmla="*/ 13 w 96"/>
                  <a:gd name="T19" fmla="*/ 108 h 326"/>
                  <a:gd name="T20" fmla="*/ 12 w 96"/>
                  <a:gd name="T21" fmla="*/ 126 h 326"/>
                  <a:gd name="T22" fmla="*/ 12 w 96"/>
                  <a:gd name="T23" fmla="*/ 143 h 326"/>
                  <a:gd name="T24" fmla="*/ 19 w 96"/>
                  <a:gd name="T25" fmla="*/ 151 h 326"/>
                  <a:gd name="T26" fmla="*/ 26 w 96"/>
                  <a:gd name="T27" fmla="*/ 149 h 326"/>
                  <a:gd name="T28" fmla="*/ 30 w 96"/>
                  <a:gd name="T29" fmla="*/ 143 h 326"/>
                  <a:gd name="T30" fmla="*/ 31 w 96"/>
                  <a:gd name="T31" fmla="*/ 135 h 326"/>
                  <a:gd name="T32" fmla="*/ 33 w 96"/>
                  <a:gd name="T33" fmla="*/ 120 h 326"/>
                  <a:gd name="T34" fmla="*/ 34 w 96"/>
                  <a:gd name="T35" fmla="*/ 95 h 326"/>
                  <a:gd name="T36" fmla="*/ 35 w 96"/>
                  <a:gd name="T37" fmla="*/ 69 h 326"/>
                  <a:gd name="T38" fmla="*/ 37 w 96"/>
                  <a:gd name="T39" fmla="*/ 42 h 326"/>
                  <a:gd name="T40" fmla="*/ 38 w 96"/>
                  <a:gd name="T41" fmla="*/ 18 h 326"/>
                  <a:gd name="T42" fmla="*/ 44 w 96"/>
                  <a:gd name="T43" fmla="*/ 8 h 326"/>
                  <a:gd name="T44" fmla="*/ 46 w 96"/>
                  <a:gd name="T45" fmla="*/ 26 h 326"/>
                  <a:gd name="T46" fmla="*/ 46 w 96"/>
                  <a:gd name="T47" fmla="*/ 52 h 326"/>
                  <a:gd name="T48" fmla="*/ 46 w 96"/>
                  <a:gd name="T49" fmla="*/ 79 h 326"/>
                  <a:gd name="T50" fmla="*/ 44 w 96"/>
                  <a:gd name="T51" fmla="*/ 103 h 326"/>
                  <a:gd name="T52" fmla="*/ 41 w 96"/>
                  <a:gd name="T53" fmla="*/ 130 h 326"/>
                  <a:gd name="T54" fmla="*/ 38 w 96"/>
                  <a:gd name="T55" fmla="*/ 152 h 326"/>
                  <a:gd name="T56" fmla="*/ 33 w 96"/>
                  <a:gd name="T57" fmla="*/ 158 h 326"/>
                  <a:gd name="T58" fmla="*/ 25 w 96"/>
                  <a:gd name="T59" fmla="*/ 161 h 326"/>
                  <a:gd name="T60" fmla="*/ 17 w 96"/>
                  <a:gd name="T61" fmla="*/ 161 h 326"/>
                  <a:gd name="T62" fmla="*/ 8 w 96"/>
                  <a:gd name="T63" fmla="*/ 160 h 326"/>
                  <a:gd name="T64" fmla="*/ 3 w 96"/>
                  <a:gd name="T65" fmla="*/ 156 h 326"/>
                  <a:gd name="T66" fmla="*/ 0 w 96"/>
                  <a:gd name="T67" fmla="*/ 148 h 326"/>
                  <a:gd name="T68" fmla="*/ 0 w 96"/>
                  <a:gd name="T69" fmla="*/ 137 h 326"/>
                  <a:gd name="T70" fmla="*/ 0 w 96"/>
                  <a:gd name="T71" fmla="*/ 125 h 326"/>
                  <a:gd name="T72" fmla="*/ 1 w 96"/>
                  <a:gd name="T73" fmla="*/ 114 h 326"/>
                  <a:gd name="T74" fmla="*/ 3 w 96"/>
                  <a:gd name="T75" fmla="*/ 101 h 326"/>
                  <a:gd name="T76" fmla="*/ 3 w 96"/>
                  <a:gd name="T77" fmla="*/ 80 h 326"/>
                  <a:gd name="T78" fmla="*/ 4 w 96"/>
                  <a:gd name="T79" fmla="*/ 57 h 326"/>
                  <a:gd name="T80" fmla="*/ 4 w 96"/>
                  <a:gd name="T81" fmla="*/ 35 h 326"/>
                  <a:gd name="T82" fmla="*/ 5 w 96"/>
                  <a:gd name="T83" fmla="*/ 16 h 326"/>
                  <a:gd name="T84" fmla="*/ 8 w 96"/>
                  <a:gd name="T85" fmla="*/ 1 h 32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96"/>
                  <a:gd name="T130" fmla="*/ 0 h 326"/>
                  <a:gd name="T131" fmla="*/ 96 w 96"/>
                  <a:gd name="T132" fmla="*/ 326 h 32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96" h="326">
                    <a:moveTo>
                      <a:pt x="16" y="2"/>
                    </a:moveTo>
                    <a:lnTo>
                      <a:pt x="21" y="0"/>
                    </a:lnTo>
                    <a:lnTo>
                      <a:pt x="27" y="0"/>
                    </a:lnTo>
                    <a:lnTo>
                      <a:pt x="29" y="2"/>
                    </a:lnTo>
                    <a:lnTo>
                      <a:pt x="33" y="6"/>
                    </a:lnTo>
                    <a:lnTo>
                      <a:pt x="33" y="10"/>
                    </a:lnTo>
                    <a:lnTo>
                      <a:pt x="33" y="16"/>
                    </a:lnTo>
                    <a:lnTo>
                      <a:pt x="33" y="21"/>
                    </a:lnTo>
                    <a:lnTo>
                      <a:pt x="33" y="29"/>
                    </a:lnTo>
                    <a:lnTo>
                      <a:pt x="31" y="35"/>
                    </a:lnTo>
                    <a:lnTo>
                      <a:pt x="31" y="42"/>
                    </a:lnTo>
                    <a:lnTo>
                      <a:pt x="31" y="48"/>
                    </a:lnTo>
                    <a:lnTo>
                      <a:pt x="31" y="57"/>
                    </a:lnTo>
                    <a:lnTo>
                      <a:pt x="29" y="63"/>
                    </a:lnTo>
                    <a:lnTo>
                      <a:pt x="29" y="71"/>
                    </a:lnTo>
                    <a:lnTo>
                      <a:pt x="27" y="76"/>
                    </a:lnTo>
                    <a:lnTo>
                      <a:pt x="27" y="84"/>
                    </a:lnTo>
                    <a:lnTo>
                      <a:pt x="27" y="90"/>
                    </a:lnTo>
                    <a:lnTo>
                      <a:pt x="27" y="95"/>
                    </a:lnTo>
                    <a:lnTo>
                      <a:pt x="27" y="101"/>
                    </a:lnTo>
                    <a:lnTo>
                      <a:pt x="29" y="109"/>
                    </a:lnTo>
                    <a:lnTo>
                      <a:pt x="29" y="120"/>
                    </a:lnTo>
                    <a:lnTo>
                      <a:pt x="29" y="132"/>
                    </a:lnTo>
                    <a:lnTo>
                      <a:pt x="29" y="145"/>
                    </a:lnTo>
                    <a:lnTo>
                      <a:pt x="29" y="156"/>
                    </a:lnTo>
                    <a:lnTo>
                      <a:pt x="27" y="170"/>
                    </a:lnTo>
                    <a:lnTo>
                      <a:pt x="27" y="181"/>
                    </a:lnTo>
                    <a:lnTo>
                      <a:pt x="27" y="194"/>
                    </a:lnTo>
                    <a:lnTo>
                      <a:pt x="27" y="206"/>
                    </a:lnTo>
                    <a:lnTo>
                      <a:pt x="27" y="217"/>
                    </a:lnTo>
                    <a:lnTo>
                      <a:pt x="25" y="230"/>
                    </a:lnTo>
                    <a:lnTo>
                      <a:pt x="25" y="242"/>
                    </a:lnTo>
                    <a:lnTo>
                      <a:pt x="25" y="253"/>
                    </a:lnTo>
                    <a:lnTo>
                      <a:pt x="25" y="265"/>
                    </a:lnTo>
                    <a:lnTo>
                      <a:pt x="25" y="276"/>
                    </a:lnTo>
                    <a:lnTo>
                      <a:pt x="25" y="287"/>
                    </a:lnTo>
                    <a:lnTo>
                      <a:pt x="27" y="299"/>
                    </a:lnTo>
                    <a:lnTo>
                      <a:pt x="29" y="301"/>
                    </a:lnTo>
                    <a:lnTo>
                      <a:pt x="38" y="303"/>
                    </a:lnTo>
                    <a:lnTo>
                      <a:pt x="46" y="301"/>
                    </a:lnTo>
                    <a:lnTo>
                      <a:pt x="54" y="299"/>
                    </a:lnTo>
                    <a:lnTo>
                      <a:pt x="57" y="297"/>
                    </a:lnTo>
                    <a:lnTo>
                      <a:pt x="57" y="295"/>
                    </a:lnTo>
                    <a:lnTo>
                      <a:pt x="61" y="287"/>
                    </a:lnTo>
                    <a:lnTo>
                      <a:pt x="61" y="284"/>
                    </a:lnTo>
                    <a:lnTo>
                      <a:pt x="61" y="278"/>
                    </a:lnTo>
                    <a:lnTo>
                      <a:pt x="63" y="272"/>
                    </a:lnTo>
                    <a:lnTo>
                      <a:pt x="65" y="268"/>
                    </a:lnTo>
                    <a:lnTo>
                      <a:pt x="65" y="253"/>
                    </a:lnTo>
                    <a:lnTo>
                      <a:pt x="67" y="242"/>
                    </a:lnTo>
                    <a:lnTo>
                      <a:pt x="67" y="225"/>
                    </a:lnTo>
                    <a:lnTo>
                      <a:pt x="69" y="210"/>
                    </a:lnTo>
                    <a:lnTo>
                      <a:pt x="69" y="192"/>
                    </a:lnTo>
                    <a:lnTo>
                      <a:pt x="71" y="173"/>
                    </a:lnTo>
                    <a:lnTo>
                      <a:pt x="71" y="156"/>
                    </a:lnTo>
                    <a:lnTo>
                      <a:pt x="71" y="139"/>
                    </a:lnTo>
                    <a:lnTo>
                      <a:pt x="71" y="120"/>
                    </a:lnTo>
                    <a:lnTo>
                      <a:pt x="73" y="101"/>
                    </a:lnTo>
                    <a:lnTo>
                      <a:pt x="75" y="84"/>
                    </a:lnTo>
                    <a:lnTo>
                      <a:pt x="75" y="67"/>
                    </a:lnTo>
                    <a:lnTo>
                      <a:pt x="76" y="50"/>
                    </a:lnTo>
                    <a:lnTo>
                      <a:pt x="78" y="36"/>
                    </a:lnTo>
                    <a:lnTo>
                      <a:pt x="80" y="23"/>
                    </a:lnTo>
                    <a:lnTo>
                      <a:pt x="82" y="14"/>
                    </a:lnTo>
                    <a:lnTo>
                      <a:pt x="90" y="16"/>
                    </a:lnTo>
                    <a:lnTo>
                      <a:pt x="94" y="17"/>
                    </a:lnTo>
                    <a:lnTo>
                      <a:pt x="94" y="35"/>
                    </a:lnTo>
                    <a:lnTo>
                      <a:pt x="94" y="52"/>
                    </a:lnTo>
                    <a:lnTo>
                      <a:pt x="94" y="71"/>
                    </a:lnTo>
                    <a:lnTo>
                      <a:pt x="96" y="88"/>
                    </a:lnTo>
                    <a:lnTo>
                      <a:pt x="94" y="105"/>
                    </a:lnTo>
                    <a:lnTo>
                      <a:pt x="94" y="124"/>
                    </a:lnTo>
                    <a:lnTo>
                      <a:pt x="94" y="139"/>
                    </a:lnTo>
                    <a:lnTo>
                      <a:pt x="94" y="158"/>
                    </a:lnTo>
                    <a:lnTo>
                      <a:pt x="92" y="173"/>
                    </a:lnTo>
                    <a:lnTo>
                      <a:pt x="90" y="192"/>
                    </a:lnTo>
                    <a:lnTo>
                      <a:pt x="90" y="208"/>
                    </a:lnTo>
                    <a:lnTo>
                      <a:pt x="88" y="227"/>
                    </a:lnTo>
                    <a:lnTo>
                      <a:pt x="84" y="244"/>
                    </a:lnTo>
                    <a:lnTo>
                      <a:pt x="84" y="261"/>
                    </a:lnTo>
                    <a:lnTo>
                      <a:pt x="80" y="280"/>
                    </a:lnTo>
                    <a:lnTo>
                      <a:pt x="80" y="299"/>
                    </a:lnTo>
                    <a:lnTo>
                      <a:pt x="78" y="305"/>
                    </a:lnTo>
                    <a:lnTo>
                      <a:pt x="75" y="310"/>
                    </a:lnTo>
                    <a:lnTo>
                      <a:pt x="71" y="314"/>
                    </a:lnTo>
                    <a:lnTo>
                      <a:pt x="67" y="318"/>
                    </a:lnTo>
                    <a:lnTo>
                      <a:pt x="63" y="320"/>
                    </a:lnTo>
                    <a:lnTo>
                      <a:pt x="57" y="322"/>
                    </a:lnTo>
                    <a:lnTo>
                      <a:pt x="52" y="324"/>
                    </a:lnTo>
                    <a:lnTo>
                      <a:pt x="48" y="326"/>
                    </a:lnTo>
                    <a:lnTo>
                      <a:pt x="40" y="324"/>
                    </a:lnTo>
                    <a:lnTo>
                      <a:pt x="35" y="324"/>
                    </a:lnTo>
                    <a:lnTo>
                      <a:pt x="29" y="324"/>
                    </a:lnTo>
                    <a:lnTo>
                      <a:pt x="23" y="324"/>
                    </a:lnTo>
                    <a:lnTo>
                      <a:pt x="16" y="322"/>
                    </a:lnTo>
                    <a:lnTo>
                      <a:pt x="12" y="322"/>
                    </a:lnTo>
                    <a:lnTo>
                      <a:pt x="8" y="316"/>
                    </a:lnTo>
                    <a:lnTo>
                      <a:pt x="6" y="314"/>
                    </a:lnTo>
                    <a:lnTo>
                      <a:pt x="2" y="308"/>
                    </a:lnTo>
                    <a:lnTo>
                      <a:pt x="2" y="303"/>
                    </a:lnTo>
                    <a:lnTo>
                      <a:pt x="0" y="297"/>
                    </a:lnTo>
                    <a:lnTo>
                      <a:pt x="0" y="289"/>
                    </a:lnTo>
                    <a:lnTo>
                      <a:pt x="0" y="284"/>
                    </a:lnTo>
                    <a:lnTo>
                      <a:pt x="0" y="276"/>
                    </a:lnTo>
                    <a:lnTo>
                      <a:pt x="0" y="268"/>
                    </a:lnTo>
                    <a:lnTo>
                      <a:pt x="0" y="261"/>
                    </a:lnTo>
                    <a:lnTo>
                      <a:pt x="0" y="251"/>
                    </a:lnTo>
                    <a:lnTo>
                      <a:pt x="2" y="246"/>
                    </a:lnTo>
                    <a:lnTo>
                      <a:pt x="2" y="238"/>
                    </a:lnTo>
                    <a:lnTo>
                      <a:pt x="2" y="230"/>
                    </a:lnTo>
                    <a:lnTo>
                      <a:pt x="4" y="225"/>
                    </a:lnTo>
                    <a:lnTo>
                      <a:pt x="6" y="219"/>
                    </a:lnTo>
                    <a:lnTo>
                      <a:pt x="6" y="204"/>
                    </a:lnTo>
                    <a:lnTo>
                      <a:pt x="6" y="191"/>
                    </a:lnTo>
                    <a:lnTo>
                      <a:pt x="6" y="173"/>
                    </a:lnTo>
                    <a:lnTo>
                      <a:pt x="6" y="160"/>
                    </a:lnTo>
                    <a:lnTo>
                      <a:pt x="6" y="145"/>
                    </a:lnTo>
                    <a:lnTo>
                      <a:pt x="8" y="130"/>
                    </a:lnTo>
                    <a:lnTo>
                      <a:pt x="8" y="114"/>
                    </a:lnTo>
                    <a:lnTo>
                      <a:pt x="8" y="101"/>
                    </a:lnTo>
                    <a:lnTo>
                      <a:pt x="8" y="86"/>
                    </a:lnTo>
                    <a:lnTo>
                      <a:pt x="8" y="71"/>
                    </a:lnTo>
                    <a:lnTo>
                      <a:pt x="10" y="57"/>
                    </a:lnTo>
                    <a:lnTo>
                      <a:pt x="10" y="46"/>
                    </a:lnTo>
                    <a:lnTo>
                      <a:pt x="10" y="33"/>
                    </a:lnTo>
                    <a:lnTo>
                      <a:pt x="12" y="21"/>
                    </a:lnTo>
                    <a:lnTo>
                      <a:pt x="14" y="10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0" name="Freeform 165"/>
              <p:cNvSpPr>
                <a:spLocks/>
              </p:cNvSpPr>
              <p:nvPr/>
            </p:nvSpPr>
            <p:spPr bwMode="auto">
              <a:xfrm>
                <a:off x="1493" y="1862"/>
                <a:ext cx="61" cy="66"/>
              </a:xfrm>
              <a:custGeom>
                <a:avLst/>
                <a:gdLst>
                  <a:gd name="T0" fmla="*/ 56 w 122"/>
                  <a:gd name="T1" fmla="*/ 0 h 133"/>
                  <a:gd name="T2" fmla="*/ 58 w 122"/>
                  <a:gd name="T3" fmla="*/ 0 h 133"/>
                  <a:gd name="T4" fmla="*/ 61 w 122"/>
                  <a:gd name="T5" fmla="*/ 0 h 133"/>
                  <a:gd name="T6" fmla="*/ 61 w 122"/>
                  <a:gd name="T7" fmla="*/ 0 h 133"/>
                  <a:gd name="T8" fmla="*/ 61 w 122"/>
                  <a:gd name="T9" fmla="*/ 3 h 133"/>
                  <a:gd name="T10" fmla="*/ 58 w 122"/>
                  <a:gd name="T11" fmla="*/ 6 h 133"/>
                  <a:gd name="T12" fmla="*/ 55 w 122"/>
                  <a:gd name="T13" fmla="*/ 11 h 133"/>
                  <a:gd name="T14" fmla="*/ 50 w 122"/>
                  <a:gd name="T15" fmla="*/ 16 h 133"/>
                  <a:gd name="T16" fmla="*/ 45 w 122"/>
                  <a:gd name="T17" fmla="*/ 21 h 133"/>
                  <a:gd name="T18" fmla="*/ 40 w 122"/>
                  <a:gd name="T19" fmla="*/ 26 h 133"/>
                  <a:gd name="T20" fmla="*/ 36 w 122"/>
                  <a:gd name="T21" fmla="*/ 31 h 133"/>
                  <a:gd name="T22" fmla="*/ 31 w 122"/>
                  <a:gd name="T23" fmla="*/ 35 h 133"/>
                  <a:gd name="T24" fmla="*/ 29 w 122"/>
                  <a:gd name="T25" fmla="*/ 39 h 133"/>
                  <a:gd name="T26" fmla="*/ 25 w 122"/>
                  <a:gd name="T27" fmla="*/ 41 h 133"/>
                  <a:gd name="T28" fmla="*/ 22 w 122"/>
                  <a:gd name="T29" fmla="*/ 46 h 133"/>
                  <a:gd name="T30" fmla="*/ 18 w 122"/>
                  <a:gd name="T31" fmla="*/ 50 h 133"/>
                  <a:gd name="T32" fmla="*/ 15 w 122"/>
                  <a:gd name="T33" fmla="*/ 55 h 133"/>
                  <a:gd name="T34" fmla="*/ 11 w 122"/>
                  <a:gd name="T35" fmla="*/ 58 h 133"/>
                  <a:gd name="T36" fmla="*/ 8 w 122"/>
                  <a:gd name="T37" fmla="*/ 61 h 133"/>
                  <a:gd name="T38" fmla="*/ 5 w 122"/>
                  <a:gd name="T39" fmla="*/ 64 h 133"/>
                  <a:gd name="T40" fmla="*/ 3 w 122"/>
                  <a:gd name="T41" fmla="*/ 66 h 133"/>
                  <a:gd name="T42" fmla="*/ 2 w 122"/>
                  <a:gd name="T43" fmla="*/ 64 h 133"/>
                  <a:gd name="T44" fmla="*/ 0 w 122"/>
                  <a:gd name="T45" fmla="*/ 62 h 133"/>
                  <a:gd name="T46" fmla="*/ 2 w 122"/>
                  <a:gd name="T47" fmla="*/ 58 h 133"/>
                  <a:gd name="T48" fmla="*/ 4 w 122"/>
                  <a:gd name="T49" fmla="*/ 53 h 133"/>
                  <a:gd name="T50" fmla="*/ 8 w 122"/>
                  <a:gd name="T51" fmla="*/ 49 h 133"/>
                  <a:gd name="T52" fmla="*/ 11 w 122"/>
                  <a:gd name="T53" fmla="*/ 45 h 133"/>
                  <a:gd name="T54" fmla="*/ 14 w 122"/>
                  <a:gd name="T55" fmla="*/ 40 h 133"/>
                  <a:gd name="T56" fmla="*/ 17 w 122"/>
                  <a:gd name="T57" fmla="*/ 37 h 133"/>
                  <a:gd name="T58" fmla="*/ 20 w 122"/>
                  <a:gd name="T59" fmla="*/ 33 h 133"/>
                  <a:gd name="T60" fmla="*/ 24 w 122"/>
                  <a:gd name="T61" fmla="*/ 29 h 133"/>
                  <a:gd name="T62" fmla="*/ 28 w 122"/>
                  <a:gd name="T63" fmla="*/ 25 h 133"/>
                  <a:gd name="T64" fmla="*/ 33 w 122"/>
                  <a:gd name="T65" fmla="*/ 21 h 133"/>
                  <a:gd name="T66" fmla="*/ 36 w 122"/>
                  <a:gd name="T67" fmla="*/ 18 h 133"/>
                  <a:gd name="T68" fmla="*/ 40 w 122"/>
                  <a:gd name="T69" fmla="*/ 14 h 133"/>
                  <a:gd name="T70" fmla="*/ 43 w 122"/>
                  <a:gd name="T71" fmla="*/ 10 h 133"/>
                  <a:gd name="T72" fmla="*/ 48 w 122"/>
                  <a:gd name="T73" fmla="*/ 6 h 133"/>
                  <a:gd name="T74" fmla="*/ 52 w 122"/>
                  <a:gd name="T75" fmla="*/ 3 h 133"/>
                  <a:gd name="T76" fmla="*/ 56 w 122"/>
                  <a:gd name="T77" fmla="*/ 0 h 133"/>
                  <a:gd name="T78" fmla="*/ 56 w 122"/>
                  <a:gd name="T79" fmla="*/ 0 h 1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22"/>
                  <a:gd name="T121" fmla="*/ 0 h 133"/>
                  <a:gd name="T122" fmla="*/ 122 w 122"/>
                  <a:gd name="T123" fmla="*/ 133 h 13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22" h="133">
                    <a:moveTo>
                      <a:pt x="111" y="0"/>
                    </a:moveTo>
                    <a:lnTo>
                      <a:pt x="116" y="1"/>
                    </a:lnTo>
                    <a:lnTo>
                      <a:pt x="122" y="1"/>
                    </a:lnTo>
                    <a:lnTo>
                      <a:pt x="122" y="7"/>
                    </a:lnTo>
                    <a:lnTo>
                      <a:pt x="115" y="13"/>
                    </a:lnTo>
                    <a:lnTo>
                      <a:pt x="109" y="22"/>
                    </a:lnTo>
                    <a:lnTo>
                      <a:pt x="99" y="32"/>
                    </a:lnTo>
                    <a:lnTo>
                      <a:pt x="90" y="43"/>
                    </a:lnTo>
                    <a:lnTo>
                      <a:pt x="80" y="53"/>
                    </a:lnTo>
                    <a:lnTo>
                      <a:pt x="71" y="62"/>
                    </a:lnTo>
                    <a:lnTo>
                      <a:pt x="63" y="70"/>
                    </a:lnTo>
                    <a:lnTo>
                      <a:pt x="58" y="78"/>
                    </a:lnTo>
                    <a:lnTo>
                      <a:pt x="50" y="83"/>
                    </a:lnTo>
                    <a:lnTo>
                      <a:pt x="44" y="93"/>
                    </a:lnTo>
                    <a:lnTo>
                      <a:pt x="35" y="100"/>
                    </a:lnTo>
                    <a:lnTo>
                      <a:pt x="29" y="110"/>
                    </a:lnTo>
                    <a:lnTo>
                      <a:pt x="21" y="116"/>
                    </a:lnTo>
                    <a:lnTo>
                      <a:pt x="16" y="123"/>
                    </a:lnTo>
                    <a:lnTo>
                      <a:pt x="10" y="129"/>
                    </a:lnTo>
                    <a:lnTo>
                      <a:pt x="6" y="133"/>
                    </a:lnTo>
                    <a:lnTo>
                      <a:pt x="4" y="129"/>
                    </a:lnTo>
                    <a:lnTo>
                      <a:pt x="0" y="125"/>
                    </a:lnTo>
                    <a:lnTo>
                      <a:pt x="4" y="116"/>
                    </a:lnTo>
                    <a:lnTo>
                      <a:pt x="8" y="106"/>
                    </a:lnTo>
                    <a:lnTo>
                      <a:pt x="16" y="98"/>
                    </a:lnTo>
                    <a:lnTo>
                      <a:pt x="21" y="91"/>
                    </a:lnTo>
                    <a:lnTo>
                      <a:pt x="27" y="81"/>
                    </a:lnTo>
                    <a:lnTo>
                      <a:pt x="33" y="74"/>
                    </a:lnTo>
                    <a:lnTo>
                      <a:pt x="40" y="66"/>
                    </a:lnTo>
                    <a:lnTo>
                      <a:pt x="48" y="59"/>
                    </a:lnTo>
                    <a:lnTo>
                      <a:pt x="56" y="51"/>
                    </a:lnTo>
                    <a:lnTo>
                      <a:pt x="65" y="43"/>
                    </a:lnTo>
                    <a:lnTo>
                      <a:pt x="71" y="36"/>
                    </a:lnTo>
                    <a:lnTo>
                      <a:pt x="80" y="28"/>
                    </a:lnTo>
                    <a:lnTo>
                      <a:pt x="86" y="20"/>
                    </a:lnTo>
                    <a:lnTo>
                      <a:pt x="96" y="13"/>
                    </a:lnTo>
                    <a:lnTo>
                      <a:pt x="103" y="7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1" name="Freeform 166"/>
              <p:cNvSpPr>
                <a:spLocks/>
              </p:cNvSpPr>
              <p:nvPr/>
            </p:nvSpPr>
            <p:spPr bwMode="auto">
              <a:xfrm>
                <a:off x="1492" y="1868"/>
                <a:ext cx="82" cy="96"/>
              </a:xfrm>
              <a:custGeom>
                <a:avLst/>
                <a:gdLst>
                  <a:gd name="T0" fmla="*/ 76 w 165"/>
                  <a:gd name="T1" fmla="*/ 0 h 192"/>
                  <a:gd name="T2" fmla="*/ 78 w 165"/>
                  <a:gd name="T3" fmla="*/ 1 h 192"/>
                  <a:gd name="T4" fmla="*/ 81 w 165"/>
                  <a:gd name="T5" fmla="*/ 1 h 192"/>
                  <a:gd name="T6" fmla="*/ 82 w 165"/>
                  <a:gd name="T7" fmla="*/ 2 h 192"/>
                  <a:gd name="T8" fmla="*/ 81 w 165"/>
                  <a:gd name="T9" fmla="*/ 5 h 192"/>
                  <a:gd name="T10" fmla="*/ 77 w 165"/>
                  <a:gd name="T11" fmla="*/ 7 h 192"/>
                  <a:gd name="T12" fmla="*/ 74 w 165"/>
                  <a:gd name="T13" fmla="*/ 12 h 192"/>
                  <a:gd name="T14" fmla="*/ 70 w 165"/>
                  <a:gd name="T15" fmla="*/ 16 h 192"/>
                  <a:gd name="T16" fmla="*/ 65 w 165"/>
                  <a:gd name="T17" fmla="*/ 21 h 192"/>
                  <a:gd name="T18" fmla="*/ 61 w 165"/>
                  <a:gd name="T19" fmla="*/ 25 h 192"/>
                  <a:gd name="T20" fmla="*/ 57 w 165"/>
                  <a:gd name="T21" fmla="*/ 30 h 192"/>
                  <a:gd name="T22" fmla="*/ 54 w 165"/>
                  <a:gd name="T23" fmla="*/ 34 h 192"/>
                  <a:gd name="T24" fmla="*/ 51 w 165"/>
                  <a:gd name="T25" fmla="*/ 39 h 192"/>
                  <a:gd name="T26" fmla="*/ 48 w 165"/>
                  <a:gd name="T27" fmla="*/ 42 h 192"/>
                  <a:gd name="T28" fmla="*/ 44 w 165"/>
                  <a:gd name="T29" fmla="*/ 46 h 192"/>
                  <a:gd name="T30" fmla="*/ 41 w 165"/>
                  <a:gd name="T31" fmla="*/ 49 h 192"/>
                  <a:gd name="T32" fmla="*/ 39 w 165"/>
                  <a:gd name="T33" fmla="*/ 53 h 192"/>
                  <a:gd name="T34" fmla="*/ 36 w 165"/>
                  <a:gd name="T35" fmla="*/ 57 h 192"/>
                  <a:gd name="T36" fmla="*/ 33 w 165"/>
                  <a:gd name="T37" fmla="*/ 60 h 192"/>
                  <a:gd name="T38" fmla="*/ 29 w 165"/>
                  <a:gd name="T39" fmla="*/ 63 h 192"/>
                  <a:gd name="T40" fmla="*/ 26 w 165"/>
                  <a:gd name="T41" fmla="*/ 68 h 192"/>
                  <a:gd name="T42" fmla="*/ 23 w 165"/>
                  <a:gd name="T43" fmla="*/ 71 h 192"/>
                  <a:gd name="T44" fmla="*/ 20 w 165"/>
                  <a:gd name="T45" fmla="*/ 74 h 192"/>
                  <a:gd name="T46" fmla="*/ 17 w 165"/>
                  <a:gd name="T47" fmla="*/ 77 h 192"/>
                  <a:gd name="T48" fmla="*/ 15 w 165"/>
                  <a:gd name="T49" fmla="*/ 81 h 192"/>
                  <a:gd name="T50" fmla="*/ 11 w 165"/>
                  <a:gd name="T51" fmla="*/ 85 h 192"/>
                  <a:gd name="T52" fmla="*/ 9 w 165"/>
                  <a:gd name="T53" fmla="*/ 88 h 192"/>
                  <a:gd name="T54" fmla="*/ 6 w 165"/>
                  <a:gd name="T55" fmla="*/ 91 h 192"/>
                  <a:gd name="T56" fmla="*/ 3 w 165"/>
                  <a:gd name="T57" fmla="*/ 96 h 192"/>
                  <a:gd name="T58" fmla="*/ 2 w 165"/>
                  <a:gd name="T59" fmla="*/ 94 h 192"/>
                  <a:gd name="T60" fmla="*/ 1 w 165"/>
                  <a:gd name="T61" fmla="*/ 91 h 192"/>
                  <a:gd name="T62" fmla="*/ 0 w 165"/>
                  <a:gd name="T63" fmla="*/ 88 h 192"/>
                  <a:gd name="T64" fmla="*/ 0 w 165"/>
                  <a:gd name="T65" fmla="*/ 87 h 192"/>
                  <a:gd name="T66" fmla="*/ 0 w 165"/>
                  <a:gd name="T67" fmla="*/ 82 h 192"/>
                  <a:gd name="T68" fmla="*/ 3 w 165"/>
                  <a:gd name="T69" fmla="*/ 78 h 192"/>
                  <a:gd name="T70" fmla="*/ 6 w 165"/>
                  <a:gd name="T71" fmla="*/ 73 h 192"/>
                  <a:gd name="T72" fmla="*/ 10 w 165"/>
                  <a:gd name="T73" fmla="*/ 69 h 192"/>
                  <a:gd name="T74" fmla="*/ 14 w 165"/>
                  <a:gd name="T75" fmla="*/ 63 h 192"/>
                  <a:gd name="T76" fmla="*/ 19 w 165"/>
                  <a:gd name="T77" fmla="*/ 59 h 192"/>
                  <a:gd name="T78" fmla="*/ 23 w 165"/>
                  <a:gd name="T79" fmla="*/ 54 h 192"/>
                  <a:gd name="T80" fmla="*/ 28 w 165"/>
                  <a:gd name="T81" fmla="*/ 50 h 192"/>
                  <a:gd name="T82" fmla="*/ 31 w 165"/>
                  <a:gd name="T83" fmla="*/ 47 h 192"/>
                  <a:gd name="T84" fmla="*/ 34 w 165"/>
                  <a:gd name="T85" fmla="*/ 43 h 192"/>
                  <a:gd name="T86" fmla="*/ 37 w 165"/>
                  <a:gd name="T87" fmla="*/ 39 h 192"/>
                  <a:gd name="T88" fmla="*/ 40 w 165"/>
                  <a:gd name="T89" fmla="*/ 36 h 192"/>
                  <a:gd name="T90" fmla="*/ 42 w 165"/>
                  <a:gd name="T91" fmla="*/ 33 h 192"/>
                  <a:gd name="T92" fmla="*/ 45 w 165"/>
                  <a:gd name="T93" fmla="*/ 30 h 192"/>
                  <a:gd name="T94" fmla="*/ 48 w 165"/>
                  <a:gd name="T95" fmla="*/ 26 h 192"/>
                  <a:gd name="T96" fmla="*/ 51 w 165"/>
                  <a:gd name="T97" fmla="*/ 24 h 192"/>
                  <a:gd name="T98" fmla="*/ 54 w 165"/>
                  <a:gd name="T99" fmla="*/ 21 h 192"/>
                  <a:gd name="T100" fmla="*/ 56 w 165"/>
                  <a:gd name="T101" fmla="*/ 18 h 192"/>
                  <a:gd name="T102" fmla="*/ 58 w 165"/>
                  <a:gd name="T103" fmla="*/ 14 h 192"/>
                  <a:gd name="T104" fmla="*/ 62 w 165"/>
                  <a:gd name="T105" fmla="*/ 12 h 192"/>
                  <a:gd name="T106" fmla="*/ 65 w 165"/>
                  <a:gd name="T107" fmla="*/ 9 h 192"/>
                  <a:gd name="T108" fmla="*/ 68 w 165"/>
                  <a:gd name="T109" fmla="*/ 6 h 192"/>
                  <a:gd name="T110" fmla="*/ 72 w 165"/>
                  <a:gd name="T111" fmla="*/ 3 h 192"/>
                  <a:gd name="T112" fmla="*/ 76 w 165"/>
                  <a:gd name="T113" fmla="*/ 0 h 192"/>
                  <a:gd name="T114" fmla="*/ 76 w 165"/>
                  <a:gd name="T115" fmla="*/ 0 h 19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65"/>
                  <a:gd name="T175" fmla="*/ 0 h 192"/>
                  <a:gd name="T176" fmla="*/ 165 w 165"/>
                  <a:gd name="T177" fmla="*/ 192 h 19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65" h="192">
                    <a:moveTo>
                      <a:pt x="152" y="0"/>
                    </a:moveTo>
                    <a:lnTo>
                      <a:pt x="157" y="2"/>
                    </a:lnTo>
                    <a:lnTo>
                      <a:pt x="163" y="2"/>
                    </a:lnTo>
                    <a:lnTo>
                      <a:pt x="165" y="4"/>
                    </a:lnTo>
                    <a:lnTo>
                      <a:pt x="163" y="9"/>
                    </a:lnTo>
                    <a:lnTo>
                      <a:pt x="155" y="15"/>
                    </a:lnTo>
                    <a:lnTo>
                      <a:pt x="148" y="25"/>
                    </a:lnTo>
                    <a:lnTo>
                      <a:pt x="140" y="32"/>
                    </a:lnTo>
                    <a:lnTo>
                      <a:pt x="131" y="42"/>
                    </a:lnTo>
                    <a:lnTo>
                      <a:pt x="123" y="51"/>
                    </a:lnTo>
                    <a:lnTo>
                      <a:pt x="114" y="61"/>
                    </a:lnTo>
                    <a:lnTo>
                      <a:pt x="108" y="68"/>
                    </a:lnTo>
                    <a:lnTo>
                      <a:pt x="102" y="78"/>
                    </a:lnTo>
                    <a:lnTo>
                      <a:pt x="97" y="84"/>
                    </a:lnTo>
                    <a:lnTo>
                      <a:pt x="89" y="91"/>
                    </a:lnTo>
                    <a:lnTo>
                      <a:pt x="83" y="99"/>
                    </a:lnTo>
                    <a:lnTo>
                      <a:pt x="78" y="106"/>
                    </a:lnTo>
                    <a:lnTo>
                      <a:pt x="72" y="114"/>
                    </a:lnTo>
                    <a:lnTo>
                      <a:pt x="66" y="120"/>
                    </a:lnTo>
                    <a:lnTo>
                      <a:pt x="59" y="127"/>
                    </a:lnTo>
                    <a:lnTo>
                      <a:pt x="53" y="135"/>
                    </a:lnTo>
                    <a:lnTo>
                      <a:pt x="47" y="141"/>
                    </a:lnTo>
                    <a:lnTo>
                      <a:pt x="41" y="148"/>
                    </a:lnTo>
                    <a:lnTo>
                      <a:pt x="34" y="154"/>
                    </a:lnTo>
                    <a:lnTo>
                      <a:pt x="30" y="162"/>
                    </a:lnTo>
                    <a:lnTo>
                      <a:pt x="22" y="169"/>
                    </a:lnTo>
                    <a:lnTo>
                      <a:pt x="19" y="175"/>
                    </a:lnTo>
                    <a:lnTo>
                      <a:pt x="13" y="182"/>
                    </a:lnTo>
                    <a:lnTo>
                      <a:pt x="7" y="192"/>
                    </a:lnTo>
                    <a:lnTo>
                      <a:pt x="5" y="188"/>
                    </a:lnTo>
                    <a:lnTo>
                      <a:pt x="3" y="182"/>
                    </a:lnTo>
                    <a:lnTo>
                      <a:pt x="1" y="175"/>
                    </a:lnTo>
                    <a:lnTo>
                      <a:pt x="0" y="173"/>
                    </a:lnTo>
                    <a:lnTo>
                      <a:pt x="1" y="163"/>
                    </a:lnTo>
                    <a:lnTo>
                      <a:pt x="7" y="156"/>
                    </a:lnTo>
                    <a:lnTo>
                      <a:pt x="13" y="146"/>
                    </a:lnTo>
                    <a:lnTo>
                      <a:pt x="21" y="137"/>
                    </a:lnTo>
                    <a:lnTo>
                      <a:pt x="28" y="127"/>
                    </a:lnTo>
                    <a:lnTo>
                      <a:pt x="38" y="118"/>
                    </a:lnTo>
                    <a:lnTo>
                      <a:pt x="47" y="108"/>
                    </a:lnTo>
                    <a:lnTo>
                      <a:pt x="57" y="101"/>
                    </a:lnTo>
                    <a:lnTo>
                      <a:pt x="62" y="93"/>
                    </a:lnTo>
                    <a:lnTo>
                      <a:pt x="68" y="85"/>
                    </a:lnTo>
                    <a:lnTo>
                      <a:pt x="74" y="78"/>
                    </a:lnTo>
                    <a:lnTo>
                      <a:pt x="81" y="72"/>
                    </a:lnTo>
                    <a:lnTo>
                      <a:pt x="85" y="66"/>
                    </a:lnTo>
                    <a:lnTo>
                      <a:pt x="91" y="61"/>
                    </a:lnTo>
                    <a:lnTo>
                      <a:pt x="97" y="53"/>
                    </a:lnTo>
                    <a:lnTo>
                      <a:pt x="102" y="47"/>
                    </a:lnTo>
                    <a:lnTo>
                      <a:pt x="108" y="42"/>
                    </a:lnTo>
                    <a:lnTo>
                      <a:pt x="112" y="36"/>
                    </a:lnTo>
                    <a:lnTo>
                      <a:pt x="117" y="28"/>
                    </a:lnTo>
                    <a:lnTo>
                      <a:pt x="125" y="23"/>
                    </a:lnTo>
                    <a:lnTo>
                      <a:pt x="131" y="17"/>
                    </a:lnTo>
                    <a:lnTo>
                      <a:pt x="136" y="11"/>
                    </a:lnTo>
                    <a:lnTo>
                      <a:pt x="144" y="6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2" name="Freeform 167"/>
              <p:cNvSpPr>
                <a:spLocks/>
              </p:cNvSpPr>
              <p:nvPr/>
            </p:nvSpPr>
            <p:spPr bwMode="auto">
              <a:xfrm>
                <a:off x="1340" y="1817"/>
                <a:ext cx="37" cy="30"/>
              </a:xfrm>
              <a:custGeom>
                <a:avLst/>
                <a:gdLst>
                  <a:gd name="T0" fmla="*/ 28 w 75"/>
                  <a:gd name="T1" fmla="*/ 0 h 59"/>
                  <a:gd name="T2" fmla="*/ 30 w 75"/>
                  <a:gd name="T3" fmla="*/ 0 h 59"/>
                  <a:gd name="T4" fmla="*/ 32 w 75"/>
                  <a:gd name="T5" fmla="*/ 2 h 59"/>
                  <a:gd name="T6" fmla="*/ 34 w 75"/>
                  <a:gd name="T7" fmla="*/ 4 h 59"/>
                  <a:gd name="T8" fmla="*/ 37 w 75"/>
                  <a:gd name="T9" fmla="*/ 6 h 59"/>
                  <a:gd name="T10" fmla="*/ 33 w 75"/>
                  <a:gd name="T11" fmla="*/ 10 h 59"/>
                  <a:gd name="T12" fmla="*/ 28 w 75"/>
                  <a:gd name="T13" fmla="*/ 13 h 59"/>
                  <a:gd name="T14" fmla="*/ 25 w 75"/>
                  <a:gd name="T15" fmla="*/ 17 h 59"/>
                  <a:gd name="T16" fmla="*/ 20 w 75"/>
                  <a:gd name="T17" fmla="*/ 20 h 59"/>
                  <a:gd name="T18" fmla="*/ 14 w 75"/>
                  <a:gd name="T19" fmla="*/ 23 h 59"/>
                  <a:gd name="T20" fmla="*/ 9 w 75"/>
                  <a:gd name="T21" fmla="*/ 25 h 59"/>
                  <a:gd name="T22" fmla="*/ 5 w 75"/>
                  <a:gd name="T23" fmla="*/ 27 h 59"/>
                  <a:gd name="T24" fmla="*/ 0 w 75"/>
                  <a:gd name="T25" fmla="*/ 30 h 59"/>
                  <a:gd name="T26" fmla="*/ 0 w 75"/>
                  <a:gd name="T27" fmla="*/ 27 h 59"/>
                  <a:gd name="T28" fmla="*/ 0 w 75"/>
                  <a:gd name="T29" fmla="*/ 25 h 59"/>
                  <a:gd name="T30" fmla="*/ 0 w 75"/>
                  <a:gd name="T31" fmla="*/ 23 h 59"/>
                  <a:gd name="T32" fmla="*/ 0 w 75"/>
                  <a:gd name="T33" fmla="*/ 22 h 59"/>
                  <a:gd name="T34" fmla="*/ 4 w 75"/>
                  <a:gd name="T35" fmla="*/ 18 h 59"/>
                  <a:gd name="T36" fmla="*/ 7 w 75"/>
                  <a:gd name="T37" fmla="*/ 16 h 59"/>
                  <a:gd name="T38" fmla="*/ 10 w 75"/>
                  <a:gd name="T39" fmla="*/ 13 h 59"/>
                  <a:gd name="T40" fmla="*/ 14 w 75"/>
                  <a:gd name="T41" fmla="*/ 11 h 59"/>
                  <a:gd name="T42" fmla="*/ 17 w 75"/>
                  <a:gd name="T43" fmla="*/ 8 h 59"/>
                  <a:gd name="T44" fmla="*/ 21 w 75"/>
                  <a:gd name="T45" fmla="*/ 5 h 59"/>
                  <a:gd name="T46" fmla="*/ 25 w 75"/>
                  <a:gd name="T47" fmla="*/ 3 h 59"/>
                  <a:gd name="T48" fmla="*/ 28 w 75"/>
                  <a:gd name="T49" fmla="*/ 0 h 59"/>
                  <a:gd name="T50" fmla="*/ 28 w 75"/>
                  <a:gd name="T51" fmla="*/ 0 h 5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5"/>
                  <a:gd name="T79" fmla="*/ 0 h 59"/>
                  <a:gd name="T80" fmla="*/ 75 w 75"/>
                  <a:gd name="T81" fmla="*/ 59 h 5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5" h="59">
                    <a:moveTo>
                      <a:pt x="57" y="0"/>
                    </a:moveTo>
                    <a:lnTo>
                      <a:pt x="61" y="0"/>
                    </a:lnTo>
                    <a:lnTo>
                      <a:pt x="65" y="4"/>
                    </a:lnTo>
                    <a:lnTo>
                      <a:pt x="69" y="8"/>
                    </a:lnTo>
                    <a:lnTo>
                      <a:pt x="75" y="12"/>
                    </a:lnTo>
                    <a:lnTo>
                      <a:pt x="67" y="19"/>
                    </a:lnTo>
                    <a:lnTo>
                      <a:pt x="57" y="25"/>
                    </a:lnTo>
                    <a:lnTo>
                      <a:pt x="50" y="33"/>
                    </a:lnTo>
                    <a:lnTo>
                      <a:pt x="40" y="40"/>
                    </a:lnTo>
                    <a:lnTo>
                      <a:pt x="29" y="46"/>
                    </a:lnTo>
                    <a:lnTo>
                      <a:pt x="19" y="50"/>
                    </a:lnTo>
                    <a:lnTo>
                      <a:pt x="10" y="53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8" y="36"/>
                    </a:lnTo>
                    <a:lnTo>
                      <a:pt x="14" y="31"/>
                    </a:lnTo>
                    <a:lnTo>
                      <a:pt x="21" y="25"/>
                    </a:lnTo>
                    <a:lnTo>
                      <a:pt x="29" y="21"/>
                    </a:lnTo>
                    <a:lnTo>
                      <a:pt x="35" y="15"/>
                    </a:lnTo>
                    <a:lnTo>
                      <a:pt x="42" y="10"/>
                    </a:lnTo>
                    <a:lnTo>
                      <a:pt x="50" y="6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3" name="Freeform 168"/>
              <p:cNvSpPr>
                <a:spLocks/>
              </p:cNvSpPr>
              <p:nvPr/>
            </p:nvSpPr>
            <p:spPr bwMode="auto">
              <a:xfrm>
                <a:off x="1566" y="1750"/>
                <a:ext cx="98" cy="67"/>
              </a:xfrm>
              <a:custGeom>
                <a:avLst/>
                <a:gdLst>
                  <a:gd name="T0" fmla="*/ 96 w 196"/>
                  <a:gd name="T1" fmla="*/ 0 h 135"/>
                  <a:gd name="T2" fmla="*/ 98 w 196"/>
                  <a:gd name="T3" fmla="*/ 3 h 135"/>
                  <a:gd name="T4" fmla="*/ 98 w 196"/>
                  <a:gd name="T5" fmla="*/ 6 h 135"/>
                  <a:gd name="T6" fmla="*/ 96 w 196"/>
                  <a:gd name="T7" fmla="*/ 8 h 135"/>
                  <a:gd name="T8" fmla="*/ 93 w 196"/>
                  <a:gd name="T9" fmla="*/ 12 h 135"/>
                  <a:gd name="T10" fmla="*/ 88 w 196"/>
                  <a:gd name="T11" fmla="*/ 16 h 135"/>
                  <a:gd name="T12" fmla="*/ 84 w 196"/>
                  <a:gd name="T13" fmla="*/ 19 h 135"/>
                  <a:gd name="T14" fmla="*/ 78 w 196"/>
                  <a:gd name="T15" fmla="*/ 23 h 135"/>
                  <a:gd name="T16" fmla="*/ 73 w 196"/>
                  <a:gd name="T17" fmla="*/ 26 h 135"/>
                  <a:gd name="T18" fmla="*/ 70 w 196"/>
                  <a:gd name="T19" fmla="*/ 27 h 135"/>
                  <a:gd name="T20" fmla="*/ 65 w 196"/>
                  <a:gd name="T21" fmla="*/ 30 h 135"/>
                  <a:gd name="T22" fmla="*/ 61 w 196"/>
                  <a:gd name="T23" fmla="*/ 32 h 135"/>
                  <a:gd name="T24" fmla="*/ 57 w 196"/>
                  <a:gd name="T25" fmla="*/ 35 h 135"/>
                  <a:gd name="T26" fmla="*/ 52 w 196"/>
                  <a:gd name="T27" fmla="*/ 38 h 135"/>
                  <a:gd name="T28" fmla="*/ 49 w 196"/>
                  <a:gd name="T29" fmla="*/ 41 h 135"/>
                  <a:gd name="T30" fmla="*/ 44 w 196"/>
                  <a:gd name="T31" fmla="*/ 44 h 135"/>
                  <a:gd name="T32" fmla="*/ 40 w 196"/>
                  <a:gd name="T33" fmla="*/ 46 h 135"/>
                  <a:gd name="T34" fmla="*/ 35 w 196"/>
                  <a:gd name="T35" fmla="*/ 49 h 135"/>
                  <a:gd name="T36" fmla="*/ 30 w 196"/>
                  <a:gd name="T37" fmla="*/ 52 h 135"/>
                  <a:gd name="T38" fmla="*/ 25 w 196"/>
                  <a:gd name="T39" fmla="*/ 55 h 135"/>
                  <a:gd name="T40" fmla="*/ 22 w 196"/>
                  <a:gd name="T41" fmla="*/ 58 h 135"/>
                  <a:gd name="T42" fmla="*/ 17 w 196"/>
                  <a:gd name="T43" fmla="*/ 60 h 135"/>
                  <a:gd name="T44" fmla="*/ 13 w 196"/>
                  <a:gd name="T45" fmla="*/ 63 h 135"/>
                  <a:gd name="T46" fmla="*/ 9 w 196"/>
                  <a:gd name="T47" fmla="*/ 64 h 135"/>
                  <a:gd name="T48" fmla="*/ 5 w 196"/>
                  <a:gd name="T49" fmla="*/ 67 h 135"/>
                  <a:gd name="T50" fmla="*/ 3 w 196"/>
                  <a:gd name="T51" fmla="*/ 66 h 135"/>
                  <a:gd name="T52" fmla="*/ 1 w 196"/>
                  <a:gd name="T53" fmla="*/ 65 h 135"/>
                  <a:gd name="T54" fmla="*/ 0 w 196"/>
                  <a:gd name="T55" fmla="*/ 64 h 135"/>
                  <a:gd name="T56" fmla="*/ 1 w 196"/>
                  <a:gd name="T57" fmla="*/ 63 h 135"/>
                  <a:gd name="T58" fmla="*/ 3 w 196"/>
                  <a:gd name="T59" fmla="*/ 57 h 135"/>
                  <a:gd name="T60" fmla="*/ 10 w 196"/>
                  <a:gd name="T61" fmla="*/ 52 h 135"/>
                  <a:gd name="T62" fmla="*/ 12 w 196"/>
                  <a:gd name="T63" fmla="*/ 50 h 135"/>
                  <a:gd name="T64" fmla="*/ 16 w 196"/>
                  <a:gd name="T65" fmla="*/ 48 h 135"/>
                  <a:gd name="T66" fmla="*/ 19 w 196"/>
                  <a:gd name="T67" fmla="*/ 45 h 135"/>
                  <a:gd name="T68" fmla="*/ 24 w 196"/>
                  <a:gd name="T69" fmla="*/ 44 h 135"/>
                  <a:gd name="T70" fmla="*/ 27 w 196"/>
                  <a:gd name="T71" fmla="*/ 41 h 135"/>
                  <a:gd name="T72" fmla="*/ 31 w 196"/>
                  <a:gd name="T73" fmla="*/ 39 h 135"/>
                  <a:gd name="T74" fmla="*/ 35 w 196"/>
                  <a:gd name="T75" fmla="*/ 37 h 135"/>
                  <a:gd name="T76" fmla="*/ 39 w 196"/>
                  <a:gd name="T77" fmla="*/ 35 h 135"/>
                  <a:gd name="T78" fmla="*/ 44 w 196"/>
                  <a:gd name="T79" fmla="*/ 32 h 135"/>
                  <a:gd name="T80" fmla="*/ 48 w 196"/>
                  <a:gd name="T81" fmla="*/ 30 h 135"/>
                  <a:gd name="T82" fmla="*/ 51 w 196"/>
                  <a:gd name="T83" fmla="*/ 27 h 135"/>
                  <a:gd name="T84" fmla="*/ 56 w 196"/>
                  <a:gd name="T85" fmla="*/ 26 h 135"/>
                  <a:gd name="T86" fmla="*/ 61 w 196"/>
                  <a:gd name="T87" fmla="*/ 23 h 135"/>
                  <a:gd name="T88" fmla="*/ 66 w 196"/>
                  <a:gd name="T89" fmla="*/ 19 h 135"/>
                  <a:gd name="T90" fmla="*/ 71 w 196"/>
                  <a:gd name="T91" fmla="*/ 16 h 135"/>
                  <a:gd name="T92" fmla="*/ 75 w 196"/>
                  <a:gd name="T93" fmla="*/ 12 h 135"/>
                  <a:gd name="T94" fmla="*/ 80 w 196"/>
                  <a:gd name="T95" fmla="*/ 9 h 135"/>
                  <a:gd name="T96" fmla="*/ 85 w 196"/>
                  <a:gd name="T97" fmla="*/ 6 h 135"/>
                  <a:gd name="T98" fmla="*/ 88 w 196"/>
                  <a:gd name="T99" fmla="*/ 5 h 135"/>
                  <a:gd name="T100" fmla="*/ 90 w 196"/>
                  <a:gd name="T101" fmla="*/ 4 h 135"/>
                  <a:gd name="T102" fmla="*/ 93 w 196"/>
                  <a:gd name="T103" fmla="*/ 2 h 135"/>
                  <a:gd name="T104" fmla="*/ 96 w 196"/>
                  <a:gd name="T105" fmla="*/ 0 h 135"/>
                  <a:gd name="T106" fmla="*/ 96 w 196"/>
                  <a:gd name="T107" fmla="*/ 0 h 1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96"/>
                  <a:gd name="T163" fmla="*/ 0 h 135"/>
                  <a:gd name="T164" fmla="*/ 196 w 196"/>
                  <a:gd name="T165" fmla="*/ 135 h 13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96" h="135">
                    <a:moveTo>
                      <a:pt x="192" y="0"/>
                    </a:moveTo>
                    <a:lnTo>
                      <a:pt x="196" y="6"/>
                    </a:lnTo>
                    <a:lnTo>
                      <a:pt x="196" y="12"/>
                    </a:lnTo>
                    <a:lnTo>
                      <a:pt x="192" y="17"/>
                    </a:lnTo>
                    <a:lnTo>
                      <a:pt x="186" y="25"/>
                    </a:lnTo>
                    <a:lnTo>
                      <a:pt x="175" y="33"/>
                    </a:lnTo>
                    <a:lnTo>
                      <a:pt x="167" y="38"/>
                    </a:lnTo>
                    <a:lnTo>
                      <a:pt x="156" y="46"/>
                    </a:lnTo>
                    <a:lnTo>
                      <a:pt x="146" y="52"/>
                    </a:lnTo>
                    <a:lnTo>
                      <a:pt x="139" y="55"/>
                    </a:lnTo>
                    <a:lnTo>
                      <a:pt x="129" y="61"/>
                    </a:lnTo>
                    <a:lnTo>
                      <a:pt x="122" y="65"/>
                    </a:lnTo>
                    <a:lnTo>
                      <a:pt x="114" y="71"/>
                    </a:lnTo>
                    <a:lnTo>
                      <a:pt x="104" y="76"/>
                    </a:lnTo>
                    <a:lnTo>
                      <a:pt x="97" y="82"/>
                    </a:lnTo>
                    <a:lnTo>
                      <a:pt x="87" y="88"/>
                    </a:lnTo>
                    <a:lnTo>
                      <a:pt x="80" y="93"/>
                    </a:lnTo>
                    <a:lnTo>
                      <a:pt x="70" y="99"/>
                    </a:lnTo>
                    <a:lnTo>
                      <a:pt x="61" y="105"/>
                    </a:lnTo>
                    <a:lnTo>
                      <a:pt x="51" y="110"/>
                    </a:lnTo>
                    <a:lnTo>
                      <a:pt x="44" y="116"/>
                    </a:lnTo>
                    <a:lnTo>
                      <a:pt x="34" y="120"/>
                    </a:lnTo>
                    <a:lnTo>
                      <a:pt x="26" y="126"/>
                    </a:lnTo>
                    <a:lnTo>
                      <a:pt x="17" y="129"/>
                    </a:lnTo>
                    <a:lnTo>
                      <a:pt x="9" y="135"/>
                    </a:lnTo>
                    <a:lnTo>
                      <a:pt x="6" y="133"/>
                    </a:lnTo>
                    <a:lnTo>
                      <a:pt x="2" y="131"/>
                    </a:lnTo>
                    <a:lnTo>
                      <a:pt x="0" y="128"/>
                    </a:lnTo>
                    <a:lnTo>
                      <a:pt x="2" y="126"/>
                    </a:lnTo>
                    <a:lnTo>
                      <a:pt x="7" y="114"/>
                    </a:lnTo>
                    <a:lnTo>
                      <a:pt x="19" y="105"/>
                    </a:lnTo>
                    <a:lnTo>
                      <a:pt x="25" y="101"/>
                    </a:lnTo>
                    <a:lnTo>
                      <a:pt x="32" y="97"/>
                    </a:lnTo>
                    <a:lnTo>
                      <a:pt x="38" y="91"/>
                    </a:lnTo>
                    <a:lnTo>
                      <a:pt x="47" y="88"/>
                    </a:lnTo>
                    <a:lnTo>
                      <a:pt x="55" y="82"/>
                    </a:lnTo>
                    <a:lnTo>
                      <a:pt x="63" y="78"/>
                    </a:lnTo>
                    <a:lnTo>
                      <a:pt x="70" y="74"/>
                    </a:lnTo>
                    <a:lnTo>
                      <a:pt x="78" y="71"/>
                    </a:lnTo>
                    <a:lnTo>
                      <a:pt x="87" y="65"/>
                    </a:lnTo>
                    <a:lnTo>
                      <a:pt x="95" y="61"/>
                    </a:lnTo>
                    <a:lnTo>
                      <a:pt x="103" y="55"/>
                    </a:lnTo>
                    <a:lnTo>
                      <a:pt x="112" y="52"/>
                    </a:lnTo>
                    <a:lnTo>
                      <a:pt x="122" y="46"/>
                    </a:lnTo>
                    <a:lnTo>
                      <a:pt x="131" y="38"/>
                    </a:lnTo>
                    <a:lnTo>
                      <a:pt x="141" y="33"/>
                    </a:lnTo>
                    <a:lnTo>
                      <a:pt x="150" y="25"/>
                    </a:lnTo>
                    <a:lnTo>
                      <a:pt x="160" y="19"/>
                    </a:lnTo>
                    <a:lnTo>
                      <a:pt x="169" y="13"/>
                    </a:lnTo>
                    <a:lnTo>
                      <a:pt x="175" y="10"/>
                    </a:lnTo>
                    <a:lnTo>
                      <a:pt x="180" y="8"/>
                    </a:lnTo>
                    <a:lnTo>
                      <a:pt x="186" y="4"/>
                    </a:lnTo>
                    <a:lnTo>
                      <a:pt x="1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4" name="Freeform 169"/>
              <p:cNvSpPr>
                <a:spLocks/>
              </p:cNvSpPr>
              <p:nvPr/>
            </p:nvSpPr>
            <p:spPr bwMode="auto">
              <a:xfrm>
                <a:off x="1400" y="1734"/>
                <a:ext cx="86" cy="32"/>
              </a:xfrm>
              <a:custGeom>
                <a:avLst/>
                <a:gdLst>
                  <a:gd name="T0" fmla="*/ 81 w 173"/>
                  <a:gd name="T1" fmla="*/ 0 h 63"/>
                  <a:gd name="T2" fmla="*/ 82 w 173"/>
                  <a:gd name="T3" fmla="*/ 1 h 63"/>
                  <a:gd name="T4" fmla="*/ 83 w 173"/>
                  <a:gd name="T5" fmla="*/ 4 h 63"/>
                  <a:gd name="T6" fmla="*/ 84 w 173"/>
                  <a:gd name="T7" fmla="*/ 6 h 63"/>
                  <a:gd name="T8" fmla="*/ 86 w 173"/>
                  <a:gd name="T9" fmla="*/ 8 h 63"/>
                  <a:gd name="T10" fmla="*/ 82 w 173"/>
                  <a:gd name="T11" fmla="*/ 9 h 63"/>
                  <a:gd name="T12" fmla="*/ 77 w 173"/>
                  <a:gd name="T13" fmla="*/ 11 h 63"/>
                  <a:gd name="T14" fmla="*/ 73 w 173"/>
                  <a:gd name="T15" fmla="*/ 12 h 63"/>
                  <a:gd name="T16" fmla="*/ 68 w 173"/>
                  <a:gd name="T17" fmla="*/ 13 h 63"/>
                  <a:gd name="T18" fmla="*/ 63 w 173"/>
                  <a:gd name="T19" fmla="*/ 15 h 63"/>
                  <a:gd name="T20" fmla="*/ 58 w 173"/>
                  <a:gd name="T21" fmla="*/ 16 h 63"/>
                  <a:gd name="T22" fmla="*/ 52 w 173"/>
                  <a:gd name="T23" fmla="*/ 18 h 63"/>
                  <a:gd name="T24" fmla="*/ 47 w 173"/>
                  <a:gd name="T25" fmla="*/ 20 h 63"/>
                  <a:gd name="T26" fmla="*/ 42 w 173"/>
                  <a:gd name="T27" fmla="*/ 21 h 63"/>
                  <a:gd name="T28" fmla="*/ 36 w 173"/>
                  <a:gd name="T29" fmla="*/ 22 h 63"/>
                  <a:gd name="T30" fmla="*/ 30 w 173"/>
                  <a:gd name="T31" fmla="*/ 24 h 63"/>
                  <a:gd name="T32" fmla="*/ 25 w 173"/>
                  <a:gd name="T33" fmla="*/ 26 h 63"/>
                  <a:gd name="T34" fmla="*/ 19 w 173"/>
                  <a:gd name="T35" fmla="*/ 27 h 63"/>
                  <a:gd name="T36" fmla="*/ 13 w 173"/>
                  <a:gd name="T37" fmla="*/ 28 h 63"/>
                  <a:gd name="T38" fmla="*/ 7 w 173"/>
                  <a:gd name="T39" fmla="*/ 30 h 63"/>
                  <a:gd name="T40" fmla="*/ 4 w 173"/>
                  <a:gd name="T41" fmla="*/ 32 h 63"/>
                  <a:gd name="T42" fmla="*/ 1 w 173"/>
                  <a:gd name="T43" fmla="*/ 29 h 63"/>
                  <a:gd name="T44" fmla="*/ 0 w 173"/>
                  <a:gd name="T45" fmla="*/ 27 h 63"/>
                  <a:gd name="T46" fmla="*/ 4 w 173"/>
                  <a:gd name="T47" fmla="*/ 24 h 63"/>
                  <a:gd name="T48" fmla="*/ 8 w 173"/>
                  <a:gd name="T49" fmla="*/ 21 h 63"/>
                  <a:gd name="T50" fmla="*/ 13 w 173"/>
                  <a:gd name="T51" fmla="*/ 18 h 63"/>
                  <a:gd name="T52" fmla="*/ 18 w 173"/>
                  <a:gd name="T53" fmla="*/ 16 h 63"/>
                  <a:gd name="T54" fmla="*/ 23 w 173"/>
                  <a:gd name="T55" fmla="*/ 14 h 63"/>
                  <a:gd name="T56" fmla="*/ 27 w 173"/>
                  <a:gd name="T57" fmla="*/ 12 h 63"/>
                  <a:gd name="T58" fmla="*/ 33 w 173"/>
                  <a:gd name="T59" fmla="*/ 12 h 63"/>
                  <a:gd name="T60" fmla="*/ 39 w 173"/>
                  <a:gd name="T61" fmla="*/ 11 h 63"/>
                  <a:gd name="T62" fmla="*/ 44 w 173"/>
                  <a:gd name="T63" fmla="*/ 9 h 63"/>
                  <a:gd name="T64" fmla="*/ 49 w 173"/>
                  <a:gd name="T65" fmla="*/ 8 h 63"/>
                  <a:gd name="T66" fmla="*/ 54 w 173"/>
                  <a:gd name="T67" fmla="*/ 7 h 63"/>
                  <a:gd name="T68" fmla="*/ 60 w 173"/>
                  <a:gd name="T69" fmla="*/ 6 h 63"/>
                  <a:gd name="T70" fmla="*/ 65 w 173"/>
                  <a:gd name="T71" fmla="*/ 5 h 63"/>
                  <a:gd name="T72" fmla="*/ 70 w 173"/>
                  <a:gd name="T73" fmla="*/ 4 h 63"/>
                  <a:gd name="T74" fmla="*/ 75 w 173"/>
                  <a:gd name="T75" fmla="*/ 2 h 63"/>
                  <a:gd name="T76" fmla="*/ 81 w 173"/>
                  <a:gd name="T77" fmla="*/ 0 h 63"/>
                  <a:gd name="T78" fmla="*/ 81 w 173"/>
                  <a:gd name="T79" fmla="*/ 0 h 6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3"/>
                  <a:gd name="T121" fmla="*/ 0 h 63"/>
                  <a:gd name="T122" fmla="*/ 173 w 173"/>
                  <a:gd name="T123" fmla="*/ 63 h 6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3" h="63">
                    <a:moveTo>
                      <a:pt x="162" y="0"/>
                    </a:moveTo>
                    <a:lnTo>
                      <a:pt x="164" y="2"/>
                    </a:lnTo>
                    <a:lnTo>
                      <a:pt x="166" y="7"/>
                    </a:lnTo>
                    <a:lnTo>
                      <a:pt x="169" y="11"/>
                    </a:lnTo>
                    <a:lnTo>
                      <a:pt x="173" y="15"/>
                    </a:lnTo>
                    <a:lnTo>
                      <a:pt x="164" y="17"/>
                    </a:lnTo>
                    <a:lnTo>
                      <a:pt x="154" y="21"/>
                    </a:lnTo>
                    <a:lnTo>
                      <a:pt x="147" y="24"/>
                    </a:lnTo>
                    <a:lnTo>
                      <a:pt x="137" y="26"/>
                    </a:lnTo>
                    <a:lnTo>
                      <a:pt x="126" y="30"/>
                    </a:lnTo>
                    <a:lnTo>
                      <a:pt x="116" y="32"/>
                    </a:lnTo>
                    <a:lnTo>
                      <a:pt x="105" y="36"/>
                    </a:lnTo>
                    <a:lnTo>
                      <a:pt x="95" y="40"/>
                    </a:lnTo>
                    <a:lnTo>
                      <a:pt x="84" y="42"/>
                    </a:lnTo>
                    <a:lnTo>
                      <a:pt x="72" y="43"/>
                    </a:lnTo>
                    <a:lnTo>
                      <a:pt x="61" y="47"/>
                    </a:lnTo>
                    <a:lnTo>
                      <a:pt x="50" y="51"/>
                    </a:lnTo>
                    <a:lnTo>
                      <a:pt x="38" y="53"/>
                    </a:lnTo>
                    <a:lnTo>
                      <a:pt x="27" y="55"/>
                    </a:lnTo>
                    <a:lnTo>
                      <a:pt x="15" y="59"/>
                    </a:lnTo>
                    <a:lnTo>
                      <a:pt x="8" y="63"/>
                    </a:lnTo>
                    <a:lnTo>
                      <a:pt x="2" y="57"/>
                    </a:lnTo>
                    <a:lnTo>
                      <a:pt x="0" y="53"/>
                    </a:lnTo>
                    <a:lnTo>
                      <a:pt x="8" y="47"/>
                    </a:lnTo>
                    <a:lnTo>
                      <a:pt x="17" y="42"/>
                    </a:lnTo>
                    <a:lnTo>
                      <a:pt x="27" y="36"/>
                    </a:lnTo>
                    <a:lnTo>
                      <a:pt x="36" y="32"/>
                    </a:lnTo>
                    <a:lnTo>
                      <a:pt x="46" y="28"/>
                    </a:lnTo>
                    <a:lnTo>
                      <a:pt x="55" y="24"/>
                    </a:lnTo>
                    <a:lnTo>
                      <a:pt x="67" y="23"/>
                    </a:lnTo>
                    <a:lnTo>
                      <a:pt x="78" y="21"/>
                    </a:lnTo>
                    <a:lnTo>
                      <a:pt x="88" y="17"/>
                    </a:lnTo>
                    <a:lnTo>
                      <a:pt x="99" y="15"/>
                    </a:lnTo>
                    <a:lnTo>
                      <a:pt x="109" y="13"/>
                    </a:lnTo>
                    <a:lnTo>
                      <a:pt x="120" y="11"/>
                    </a:lnTo>
                    <a:lnTo>
                      <a:pt x="131" y="9"/>
                    </a:lnTo>
                    <a:lnTo>
                      <a:pt x="141" y="7"/>
                    </a:lnTo>
                    <a:lnTo>
                      <a:pt x="150" y="4"/>
                    </a:lnTo>
                    <a:lnTo>
                      <a:pt x="1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5" name="Freeform 170"/>
              <p:cNvSpPr>
                <a:spLocks/>
              </p:cNvSpPr>
              <p:nvPr/>
            </p:nvSpPr>
            <p:spPr bwMode="auto">
              <a:xfrm>
                <a:off x="1433" y="1628"/>
                <a:ext cx="50" cy="13"/>
              </a:xfrm>
              <a:custGeom>
                <a:avLst/>
                <a:gdLst>
                  <a:gd name="T0" fmla="*/ 3 w 100"/>
                  <a:gd name="T1" fmla="*/ 0 h 26"/>
                  <a:gd name="T2" fmla="*/ 6 w 100"/>
                  <a:gd name="T3" fmla="*/ 1 h 26"/>
                  <a:gd name="T4" fmla="*/ 10 w 100"/>
                  <a:gd name="T5" fmla="*/ 2 h 26"/>
                  <a:gd name="T6" fmla="*/ 12 w 100"/>
                  <a:gd name="T7" fmla="*/ 2 h 26"/>
                  <a:gd name="T8" fmla="*/ 17 w 100"/>
                  <a:gd name="T9" fmla="*/ 3 h 26"/>
                  <a:gd name="T10" fmla="*/ 21 w 100"/>
                  <a:gd name="T11" fmla="*/ 3 h 26"/>
                  <a:gd name="T12" fmla="*/ 25 w 100"/>
                  <a:gd name="T13" fmla="*/ 3 h 26"/>
                  <a:gd name="T14" fmla="*/ 29 w 100"/>
                  <a:gd name="T15" fmla="*/ 3 h 26"/>
                  <a:gd name="T16" fmla="*/ 34 w 100"/>
                  <a:gd name="T17" fmla="*/ 3 h 26"/>
                  <a:gd name="T18" fmla="*/ 37 w 100"/>
                  <a:gd name="T19" fmla="*/ 3 h 26"/>
                  <a:gd name="T20" fmla="*/ 41 w 100"/>
                  <a:gd name="T21" fmla="*/ 3 h 26"/>
                  <a:gd name="T22" fmla="*/ 44 w 100"/>
                  <a:gd name="T23" fmla="*/ 3 h 26"/>
                  <a:gd name="T24" fmla="*/ 47 w 100"/>
                  <a:gd name="T25" fmla="*/ 3 h 26"/>
                  <a:gd name="T26" fmla="*/ 49 w 100"/>
                  <a:gd name="T27" fmla="*/ 5 h 26"/>
                  <a:gd name="T28" fmla="*/ 50 w 100"/>
                  <a:gd name="T29" fmla="*/ 7 h 26"/>
                  <a:gd name="T30" fmla="*/ 50 w 100"/>
                  <a:gd name="T31" fmla="*/ 9 h 26"/>
                  <a:gd name="T32" fmla="*/ 50 w 100"/>
                  <a:gd name="T33" fmla="*/ 13 h 26"/>
                  <a:gd name="T34" fmla="*/ 49 w 100"/>
                  <a:gd name="T35" fmla="*/ 13 h 26"/>
                  <a:gd name="T36" fmla="*/ 44 w 100"/>
                  <a:gd name="T37" fmla="*/ 13 h 26"/>
                  <a:gd name="T38" fmla="*/ 41 w 100"/>
                  <a:gd name="T39" fmla="*/ 13 h 26"/>
                  <a:gd name="T40" fmla="*/ 39 w 100"/>
                  <a:gd name="T41" fmla="*/ 13 h 26"/>
                  <a:gd name="T42" fmla="*/ 35 w 100"/>
                  <a:gd name="T43" fmla="*/ 13 h 26"/>
                  <a:gd name="T44" fmla="*/ 32 w 100"/>
                  <a:gd name="T45" fmla="*/ 13 h 26"/>
                  <a:gd name="T46" fmla="*/ 27 w 100"/>
                  <a:gd name="T47" fmla="*/ 13 h 26"/>
                  <a:gd name="T48" fmla="*/ 25 w 100"/>
                  <a:gd name="T49" fmla="*/ 13 h 26"/>
                  <a:gd name="T50" fmla="*/ 20 w 100"/>
                  <a:gd name="T51" fmla="*/ 12 h 26"/>
                  <a:gd name="T52" fmla="*/ 16 w 100"/>
                  <a:gd name="T53" fmla="*/ 12 h 26"/>
                  <a:gd name="T54" fmla="*/ 13 w 100"/>
                  <a:gd name="T55" fmla="*/ 12 h 26"/>
                  <a:gd name="T56" fmla="*/ 10 w 100"/>
                  <a:gd name="T57" fmla="*/ 12 h 26"/>
                  <a:gd name="T58" fmla="*/ 6 w 100"/>
                  <a:gd name="T59" fmla="*/ 12 h 26"/>
                  <a:gd name="T60" fmla="*/ 5 w 100"/>
                  <a:gd name="T61" fmla="*/ 12 h 26"/>
                  <a:gd name="T62" fmla="*/ 1 w 100"/>
                  <a:gd name="T63" fmla="*/ 9 h 26"/>
                  <a:gd name="T64" fmla="*/ 0 w 100"/>
                  <a:gd name="T65" fmla="*/ 7 h 26"/>
                  <a:gd name="T66" fmla="*/ 1 w 100"/>
                  <a:gd name="T67" fmla="*/ 3 h 26"/>
                  <a:gd name="T68" fmla="*/ 3 w 100"/>
                  <a:gd name="T69" fmla="*/ 0 h 26"/>
                  <a:gd name="T70" fmla="*/ 3 w 100"/>
                  <a:gd name="T71" fmla="*/ 0 h 2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0"/>
                  <a:gd name="T109" fmla="*/ 0 h 26"/>
                  <a:gd name="T110" fmla="*/ 100 w 100"/>
                  <a:gd name="T111" fmla="*/ 26 h 2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0" h="26">
                    <a:moveTo>
                      <a:pt x="7" y="0"/>
                    </a:moveTo>
                    <a:lnTo>
                      <a:pt x="11" y="2"/>
                    </a:lnTo>
                    <a:lnTo>
                      <a:pt x="19" y="4"/>
                    </a:lnTo>
                    <a:lnTo>
                      <a:pt x="24" y="4"/>
                    </a:lnTo>
                    <a:lnTo>
                      <a:pt x="34" y="5"/>
                    </a:lnTo>
                    <a:lnTo>
                      <a:pt x="42" y="5"/>
                    </a:lnTo>
                    <a:lnTo>
                      <a:pt x="51" y="5"/>
                    </a:lnTo>
                    <a:lnTo>
                      <a:pt x="59" y="5"/>
                    </a:lnTo>
                    <a:lnTo>
                      <a:pt x="68" y="5"/>
                    </a:lnTo>
                    <a:lnTo>
                      <a:pt x="74" y="5"/>
                    </a:lnTo>
                    <a:lnTo>
                      <a:pt x="81" y="5"/>
                    </a:lnTo>
                    <a:lnTo>
                      <a:pt x="87" y="5"/>
                    </a:lnTo>
                    <a:lnTo>
                      <a:pt x="93" y="7"/>
                    </a:lnTo>
                    <a:lnTo>
                      <a:pt x="97" y="9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0" y="25"/>
                    </a:lnTo>
                    <a:lnTo>
                      <a:pt x="97" y="25"/>
                    </a:lnTo>
                    <a:lnTo>
                      <a:pt x="87" y="26"/>
                    </a:lnTo>
                    <a:lnTo>
                      <a:pt x="81" y="26"/>
                    </a:lnTo>
                    <a:lnTo>
                      <a:pt x="78" y="26"/>
                    </a:lnTo>
                    <a:lnTo>
                      <a:pt x="70" y="26"/>
                    </a:lnTo>
                    <a:lnTo>
                      <a:pt x="64" y="26"/>
                    </a:lnTo>
                    <a:lnTo>
                      <a:pt x="55" y="25"/>
                    </a:lnTo>
                    <a:lnTo>
                      <a:pt x="49" y="25"/>
                    </a:lnTo>
                    <a:lnTo>
                      <a:pt x="40" y="23"/>
                    </a:lnTo>
                    <a:lnTo>
                      <a:pt x="32" y="23"/>
                    </a:lnTo>
                    <a:lnTo>
                      <a:pt x="26" y="23"/>
                    </a:lnTo>
                    <a:lnTo>
                      <a:pt x="19" y="23"/>
                    </a:lnTo>
                    <a:lnTo>
                      <a:pt x="13" y="23"/>
                    </a:lnTo>
                    <a:lnTo>
                      <a:pt x="9" y="23"/>
                    </a:lnTo>
                    <a:lnTo>
                      <a:pt x="2" y="17"/>
                    </a:lnTo>
                    <a:lnTo>
                      <a:pt x="0" y="13"/>
                    </a:lnTo>
                    <a:lnTo>
                      <a:pt x="2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6" name="Freeform 171"/>
              <p:cNvSpPr>
                <a:spLocks/>
              </p:cNvSpPr>
              <p:nvPr/>
            </p:nvSpPr>
            <p:spPr bwMode="auto">
              <a:xfrm>
                <a:off x="1550" y="1541"/>
                <a:ext cx="41" cy="34"/>
              </a:xfrm>
              <a:custGeom>
                <a:avLst/>
                <a:gdLst>
                  <a:gd name="T0" fmla="*/ 6 w 81"/>
                  <a:gd name="T1" fmla="*/ 1 h 66"/>
                  <a:gd name="T2" fmla="*/ 10 w 81"/>
                  <a:gd name="T3" fmla="*/ 5 h 66"/>
                  <a:gd name="T4" fmla="*/ 15 w 81"/>
                  <a:gd name="T5" fmla="*/ 9 h 66"/>
                  <a:gd name="T6" fmla="*/ 21 w 81"/>
                  <a:gd name="T7" fmla="*/ 12 h 66"/>
                  <a:gd name="T8" fmla="*/ 27 w 81"/>
                  <a:gd name="T9" fmla="*/ 15 h 66"/>
                  <a:gd name="T10" fmla="*/ 31 w 81"/>
                  <a:gd name="T11" fmla="*/ 20 h 66"/>
                  <a:gd name="T12" fmla="*/ 35 w 81"/>
                  <a:gd name="T13" fmla="*/ 23 h 66"/>
                  <a:gd name="T14" fmla="*/ 37 w 81"/>
                  <a:gd name="T15" fmla="*/ 25 h 66"/>
                  <a:gd name="T16" fmla="*/ 39 w 81"/>
                  <a:gd name="T17" fmla="*/ 28 h 66"/>
                  <a:gd name="T18" fmla="*/ 40 w 81"/>
                  <a:gd name="T19" fmla="*/ 31 h 66"/>
                  <a:gd name="T20" fmla="*/ 41 w 81"/>
                  <a:gd name="T21" fmla="*/ 34 h 66"/>
                  <a:gd name="T22" fmla="*/ 38 w 81"/>
                  <a:gd name="T23" fmla="*/ 34 h 66"/>
                  <a:gd name="T24" fmla="*/ 35 w 81"/>
                  <a:gd name="T25" fmla="*/ 33 h 66"/>
                  <a:gd name="T26" fmla="*/ 32 w 81"/>
                  <a:gd name="T27" fmla="*/ 32 h 66"/>
                  <a:gd name="T28" fmla="*/ 30 w 81"/>
                  <a:gd name="T29" fmla="*/ 31 h 66"/>
                  <a:gd name="T30" fmla="*/ 27 w 81"/>
                  <a:gd name="T31" fmla="*/ 29 h 66"/>
                  <a:gd name="T32" fmla="*/ 24 w 81"/>
                  <a:gd name="T33" fmla="*/ 28 h 66"/>
                  <a:gd name="T34" fmla="*/ 21 w 81"/>
                  <a:gd name="T35" fmla="*/ 26 h 66"/>
                  <a:gd name="T36" fmla="*/ 18 w 81"/>
                  <a:gd name="T37" fmla="*/ 25 h 66"/>
                  <a:gd name="T38" fmla="*/ 14 w 81"/>
                  <a:gd name="T39" fmla="*/ 22 h 66"/>
                  <a:gd name="T40" fmla="*/ 11 w 81"/>
                  <a:gd name="T41" fmla="*/ 20 h 66"/>
                  <a:gd name="T42" fmla="*/ 9 w 81"/>
                  <a:gd name="T43" fmla="*/ 18 h 66"/>
                  <a:gd name="T44" fmla="*/ 7 w 81"/>
                  <a:gd name="T45" fmla="*/ 14 h 66"/>
                  <a:gd name="T46" fmla="*/ 3 w 81"/>
                  <a:gd name="T47" fmla="*/ 10 h 66"/>
                  <a:gd name="T48" fmla="*/ 0 w 81"/>
                  <a:gd name="T49" fmla="*/ 5 h 66"/>
                  <a:gd name="T50" fmla="*/ 1 w 81"/>
                  <a:gd name="T51" fmla="*/ 3 h 66"/>
                  <a:gd name="T52" fmla="*/ 3 w 81"/>
                  <a:gd name="T53" fmla="*/ 1 h 66"/>
                  <a:gd name="T54" fmla="*/ 4 w 81"/>
                  <a:gd name="T55" fmla="*/ 0 h 66"/>
                  <a:gd name="T56" fmla="*/ 6 w 81"/>
                  <a:gd name="T57" fmla="*/ 1 h 66"/>
                  <a:gd name="T58" fmla="*/ 6 w 81"/>
                  <a:gd name="T59" fmla="*/ 1 h 6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1"/>
                  <a:gd name="T91" fmla="*/ 0 h 66"/>
                  <a:gd name="T92" fmla="*/ 81 w 81"/>
                  <a:gd name="T93" fmla="*/ 66 h 6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1" h="66">
                    <a:moveTo>
                      <a:pt x="11" y="2"/>
                    </a:moveTo>
                    <a:lnTo>
                      <a:pt x="20" y="9"/>
                    </a:lnTo>
                    <a:lnTo>
                      <a:pt x="30" y="17"/>
                    </a:lnTo>
                    <a:lnTo>
                      <a:pt x="41" y="24"/>
                    </a:lnTo>
                    <a:lnTo>
                      <a:pt x="53" y="30"/>
                    </a:lnTo>
                    <a:lnTo>
                      <a:pt x="62" y="38"/>
                    </a:lnTo>
                    <a:lnTo>
                      <a:pt x="70" y="45"/>
                    </a:lnTo>
                    <a:lnTo>
                      <a:pt x="74" y="49"/>
                    </a:lnTo>
                    <a:lnTo>
                      <a:pt x="77" y="55"/>
                    </a:lnTo>
                    <a:lnTo>
                      <a:pt x="79" y="61"/>
                    </a:lnTo>
                    <a:lnTo>
                      <a:pt x="81" y="66"/>
                    </a:lnTo>
                    <a:lnTo>
                      <a:pt x="76" y="66"/>
                    </a:lnTo>
                    <a:lnTo>
                      <a:pt x="70" y="64"/>
                    </a:lnTo>
                    <a:lnTo>
                      <a:pt x="64" y="62"/>
                    </a:lnTo>
                    <a:lnTo>
                      <a:pt x="60" y="61"/>
                    </a:lnTo>
                    <a:lnTo>
                      <a:pt x="53" y="57"/>
                    </a:lnTo>
                    <a:lnTo>
                      <a:pt x="47" y="55"/>
                    </a:lnTo>
                    <a:lnTo>
                      <a:pt x="41" y="51"/>
                    </a:lnTo>
                    <a:lnTo>
                      <a:pt x="36" y="49"/>
                    </a:lnTo>
                    <a:lnTo>
                      <a:pt x="28" y="43"/>
                    </a:lnTo>
                    <a:lnTo>
                      <a:pt x="22" y="38"/>
                    </a:lnTo>
                    <a:lnTo>
                      <a:pt x="17" y="34"/>
                    </a:lnTo>
                    <a:lnTo>
                      <a:pt x="13" y="28"/>
                    </a:lnTo>
                    <a:lnTo>
                      <a:pt x="5" y="19"/>
                    </a:lnTo>
                    <a:lnTo>
                      <a:pt x="0" y="9"/>
                    </a:lnTo>
                    <a:lnTo>
                      <a:pt x="1" y="5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7" name="Freeform 172"/>
              <p:cNvSpPr>
                <a:spLocks/>
              </p:cNvSpPr>
              <p:nvPr/>
            </p:nvSpPr>
            <p:spPr bwMode="auto">
              <a:xfrm>
                <a:off x="1669" y="1494"/>
                <a:ext cx="42" cy="31"/>
              </a:xfrm>
              <a:custGeom>
                <a:avLst/>
                <a:gdLst>
                  <a:gd name="T0" fmla="*/ 4 w 86"/>
                  <a:gd name="T1" fmla="*/ 0 h 62"/>
                  <a:gd name="T2" fmla="*/ 8 w 86"/>
                  <a:gd name="T3" fmla="*/ 2 h 62"/>
                  <a:gd name="T4" fmla="*/ 14 w 86"/>
                  <a:gd name="T5" fmla="*/ 6 h 62"/>
                  <a:gd name="T6" fmla="*/ 17 w 86"/>
                  <a:gd name="T7" fmla="*/ 7 h 62"/>
                  <a:gd name="T8" fmla="*/ 20 w 86"/>
                  <a:gd name="T9" fmla="*/ 9 h 62"/>
                  <a:gd name="T10" fmla="*/ 22 w 86"/>
                  <a:gd name="T11" fmla="*/ 11 h 62"/>
                  <a:gd name="T12" fmla="*/ 25 w 86"/>
                  <a:gd name="T13" fmla="*/ 12 h 62"/>
                  <a:gd name="T14" fmla="*/ 30 w 86"/>
                  <a:gd name="T15" fmla="*/ 15 h 62"/>
                  <a:gd name="T16" fmla="*/ 35 w 86"/>
                  <a:gd name="T17" fmla="*/ 19 h 62"/>
                  <a:gd name="T18" fmla="*/ 39 w 86"/>
                  <a:gd name="T19" fmla="*/ 24 h 62"/>
                  <a:gd name="T20" fmla="*/ 42 w 86"/>
                  <a:gd name="T21" fmla="*/ 28 h 62"/>
                  <a:gd name="T22" fmla="*/ 39 w 86"/>
                  <a:gd name="T23" fmla="*/ 30 h 62"/>
                  <a:gd name="T24" fmla="*/ 36 w 86"/>
                  <a:gd name="T25" fmla="*/ 31 h 62"/>
                  <a:gd name="T26" fmla="*/ 35 w 86"/>
                  <a:gd name="T27" fmla="*/ 30 h 62"/>
                  <a:gd name="T28" fmla="*/ 32 w 86"/>
                  <a:gd name="T29" fmla="*/ 28 h 62"/>
                  <a:gd name="T30" fmla="*/ 29 w 86"/>
                  <a:gd name="T31" fmla="*/ 27 h 62"/>
                  <a:gd name="T32" fmla="*/ 26 w 86"/>
                  <a:gd name="T33" fmla="*/ 25 h 62"/>
                  <a:gd name="T34" fmla="*/ 23 w 86"/>
                  <a:gd name="T35" fmla="*/ 23 h 62"/>
                  <a:gd name="T36" fmla="*/ 21 w 86"/>
                  <a:gd name="T37" fmla="*/ 21 h 62"/>
                  <a:gd name="T38" fmla="*/ 17 w 86"/>
                  <a:gd name="T39" fmla="*/ 20 h 62"/>
                  <a:gd name="T40" fmla="*/ 15 w 86"/>
                  <a:gd name="T41" fmla="*/ 18 h 62"/>
                  <a:gd name="T42" fmla="*/ 11 w 86"/>
                  <a:gd name="T43" fmla="*/ 15 h 62"/>
                  <a:gd name="T44" fmla="*/ 8 w 86"/>
                  <a:gd name="T45" fmla="*/ 14 h 62"/>
                  <a:gd name="T46" fmla="*/ 6 w 86"/>
                  <a:gd name="T47" fmla="*/ 11 h 62"/>
                  <a:gd name="T48" fmla="*/ 5 w 86"/>
                  <a:gd name="T49" fmla="*/ 11 h 62"/>
                  <a:gd name="T50" fmla="*/ 1 w 86"/>
                  <a:gd name="T51" fmla="*/ 6 h 62"/>
                  <a:gd name="T52" fmla="*/ 0 w 86"/>
                  <a:gd name="T53" fmla="*/ 1 h 62"/>
                  <a:gd name="T54" fmla="*/ 2 w 86"/>
                  <a:gd name="T55" fmla="*/ 0 h 62"/>
                  <a:gd name="T56" fmla="*/ 4 w 86"/>
                  <a:gd name="T57" fmla="*/ 0 h 62"/>
                  <a:gd name="T58" fmla="*/ 4 w 86"/>
                  <a:gd name="T59" fmla="*/ 0 h 6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86"/>
                  <a:gd name="T91" fmla="*/ 0 h 62"/>
                  <a:gd name="T92" fmla="*/ 86 w 86"/>
                  <a:gd name="T93" fmla="*/ 62 h 62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86" h="62">
                    <a:moveTo>
                      <a:pt x="8" y="0"/>
                    </a:moveTo>
                    <a:lnTo>
                      <a:pt x="17" y="3"/>
                    </a:lnTo>
                    <a:lnTo>
                      <a:pt x="29" y="11"/>
                    </a:lnTo>
                    <a:lnTo>
                      <a:pt x="34" y="13"/>
                    </a:lnTo>
                    <a:lnTo>
                      <a:pt x="40" y="17"/>
                    </a:lnTo>
                    <a:lnTo>
                      <a:pt x="46" y="21"/>
                    </a:lnTo>
                    <a:lnTo>
                      <a:pt x="51" y="24"/>
                    </a:lnTo>
                    <a:lnTo>
                      <a:pt x="61" y="30"/>
                    </a:lnTo>
                    <a:lnTo>
                      <a:pt x="71" y="38"/>
                    </a:lnTo>
                    <a:lnTo>
                      <a:pt x="80" y="47"/>
                    </a:lnTo>
                    <a:lnTo>
                      <a:pt x="86" y="55"/>
                    </a:lnTo>
                    <a:lnTo>
                      <a:pt x="80" y="59"/>
                    </a:lnTo>
                    <a:lnTo>
                      <a:pt x="74" y="62"/>
                    </a:lnTo>
                    <a:lnTo>
                      <a:pt x="71" y="59"/>
                    </a:lnTo>
                    <a:lnTo>
                      <a:pt x="65" y="55"/>
                    </a:lnTo>
                    <a:lnTo>
                      <a:pt x="59" y="53"/>
                    </a:lnTo>
                    <a:lnTo>
                      <a:pt x="53" y="49"/>
                    </a:lnTo>
                    <a:lnTo>
                      <a:pt x="48" y="45"/>
                    </a:lnTo>
                    <a:lnTo>
                      <a:pt x="42" y="41"/>
                    </a:lnTo>
                    <a:lnTo>
                      <a:pt x="34" y="40"/>
                    </a:lnTo>
                    <a:lnTo>
                      <a:pt x="31" y="36"/>
                    </a:lnTo>
                    <a:lnTo>
                      <a:pt x="23" y="30"/>
                    </a:lnTo>
                    <a:lnTo>
                      <a:pt x="17" y="28"/>
                    </a:lnTo>
                    <a:lnTo>
                      <a:pt x="13" y="22"/>
                    </a:lnTo>
                    <a:lnTo>
                      <a:pt x="10" y="21"/>
                    </a:lnTo>
                    <a:lnTo>
                      <a:pt x="2" y="11"/>
                    </a:lnTo>
                    <a:lnTo>
                      <a:pt x="0" y="2"/>
                    </a:lnTo>
                    <a:lnTo>
                      <a:pt x="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8" name="Freeform 173"/>
              <p:cNvSpPr>
                <a:spLocks/>
              </p:cNvSpPr>
              <p:nvPr/>
            </p:nvSpPr>
            <p:spPr bwMode="auto">
              <a:xfrm>
                <a:off x="1670" y="1887"/>
                <a:ext cx="49" cy="193"/>
              </a:xfrm>
              <a:custGeom>
                <a:avLst/>
                <a:gdLst>
                  <a:gd name="T0" fmla="*/ 16 w 99"/>
                  <a:gd name="T1" fmla="*/ 0 h 386"/>
                  <a:gd name="T2" fmla="*/ 20 w 99"/>
                  <a:gd name="T3" fmla="*/ 6 h 386"/>
                  <a:gd name="T4" fmla="*/ 20 w 99"/>
                  <a:gd name="T5" fmla="*/ 20 h 386"/>
                  <a:gd name="T6" fmla="*/ 17 w 99"/>
                  <a:gd name="T7" fmla="*/ 37 h 386"/>
                  <a:gd name="T8" fmla="*/ 15 w 99"/>
                  <a:gd name="T9" fmla="*/ 56 h 386"/>
                  <a:gd name="T10" fmla="*/ 13 w 99"/>
                  <a:gd name="T11" fmla="*/ 73 h 386"/>
                  <a:gd name="T12" fmla="*/ 14 w 99"/>
                  <a:gd name="T13" fmla="*/ 85 h 386"/>
                  <a:gd name="T14" fmla="*/ 13 w 99"/>
                  <a:gd name="T15" fmla="*/ 102 h 386"/>
                  <a:gd name="T16" fmla="*/ 13 w 99"/>
                  <a:gd name="T17" fmla="*/ 121 h 386"/>
                  <a:gd name="T18" fmla="*/ 12 w 99"/>
                  <a:gd name="T19" fmla="*/ 140 h 386"/>
                  <a:gd name="T20" fmla="*/ 12 w 99"/>
                  <a:gd name="T21" fmla="*/ 158 h 386"/>
                  <a:gd name="T22" fmla="*/ 12 w 99"/>
                  <a:gd name="T23" fmla="*/ 175 h 386"/>
                  <a:gd name="T24" fmla="*/ 18 w 99"/>
                  <a:gd name="T25" fmla="*/ 182 h 386"/>
                  <a:gd name="T26" fmla="*/ 26 w 99"/>
                  <a:gd name="T27" fmla="*/ 181 h 386"/>
                  <a:gd name="T28" fmla="*/ 29 w 99"/>
                  <a:gd name="T29" fmla="*/ 175 h 386"/>
                  <a:gd name="T30" fmla="*/ 30 w 99"/>
                  <a:gd name="T31" fmla="*/ 168 h 386"/>
                  <a:gd name="T32" fmla="*/ 32 w 99"/>
                  <a:gd name="T33" fmla="*/ 150 h 386"/>
                  <a:gd name="T34" fmla="*/ 34 w 99"/>
                  <a:gd name="T35" fmla="*/ 119 h 386"/>
                  <a:gd name="T36" fmla="*/ 36 w 99"/>
                  <a:gd name="T37" fmla="*/ 83 h 386"/>
                  <a:gd name="T38" fmla="*/ 38 w 99"/>
                  <a:gd name="T39" fmla="*/ 47 h 386"/>
                  <a:gd name="T40" fmla="*/ 41 w 99"/>
                  <a:gd name="T41" fmla="*/ 17 h 386"/>
                  <a:gd name="T42" fmla="*/ 45 w 99"/>
                  <a:gd name="T43" fmla="*/ 5 h 386"/>
                  <a:gd name="T44" fmla="*/ 48 w 99"/>
                  <a:gd name="T45" fmla="*/ 24 h 386"/>
                  <a:gd name="T46" fmla="*/ 47 w 99"/>
                  <a:gd name="T47" fmla="*/ 57 h 386"/>
                  <a:gd name="T48" fmla="*/ 46 w 99"/>
                  <a:gd name="T49" fmla="*/ 93 h 386"/>
                  <a:gd name="T50" fmla="*/ 44 w 99"/>
                  <a:gd name="T51" fmla="*/ 127 h 386"/>
                  <a:gd name="T52" fmla="*/ 41 w 99"/>
                  <a:gd name="T53" fmla="*/ 161 h 386"/>
                  <a:gd name="T54" fmla="*/ 38 w 99"/>
                  <a:gd name="T55" fmla="*/ 184 h 386"/>
                  <a:gd name="T56" fmla="*/ 33 w 99"/>
                  <a:gd name="T57" fmla="*/ 190 h 386"/>
                  <a:gd name="T58" fmla="*/ 25 w 99"/>
                  <a:gd name="T59" fmla="*/ 192 h 386"/>
                  <a:gd name="T60" fmla="*/ 16 w 99"/>
                  <a:gd name="T61" fmla="*/ 193 h 386"/>
                  <a:gd name="T62" fmla="*/ 7 w 99"/>
                  <a:gd name="T63" fmla="*/ 192 h 386"/>
                  <a:gd name="T64" fmla="*/ 3 w 99"/>
                  <a:gd name="T65" fmla="*/ 189 h 386"/>
                  <a:gd name="T66" fmla="*/ 0 w 99"/>
                  <a:gd name="T67" fmla="*/ 180 h 386"/>
                  <a:gd name="T68" fmla="*/ 0 w 99"/>
                  <a:gd name="T69" fmla="*/ 170 h 386"/>
                  <a:gd name="T70" fmla="*/ 0 w 99"/>
                  <a:gd name="T71" fmla="*/ 157 h 386"/>
                  <a:gd name="T72" fmla="*/ 1 w 99"/>
                  <a:gd name="T73" fmla="*/ 147 h 386"/>
                  <a:gd name="T74" fmla="*/ 2 w 99"/>
                  <a:gd name="T75" fmla="*/ 133 h 386"/>
                  <a:gd name="T76" fmla="*/ 3 w 99"/>
                  <a:gd name="T77" fmla="*/ 106 h 386"/>
                  <a:gd name="T78" fmla="*/ 5 w 99"/>
                  <a:gd name="T79" fmla="*/ 76 h 386"/>
                  <a:gd name="T80" fmla="*/ 6 w 99"/>
                  <a:gd name="T81" fmla="*/ 46 h 386"/>
                  <a:gd name="T82" fmla="*/ 7 w 99"/>
                  <a:gd name="T83" fmla="*/ 19 h 386"/>
                  <a:gd name="T84" fmla="*/ 11 w 99"/>
                  <a:gd name="T85" fmla="*/ 1 h 38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99"/>
                  <a:gd name="T130" fmla="*/ 0 h 386"/>
                  <a:gd name="T131" fmla="*/ 99 w 99"/>
                  <a:gd name="T132" fmla="*/ 386 h 38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99" h="386">
                    <a:moveTo>
                      <a:pt x="23" y="2"/>
                    </a:moveTo>
                    <a:lnTo>
                      <a:pt x="29" y="0"/>
                    </a:lnTo>
                    <a:lnTo>
                      <a:pt x="32" y="0"/>
                    </a:lnTo>
                    <a:lnTo>
                      <a:pt x="38" y="2"/>
                    </a:lnTo>
                    <a:lnTo>
                      <a:pt x="40" y="8"/>
                    </a:lnTo>
                    <a:lnTo>
                      <a:pt x="40" y="13"/>
                    </a:lnTo>
                    <a:lnTo>
                      <a:pt x="40" y="19"/>
                    </a:lnTo>
                    <a:lnTo>
                      <a:pt x="40" y="29"/>
                    </a:lnTo>
                    <a:lnTo>
                      <a:pt x="40" y="40"/>
                    </a:lnTo>
                    <a:lnTo>
                      <a:pt x="38" y="49"/>
                    </a:lnTo>
                    <a:lnTo>
                      <a:pt x="36" y="61"/>
                    </a:lnTo>
                    <a:lnTo>
                      <a:pt x="34" y="74"/>
                    </a:lnTo>
                    <a:lnTo>
                      <a:pt x="34" y="87"/>
                    </a:lnTo>
                    <a:lnTo>
                      <a:pt x="32" y="99"/>
                    </a:lnTo>
                    <a:lnTo>
                      <a:pt x="30" y="112"/>
                    </a:lnTo>
                    <a:lnTo>
                      <a:pt x="29" y="124"/>
                    </a:lnTo>
                    <a:lnTo>
                      <a:pt x="29" y="135"/>
                    </a:lnTo>
                    <a:lnTo>
                      <a:pt x="27" y="145"/>
                    </a:lnTo>
                    <a:lnTo>
                      <a:pt x="27" y="154"/>
                    </a:lnTo>
                    <a:lnTo>
                      <a:pt x="27" y="162"/>
                    </a:lnTo>
                    <a:lnTo>
                      <a:pt x="29" y="169"/>
                    </a:lnTo>
                    <a:lnTo>
                      <a:pt x="27" y="181"/>
                    </a:lnTo>
                    <a:lnTo>
                      <a:pt x="27" y="192"/>
                    </a:lnTo>
                    <a:lnTo>
                      <a:pt x="27" y="205"/>
                    </a:lnTo>
                    <a:lnTo>
                      <a:pt x="27" y="217"/>
                    </a:lnTo>
                    <a:lnTo>
                      <a:pt x="27" y="230"/>
                    </a:lnTo>
                    <a:lnTo>
                      <a:pt x="27" y="242"/>
                    </a:lnTo>
                    <a:lnTo>
                      <a:pt x="27" y="255"/>
                    </a:lnTo>
                    <a:lnTo>
                      <a:pt x="27" y="268"/>
                    </a:lnTo>
                    <a:lnTo>
                      <a:pt x="25" y="280"/>
                    </a:lnTo>
                    <a:lnTo>
                      <a:pt x="25" y="291"/>
                    </a:lnTo>
                    <a:lnTo>
                      <a:pt x="25" y="304"/>
                    </a:lnTo>
                    <a:lnTo>
                      <a:pt x="25" y="316"/>
                    </a:lnTo>
                    <a:lnTo>
                      <a:pt x="23" y="327"/>
                    </a:lnTo>
                    <a:lnTo>
                      <a:pt x="23" y="339"/>
                    </a:lnTo>
                    <a:lnTo>
                      <a:pt x="25" y="350"/>
                    </a:lnTo>
                    <a:lnTo>
                      <a:pt x="25" y="361"/>
                    </a:lnTo>
                    <a:lnTo>
                      <a:pt x="29" y="363"/>
                    </a:lnTo>
                    <a:lnTo>
                      <a:pt x="36" y="363"/>
                    </a:lnTo>
                    <a:lnTo>
                      <a:pt x="44" y="363"/>
                    </a:lnTo>
                    <a:lnTo>
                      <a:pt x="51" y="361"/>
                    </a:lnTo>
                    <a:lnTo>
                      <a:pt x="53" y="361"/>
                    </a:lnTo>
                    <a:lnTo>
                      <a:pt x="57" y="359"/>
                    </a:lnTo>
                    <a:lnTo>
                      <a:pt x="57" y="358"/>
                    </a:lnTo>
                    <a:lnTo>
                      <a:pt x="59" y="350"/>
                    </a:lnTo>
                    <a:lnTo>
                      <a:pt x="59" y="346"/>
                    </a:lnTo>
                    <a:lnTo>
                      <a:pt x="61" y="340"/>
                    </a:lnTo>
                    <a:lnTo>
                      <a:pt x="61" y="335"/>
                    </a:lnTo>
                    <a:lnTo>
                      <a:pt x="63" y="331"/>
                    </a:lnTo>
                    <a:lnTo>
                      <a:pt x="65" y="316"/>
                    </a:lnTo>
                    <a:lnTo>
                      <a:pt x="65" y="300"/>
                    </a:lnTo>
                    <a:lnTo>
                      <a:pt x="67" y="281"/>
                    </a:lnTo>
                    <a:lnTo>
                      <a:pt x="69" y="261"/>
                    </a:lnTo>
                    <a:lnTo>
                      <a:pt x="69" y="238"/>
                    </a:lnTo>
                    <a:lnTo>
                      <a:pt x="70" y="215"/>
                    </a:lnTo>
                    <a:lnTo>
                      <a:pt x="70" y="190"/>
                    </a:lnTo>
                    <a:lnTo>
                      <a:pt x="72" y="165"/>
                    </a:lnTo>
                    <a:lnTo>
                      <a:pt x="72" y="141"/>
                    </a:lnTo>
                    <a:lnTo>
                      <a:pt x="74" y="116"/>
                    </a:lnTo>
                    <a:lnTo>
                      <a:pt x="76" y="93"/>
                    </a:lnTo>
                    <a:lnTo>
                      <a:pt x="78" y="72"/>
                    </a:lnTo>
                    <a:lnTo>
                      <a:pt x="80" y="53"/>
                    </a:lnTo>
                    <a:lnTo>
                      <a:pt x="82" y="34"/>
                    </a:lnTo>
                    <a:lnTo>
                      <a:pt x="84" y="21"/>
                    </a:lnTo>
                    <a:lnTo>
                      <a:pt x="86" y="10"/>
                    </a:lnTo>
                    <a:lnTo>
                      <a:pt x="91" y="10"/>
                    </a:lnTo>
                    <a:lnTo>
                      <a:pt x="99" y="11"/>
                    </a:lnTo>
                    <a:lnTo>
                      <a:pt x="97" y="29"/>
                    </a:lnTo>
                    <a:lnTo>
                      <a:pt x="97" y="49"/>
                    </a:lnTo>
                    <a:lnTo>
                      <a:pt x="97" y="70"/>
                    </a:lnTo>
                    <a:lnTo>
                      <a:pt x="97" y="93"/>
                    </a:lnTo>
                    <a:lnTo>
                      <a:pt x="95" y="114"/>
                    </a:lnTo>
                    <a:lnTo>
                      <a:pt x="95" y="139"/>
                    </a:lnTo>
                    <a:lnTo>
                      <a:pt x="93" y="162"/>
                    </a:lnTo>
                    <a:lnTo>
                      <a:pt x="93" y="186"/>
                    </a:lnTo>
                    <a:lnTo>
                      <a:pt x="91" y="207"/>
                    </a:lnTo>
                    <a:lnTo>
                      <a:pt x="89" y="232"/>
                    </a:lnTo>
                    <a:lnTo>
                      <a:pt x="88" y="255"/>
                    </a:lnTo>
                    <a:lnTo>
                      <a:pt x="86" y="278"/>
                    </a:lnTo>
                    <a:lnTo>
                      <a:pt x="84" y="299"/>
                    </a:lnTo>
                    <a:lnTo>
                      <a:pt x="82" y="321"/>
                    </a:lnTo>
                    <a:lnTo>
                      <a:pt x="80" y="340"/>
                    </a:lnTo>
                    <a:lnTo>
                      <a:pt x="78" y="361"/>
                    </a:lnTo>
                    <a:lnTo>
                      <a:pt x="76" y="367"/>
                    </a:lnTo>
                    <a:lnTo>
                      <a:pt x="72" y="373"/>
                    </a:lnTo>
                    <a:lnTo>
                      <a:pt x="69" y="377"/>
                    </a:lnTo>
                    <a:lnTo>
                      <a:pt x="67" y="380"/>
                    </a:lnTo>
                    <a:lnTo>
                      <a:pt x="61" y="380"/>
                    </a:lnTo>
                    <a:lnTo>
                      <a:pt x="55" y="384"/>
                    </a:lnTo>
                    <a:lnTo>
                      <a:pt x="51" y="384"/>
                    </a:lnTo>
                    <a:lnTo>
                      <a:pt x="46" y="386"/>
                    </a:lnTo>
                    <a:lnTo>
                      <a:pt x="40" y="386"/>
                    </a:lnTo>
                    <a:lnTo>
                      <a:pt x="32" y="386"/>
                    </a:lnTo>
                    <a:lnTo>
                      <a:pt x="27" y="386"/>
                    </a:lnTo>
                    <a:lnTo>
                      <a:pt x="23" y="386"/>
                    </a:lnTo>
                    <a:lnTo>
                      <a:pt x="15" y="384"/>
                    </a:lnTo>
                    <a:lnTo>
                      <a:pt x="11" y="384"/>
                    </a:lnTo>
                    <a:lnTo>
                      <a:pt x="10" y="378"/>
                    </a:lnTo>
                    <a:lnTo>
                      <a:pt x="6" y="377"/>
                    </a:lnTo>
                    <a:lnTo>
                      <a:pt x="4" y="371"/>
                    </a:lnTo>
                    <a:lnTo>
                      <a:pt x="2" y="365"/>
                    </a:lnTo>
                    <a:lnTo>
                      <a:pt x="0" y="359"/>
                    </a:lnTo>
                    <a:lnTo>
                      <a:pt x="0" y="352"/>
                    </a:lnTo>
                    <a:lnTo>
                      <a:pt x="0" y="346"/>
                    </a:lnTo>
                    <a:lnTo>
                      <a:pt x="0" y="339"/>
                    </a:lnTo>
                    <a:lnTo>
                      <a:pt x="0" y="331"/>
                    </a:lnTo>
                    <a:lnTo>
                      <a:pt x="0" y="323"/>
                    </a:lnTo>
                    <a:lnTo>
                      <a:pt x="0" y="314"/>
                    </a:lnTo>
                    <a:lnTo>
                      <a:pt x="2" y="308"/>
                    </a:lnTo>
                    <a:lnTo>
                      <a:pt x="2" y="300"/>
                    </a:lnTo>
                    <a:lnTo>
                      <a:pt x="2" y="293"/>
                    </a:lnTo>
                    <a:lnTo>
                      <a:pt x="2" y="287"/>
                    </a:lnTo>
                    <a:lnTo>
                      <a:pt x="4" y="281"/>
                    </a:lnTo>
                    <a:lnTo>
                      <a:pt x="4" y="266"/>
                    </a:lnTo>
                    <a:lnTo>
                      <a:pt x="4" y="249"/>
                    </a:lnTo>
                    <a:lnTo>
                      <a:pt x="6" y="230"/>
                    </a:lnTo>
                    <a:lnTo>
                      <a:pt x="6" y="213"/>
                    </a:lnTo>
                    <a:lnTo>
                      <a:pt x="6" y="192"/>
                    </a:lnTo>
                    <a:lnTo>
                      <a:pt x="8" y="173"/>
                    </a:lnTo>
                    <a:lnTo>
                      <a:pt x="10" y="152"/>
                    </a:lnTo>
                    <a:lnTo>
                      <a:pt x="11" y="133"/>
                    </a:lnTo>
                    <a:lnTo>
                      <a:pt x="11" y="110"/>
                    </a:lnTo>
                    <a:lnTo>
                      <a:pt x="13" y="91"/>
                    </a:lnTo>
                    <a:lnTo>
                      <a:pt x="13" y="72"/>
                    </a:lnTo>
                    <a:lnTo>
                      <a:pt x="15" y="55"/>
                    </a:lnTo>
                    <a:lnTo>
                      <a:pt x="15" y="38"/>
                    </a:lnTo>
                    <a:lnTo>
                      <a:pt x="17" y="25"/>
                    </a:lnTo>
                    <a:lnTo>
                      <a:pt x="19" y="11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09" name="Freeform 174"/>
              <p:cNvSpPr>
                <a:spLocks/>
              </p:cNvSpPr>
              <p:nvPr/>
            </p:nvSpPr>
            <p:spPr bwMode="auto">
              <a:xfrm>
                <a:off x="1304" y="1774"/>
                <a:ext cx="42" cy="102"/>
              </a:xfrm>
              <a:custGeom>
                <a:avLst/>
                <a:gdLst>
                  <a:gd name="T0" fmla="*/ 13 w 86"/>
                  <a:gd name="T1" fmla="*/ 10 h 203"/>
                  <a:gd name="T2" fmla="*/ 12 w 86"/>
                  <a:gd name="T3" fmla="*/ 21 h 203"/>
                  <a:gd name="T4" fmla="*/ 12 w 86"/>
                  <a:gd name="T5" fmla="*/ 31 h 203"/>
                  <a:gd name="T6" fmla="*/ 11 w 86"/>
                  <a:gd name="T7" fmla="*/ 41 h 203"/>
                  <a:gd name="T8" fmla="*/ 11 w 86"/>
                  <a:gd name="T9" fmla="*/ 51 h 203"/>
                  <a:gd name="T10" fmla="*/ 11 w 86"/>
                  <a:gd name="T11" fmla="*/ 60 h 203"/>
                  <a:gd name="T12" fmla="*/ 10 w 86"/>
                  <a:gd name="T13" fmla="*/ 69 h 203"/>
                  <a:gd name="T14" fmla="*/ 10 w 86"/>
                  <a:gd name="T15" fmla="*/ 79 h 203"/>
                  <a:gd name="T16" fmla="*/ 11 w 86"/>
                  <a:gd name="T17" fmla="*/ 89 h 203"/>
                  <a:gd name="T18" fmla="*/ 17 w 86"/>
                  <a:gd name="T19" fmla="*/ 90 h 203"/>
                  <a:gd name="T20" fmla="*/ 25 w 86"/>
                  <a:gd name="T21" fmla="*/ 89 h 203"/>
                  <a:gd name="T22" fmla="*/ 27 w 86"/>
                  <a:gd name="T23" fmla="*/ 88 h 203"/>
                  <a:gd name="T24" fmla="*/ 29 w 86"/>
                  <a:gd name="T25" fmla="*/ 84 h 203"/>
                  <a:gd name="T26" fmla="*/ 29 w 86"/>
                  <a:gd name="T27" fmla="*/ 79 h 203"/>
                  <a:gd name="T28" fmla="*/ 31 w 86"/>
                  <a:gd name="T29" fmla="*/ 73 h 203"/>
                  <a:gd name="T30" fmla="*/ 32 w 86"/>
                  <a:gd name="T31" fmla="*/ 62 h 203"/>
                  <a:gd name="T32" fmla="*/ 32 w 86"/>
                  <a:gd name="T33" fmla="*/ 52 h 203"/>
                  <a:gd name="T34" fmla="*/ 32 w 86"/>
                  <a:gd name="T35" fmla="*/ 45 h 203"/>
                  <a:gd name="T36" fmla="*/ 33 w 86"/>
                  <a:gd name="T37" fmla="*/ 38 h 203"/>
                  <a:gd name="T38" fmla="*/ 32 w 86"/>
                  <a:gd name="T39" fmla="*/ 32 h 203"/>
                  <a:gd name="T40" fmla="*/ 32 w 86"/>
                  <a:gd name="T41" fmla="*/ 29 h 203"/>
                  <a:gd name="T42" fmla="*/ 33 w 86"/>
                  <a:gd name="T43" fmla="*/ 23 h 203"/>
                  <a:gd name="T44" fmla="*/ 36 w 86"/>
                  <a:gd name="T45" fmla="*/ 24 h 203"/>
                  <a:gd name="T46" fmla="*/ 42 w 86"/>
                  <a:gd name="T47" fmla="*/ 26 h 203"/>
                  <a:gd name="T48" fmla="*/ 41 w 86"/>
                  <a:gd name="T49" fmla="*/ 31 h 203"/>
                  <a:gd name="T50" fmla="*/ 41 w 86"/>
                  <a:gd name="T51" fmla="*/ 36 h 203"/>
                  <a:gd name="T52" fmla="*/ 41 w 86"/>
                  <a:gd name="T53" fmla="*/ 46 h 203"/>
                  <a:gd name="T54" fmla="*/ 41 w 86"/>
                  <a:gd name="T55" fmla="*/ 51 h 203"/>
                  <a:gd name="T56" fmla="*/ 40 w 86"/>
                  <a:gd name="T57" fmla="*/ 61 h 203"/>
                  <a:gd name="T58" fmla="*/ 39 w 86"/>
                  <a:gd name="T59" fmla="*/ 72 h 203"/>
                  <a:gd name="T60" fmla="*/ 38 w 86"/>
                  <a:gd name="T61" fmla="*/ 89 h 203"/>
                  <a:gd name="T62" fmla="*/ 35 w 86"/>
                  <a:gd name="T63" fmla="*/ 94 h 203"/>
                  <a:gd name="T64" fmla="*/ 32 w 86"/>
                  <a:gd name="T65" fmla="*/ 99 h 203"/>
                  <a:gd name="T66" fmla="*/ 26 w 86"/>
                  <a:gd name="T67" fmla="*/ 100 h 203"/>
                  <a:gd name="T68" fmla="*/ 21 w 86"/>
                  <a:gd name="T69" fmla="*/ 102 h 203"/>
                  <a:gd name="T70" fmla="*/ 15 w 86"/>
                  <a:gd name="T71" fmla="*/ 102 h 203"/>
                  <a:gd name="T72" fmla="*/ 10 w 86"/>
                  <a:gd name="T73" fmla="*/ 102 h 203"/>
                  <a:gd name="T74" fmla="*/ 5 w 86"/>
                  <a:gd name="T75" fmla="*/ 100 h 203"/>
                  <a:gd name="T76" fmla="*/ 2 w 86"/>
                  <a:gd name="T77" fmla="*/ 96 h 203"/>
                  <a:gd name="T78" fmla="*/ 1 w 86"/>
                  <a:gd name="T79" fmla="*/ 91 h 203"/>
                  <a:gd name="T80" fmla="*/ 0 w 86"/>
                  <a:gd name="T81" fmla="*/ 85 h 203"/>
                  <a:gd name="T82" fmla="*/ 0 w 86"/>
                  <a:gd name="T83" fmla="*/ 78 h 203"/>
                  <a:gd name="T84" fmla="*/ 0 w 86"/>
                  <a:gd name="T85" fmla="*/ 69 h 203"/>
                  <a:gd name="T86" fmla="*/ 0 w 86"/>
                  <a:gd name="T87" fmla="*/ 62 h 203"/>
                  <a:gd name="T88" fmla="*/ 0 w 86"/>
                  <a:gd name="T89" fmla="*/ 55 h 203"/>
                  <a:gd name="T90" fmla="*/ 1 w 86"/>
                  <a:gd name="T91" fmla="*/ 50 h 203"/>
                  <a:gd name="T92" fmla="*/ 1 w 86"/>
                  <a:gd name="T93" fmla="*/ 40 h 203"/>
                  <a:gd name="T94" fmla="*/ 2 w 86"/>
                  <a:gd name="T95" fmla="*/ 31 h 203"/>
                  <a:gd name="T96" fmla="*/ 2 w 86"/>
                  <a:gd name="T97" fmla="*/ 22 h 203"/>
                  <a:gd name="T98" fmla="*/ 3 w 86"/>
                  <a:gd name="T99" fmla="*/ 15 h 203"/>
                  <a:gd name="T100" fmla="*/ 3 w 86"/>
                  <a:gd name="T101" fmla="*/ 9 h 203"/>
                  <a:gd name="T102" fmla="*/ 4 w 86"/>
                  <a:gd name="T103" fmla="*/ 4 h 203"/>
                  <a:gd name="T104" fmla="*/ 5 w 86"/>
                  <a:gd name="T105" fmla="*/ 0 h 20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86"/>
                  <a:gd name="T160" fmla="*/ 0 h 203"/>
                  <a:gd name="T161" fmla="*/ 86 w 86"/>
                  <a:gd name="T162" fmla="*/ 203 h 20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86" h="203">
                    <a:moveTo>
                      <a:pt x="10" y="0"/>
                    </a:moveTo>
                    <a:lnTo>
                      <a:pt x="27" y="19"/>
                    </a:lnTo>
                    <a:lnTo>
                      <a:pt x="25" y="30"/>
                    </a:lnTo>
                    <a:lnTo>
                      <a:pt x="25" y="41"/>
                    </a:lnTo>
                    <a:lnTo>
                      <a:pt x="25" y="51"/>
                    </a:lnTo>
                    <a:lnTo>
                      <a:pt x="25" y="62"/>
                    </a:lnTo>
                    <a:lnTo>
                      <a:pt x="23" y="72"/>
                    </a:lnTo>
                    <a:lnTo>
                      <a:pt x="23" y="81"/>
                    </a:lnTo>
                    <a:lnTo>
                      <a:pt x="23" y="91"/>
                    </a:lnTo>
                    <a:lnTo>
                      <a:pt x="23" y="102"/>
                    </a:lnTo>
                    <a:lnTo>
                      <a:pt x="23" y="110"/>
                    </a:lnTo>
                    <a:lnTo>
                      <a:pt x="23" y="119"/>
                    </a:lnTo>
                    <a:lnTo>
                      <a:pt x="21" y="129"/>
                    </a:lnTo>
                    <a:lnTo>
                      <a:pt x="21" y="138"/>
                    </a:lnTo>
                    <a:lnTo>
                      <a:pt x="21" y="148"/>
                    </a:lnTo>
                    <a:lnTo>
                      <a:pt x="21" y="157"/>
                    </a:lnTo>
                    <a:lnTo>
                      <a:pt x="23" y="167"/>
                    </a:lnTo>
                    <a:lnTo>
                      <a:pt x="23" y="178"/>
                    </a:lnTo>
                    <a:lnTo>
                      <a:pt x="27" y="178"/>
                    </a:lnTo>
                    <a:lnTo>
                      <a:pt x="34" y="180"/>
                    </a:lnTo>
                    <a:lnTo>
                      <a:pt x="44" y="178"/>
                    </a:lnTo>
                    <a:lnTo>
                      <a:pt x="52" y="178"/>
                    </a:lnTo>
                    <a:lnTo>
                      <a:pt x="53" y="176"/>
                    </a:lnTo>
                    <a:lnTo>
                      <a:pt x="55" y="176"/>
                    </a:lnTo>
                    <a:lnTo>
                      <a:pt x="57" y="173"/>
                    </a:lnTo>
                    <a:lnTo>
                      <a:pt x="59" y="167"/>
                    </a:lnTo>
                    <a:lnTo>
                      <a:pt x="59" y="163"/>
                    </a:lnTo>
                    <a:lnTo>
                      <a:pt x="59" y="157"/>
                    </a:lnTo>
                    <a:lnTo>
                      <a:pt x="61" y="152"/>
                    </a:lnTo>
                    <a:lnTo>
                      <a:pt x="63" y="146"/>
                    </a:lnTo>
                    <a:lnTo>
                      <a:pt x="63" y="135"/>
                    </a:lnTo>
                    <a:lnTo>
                      <a:pt x="65" y="123"/>
                    </a:lnTo>
                    <a:lnTo>
                      <a:pt x="65" y="112"/>
                    </a:lnTo>
                    <a:lnTo>
                      <a:pt x="65" y="104"/>
                    </a:lnTo>
                    <a:lnTo>
                      <a:pt x="65" y="95"/>
                    </a:lnTo>
                    <a:lnTo>
                      <a:pt x="65" y="89"/>
                    </a:lnTo>
                    <a:lnTo>
                      <a:pt x="65" y="81"/>
                    </a:lnTo>
                    <a:lnTo>
                      <a:pt x="67" y="76"/>
                    </a:lnTo>
                    <a:lnTo>
                      <a:pt x="65" y="70"/>
                    </a:lnTo>
                    <a:lnTo>
                      <a:pt x="65" y="64"/>
                    </a:lnTo>
                    <a:lnTo>
                      <a:pt x="65" y="59"/>
                    </a:lnTo>
                    <a:lnTo>
                      <a:pt x="65" y="57"/>
                    </a:lnTo>
                    <a:lnTo>
                      <a:pt x="65" y="49"/>
                    </a:lnTo>
                    <a:lnTo>
                      <a:pt x="67" y="45"/>
                    </a:lnTo>
                    <a:lnTo>
                      <a:pt x="69" y="45"/>
                    </a:lnTo>
                    <a:lnTo>
                      <a:pt x="74" y="47"/>
                    </a:lnTo>
                    <a:lnTo>
                      <a:pt x="82" y="49"/>
                    </a:lnTo>
                    <a:lnTo>
                      <a:pt x="86" y="51"/>
                    </a:lnTo>
                    <a:lnTo>
                      <a:pt x="84" y="55"/>
                    </a:lnTo>
                    <a:lnTo>
                      <a:pt x="84" y="62"/>
                    </a:lnTo>
                    <a:lnTo>
                      <a:pt x="84" y="66"/>
                    </a:lnTo>
                    <a:lnTo>
                      <a:pt x="84" y="72"/>
                    </a:lnTo>
                    <a:lnTo>
                      <a:pt x="84" y="79"/>
                    </a:lnTo>
                    <a:lnTo>
                      <a:pt x="84" y="91"/>
                    </a:lnTo>
                    <a:lnTo>
                      <a:pt x="84" y="95"/>
                    </a:lnTo>
                    <a:lnTo>
                      <a:pt x="84" y="102"/>
                    </a:lnTo>
                    <a:lnTo>
                      <a:pt x="82" y="110"/>
                    </a:lnTo>
                    <a:lnTo>
                      <a:pt x="82" y="121"/>
                    </a:lnTo>
                    <a:lnTo>
                      <a:pt x="82" y="131"/>
                    </a:lnTo>
                    <a:lnTo>
                      <a:pt x="80" y="144"/>
                    </a:lnTo>
                    <a:lnTo>
                      <a:pt x="78" y="159"/>
                    </a:lnTo>
                    <a:lnTo>
                      <a:pt x="78" y="178"/>
                    </a:lnTo>
                    <a:lnTo>
                      <a:pt x="74" y="184"/>
                    </a:lnTo>
                    <a:lnTo>
                      <a:pt x="72" y="188"/>
                    </a:lnTo>
                    <a:lnTo>
                      <a:pt x="69" y="192"/>
                    </a:lnTo>
                    <a:lnTo>
                      <a:pt x="65" y="197"/>
                    </a:lnTo>
                    <a:lnTo>
                      <a:pt x="59" y="197"/>
                    </a:lnTo>
                    <a:lnTo>
                      <a:pt x="53" y="199"/>
                    </a:lnTo>
                    <a:lnTo>
                      <a:pt x="50" y="201"/>
                    </a:lnTo>
                    <a:lnTo>
                      <a:pt x="44" y="203"/>
                    </a:lnTo>
                    <a:lnTo>
                      <a:pt x="38" y="203"/>
                    </a:lnTo>
                    <a:lnTo>
                      <a:pt x="31" y="203"/>
                    </a:lnTo>
                    <a:lnTo>
                      <a:pt x="25" y="203"/>
                    </a:lnTo>
                    <a:lnTo>
                      <a:pt x="21" y="203"/>
                    </a:lnTo>
                    <a:lnTo>
                      <a:pt x="14" y="201"/>
                    </a:lnTo>
                    <a:lnTo>
                      <a:pt x="10" y="199"/>
                    </a:lnTo>
                    <a:lnTo>
                      <a:pt x="6" y="195"/>
                    </a:lnTo>
                    <a:lnTo>
                      <a:pt x="4" y="192"/>
                    </a:lnTo>
                    <a:lnTo>
                      <a:pt x="2" y="188"/>
                    </a:lnTo>
                    <a:lnTo>
                      <a:pt x="2" y="182"/>
                    </a:lnTo>
                    <a:lnTo>
                      <a:pt x="0" y="175"/>
                    </a:lnTo>
                    <a:lnTo>
                      <a:pt x="0" y="169"/>
                    </a:lnTo>
                    <a:lnTo>
                      <a:pt x="0" y="161"/>
                    </a:lnTo>
                    <a:lnTo>
                      <a:pt x="0" y="156"/>
                    </a:lnTo>
                    <a:lnTo>
                      <a:pt x="0" y="146"/>
                    </a:lnTo>
                    <a:lnTo>
                      <a:pt x="0" y="138"/>
                    </a:lnTo>
                    <a:lnTo>
                      <a:pt x="0" y="131"/>
                    </a:lnTo>
                    <a:lnTo>
                      <a:pt x="0" y="123"/>
                    </a:lnTo>
                    <a:lnTo>
                      <a:pt x="0" y="118"/>
                    </a:lnTo>
                    <a:lnTo>
                      <a:pt x="0" y="110"/>
                    </a:lnTo>
                    <a:lnTo>
                      <a:pt x="2" y="104"/>
                    </a:lnTo>
                    <a:lnTo>
                      <a:pt x="2" y="99"/>
                    </a:lnTo>
                    <a:lnTo>
                      <a:pt x="2" y="89"/>
                    </a:lnTo>
                    <a:lnTo>
                      <a:pt x="2" y="79"/>
                    </a:lnTo>
                    <a:lnTo>
                      <a:pt x="2" y="70"/>
                    </a:lnTo>
                    <a:lnTo>
                      <a:pt x="4" y="62"/>
                    </a:lnTo>
                    <a:lnTo>
                      <a:pt x="4" y="53"/>
                    </a:lnTo>
                    <a:lnTo>
                      <a:pt x="4" y="43"/>
                    </a:lnTo>
                    <a:lnTo>
                      <a:pt x="6" y="36"/>
                    </a:lnTo>
                    <a:lnTo>
                      <a:pt x="6" y="30"/>
                    </a:lnTo>
                    <a:lnTo>
                      <a:pt x="6" y="22"/>
                    </a:lnTo>
                    <a:lnTo>
                      <a:pt x="6" y="17"/>
                    </a:lnTo>
                    <a:lnTo>
                      <a:pt x="6" y="11"/>
                    </a:lnTo>
                    <a:lnTo>
                      <a:pt x="8" y="7"/>
                    </a:lnTo>
                    <a:lnTo>
                      <a:pt x="10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0" name="Freeform 175"/>
              <p:cNvSpPr>
                <a:spLocks/>
              </p:cNvSpPr>
              <p:nvPr/>
            </p:nvSpPr>
            <p:spPr bwMode="auto">
              <a:xfrm>
                <a:off x="547" y="1125"/>
                <a:ext cx="1294" cy="1402"/>
              </a:xfrm>
              <a:custGeom>
                <a:avLst/>
                <a:gdLst>
                  <a:gd name="T0" fmla="*/ 731 w 2587"/>
                  <a:gd name="T1" fmla="*/ 1379 h 2805"/>
                  <a:gd name="T2" fmla="*/ 609 w 2587"/>
                  <a:gd name="T3" fmla="*/ 1386 h 2805"/>
                  <a:gd name="T4" fmla="*/ 423 w 2587"/>
                  <a:gd name="T5" fmla="*/ 1376 h 2805"/>
                  <a:gd name="T6" fmla="*/ 278 w 2587"/>
                  <a:gd name="T7" fmla="*/ 1308 h 2805"/>
                  <a:gd name="T8" fmla="*/ 170 w 2587"/>
                  <a:gd name="T9" fmla="*/ 1210 h 2805"/>
                  <a:gd name="T10" fmla="*/ 100 w 2587"/>
                  <a:gd name="T11" fmla="*/ 1110 h 2805"/>
                  <a:gd name="T12" fmla="*/ 52 w 2587"/>
                  <a:gd name="T13" fmla="*/ 991 h 2805"/>
                  <a:gd name="T14" fmla="*/ 15 w 2587"/>
                  <a:gd name="T15" fmla="*/ 809 h 2805"/>
                  <a:gd name="T16" fmla="*/ 15 w 2587"/>
                  <a:gd name="T17" fmla="*/ 682 h 2805"/>
                  <a:gd name="T18" fmla="*/ 52 w 2587"/>
                  <a:gd name="T19" fmla="*/ 508 h 2805"/>
                  <a:gd name="T20" fmla="*/ 96 w 2587"/>
                  <a:gd name="T21" fmla="*/ 422 h 2805"/>
                  <a:gd name="T22" fmla="*/ 226 w 2587"/>
                  <a:gd name="T23" fmla="*/ 270 h 2805"/>
                  <a:gd name="T24" fmla="*/ 325 w 2587"/>
                  <a:gd name="T25" fmla="*/ 201 h 2805"/>
                  <a:gd name="T26" fmla="*/ 522 w 2587"/>
                  <a:gd name="T27" fmla="*/ 157 h 2805"/>
                  <a:gd name="T28" fmla="*/ 590 w 2587"/>
                  <a:gd name="T29" fmla="*/ 155 h 2805"/>
                  <a:gd name="T30" fmla="*/ 680 w 2587"/>
                  <a:gd name="T31" fmla="*/ 157 h 2805"/>
                  <a:gd name="T32" fmla="*/ 729 w 2587"/>
                  <a:gd name="T33" fmla="*/ 156 h 2805"/>
                  <a:gd name="T34" fmla="*/ 787 w 2587"/>
                  <a:gd name="T35" fmla="*/ 158 h 2805"/>
                  <a:gd name="T36" fmla="*/ 927 w 2587"/>
                  <a:gd name="T37" fmla="*/ 184 h 2805"/>
                  <a:gd name="T38" fmla="*/ 1014 w 2587"/>
                  <a:gd name="T39" fmla="*/ 214 h 2805"/>
                  <a:gd name="T40" fmla="*/ 1076 w 2587"/>
                  <a:gd name="T41" fmla="*/ 242 h 2805"/>
                  <a:gd name="T42" fmla="*/ 1170 w 2587"/>
                  <a:gd name="T43" fmla="*/ 334 h 2805"/>
                  <a:gd name="T44" fmla="*/ 1238 w 2587"/>
                  <a:gd name="T45" fmla="*/ 447 h 2805"/>
                  <a:gd name="T46" fmla="*/ 1273 w 2587"/>
                  <a:gd name="T47" fmla="*/ 548 h 2805"/>
                  <a:gd name="T48" fmla="*/ 1274 w 2587"/>
                  <a:gd name="T49" fmla="*/ 720 h 2805"/>
                  <a:gd name="T50" fmla="*/ 1231 w 2587"/>
                  <a:gd name="T51" fmla="*/ 997 h 2805"/>
                  <a:gd name="T52" fmla="*/ 1167 w 2587"/>
                  <a:gd name="T53" fmla="*/ 1143 h 2805"/>
                  <a:gd name="T54" fmla="*/ 1054 w 2587"/>
                  <a:gd name="T55" fmla="*/ 1251 h 2805"/>
                  <a:gd name="T56" fmla="*/ 949 w 2587"/>
                  <a:gd name="T57" fmla="*/ 1312 h 2805"/>
                  <a:gd name="T58" fmla="*/ 1016 w 2587"/>
                  <a:gd name="T59" fmla="*/ 1289 h 2805"/>
                  <a:gd name="T60" fmla="*/ 1083 w 2587"/>
                  <a:gd name="T61" fmla="*/ 1242 h 2805"/>
                  <a:gd name="T62" fmla="*/ 1212 w 2587"/>
                  <a:gd name="T63" fmla="*/ 1092 h 2805"/>
                  <a:gd name="T64" fmla="*/ 1248 w 2587"/>
                  <a:gd name="T65" fmla="*/ 969 h 2805"/>
                  <a:gd name="T66" fmla="*/ 1286 w 2587"/>
                  <a:gd name="T67" fmla="*/ 719 h 2805"/>
                  <a:gd name="T68" fmla="*/ 1293 w 2587"/>
                  <a:gd name="T69" fmla="*/ 645 h 2805"/>
                  <a:gd name="T70" fmla="*/ 1240 w 2587"/>
                  <a:gd name="T71" fmla="*/ 428 h 2805"/>
                  <a:gd name="T72" fmla="*/ 1167 w 2587"/>
                  <a:gd name="T73" fmla="*/ 308 h 2805"/>
                  <a:gd name="T74" fmla="*/ 1090 w 2587"/>
                  <a:gd name="T75" fmla="*/ 240 h 2805"/>
                  <a:gd name="T76" fmla="*/ 971 w 2587"/>
                  <a:gd name="T77" fmla="*/ 189 h 2805"/>
                  <a:gd name="T78" fmla="*/ 793 w 2587"/>
                  <a:gd name="T79" fmla="*/ 147 h 2805"/>
                  <a:gd name="T80" fmla="*/ 668 w 2587"/>
                  <a:gd name="T81" fmla="*/ 146 h 2805"/>
                  <a:gd name="T82" fmla="*/ 632 w 2587"/>
                  <a:gd name="T83" fmla="*/ 114 h 2805"/>
                  <a:gd name="T84" fmla="*/ 633 w 2587"/>
                  <a:gd name="T85" fmla="*/ 40 h 2805"/>
                  <a:gd name="T86" fmla="*/ 633 w 2587"/>
                  <a:gd name="T87" fmla="*/ 4 h 2805"/>
                  <a:gd name="T88" fmla="*/ 620 w 2587"/>
                  <a:gd name="T89" fmla="*/ 64 h 2805"/>
                  <a:gd name="T90" fmla="*/ 630 w 2587"/>
                  <a:gd name="T91" fmla="*/ 142 h 2805"/>
                  <a:gd name="T92" fmla="*/ 538 w 2587"/>
                  <a:gd name="T93" fmla="*/ 146 h 2805"/>
                  <a:gd name="T94" fmla="*/ 413 w 2587"/>
                  <a:gd name="T95" fmla="*/ 160 h 2805"/>
                  <a:gd name="T96" fmla="*/ 222 w 2587"/>
                  <a:gd name="T97" fmla="*/ 260 h 2805"/>
                  <a:gd name="T98" fmla="*/ 91 w 2587"/>
                  <a:gd name="T99" fmla="*/ 414 h 2805"/>
                  <a:gd name="T100" fmla="*/ 4 w 2587"/>
                  <a:gd name="T101" fmla="*/ 690 h 2805"/>
                  <a:gd name="T102" fmla="*/ 11 w 2587"/>
                  <a:gd name="T103" fmla="*/ 845 h 2805"/>
                  <a:gd name="T104" fmla="*/ 38 w 2587"/>
                  <a:gd name="T105" fmla="*/ 988 h 2805"/>
                  <a:gd name="T106" fmla="*/ 111 w 2587"/>
                  <a:gd name="T107" fmla="*/ 1147 h 2805"/>
                  <a:gd name="T108" fmla="*/ 186 w 2587"/>
                  <a:gd name="T109" fmla="*/ 1243 h 2805"/>
                  <a:gd name="T110" fmla="*/ 252 w 2587"/>
                  <a:gd name="T111" fmla="*/ 1302 h 2805"/>
                  <a:gd name="T112" fmla="*/ 378 w 2587"/>
                  <a:gd name="T113" fmla="*/ 1369 h 2805"/>
                  <a:gd name="T114" fmla="*/ 512 w 2587"/>
                  <a:gd name="T115" fmla="*/ 1402 h 2805"/>
                  <a:gd name="T116" fmla="*/ 608 w 2587"/>
                  <a:gd name="T117" fmla="*/ 1398 h 2805"/>
                  <a:gd name="T118" fmla="*/ 671 w 2587"/>
                  <a:gd name="T119" fmla="*/ 1397 h 2805"/>
                  <a:gd name="T120" fmla="*/ 732 w 2587"/>
                  <a:gd name="T121" fmla="*/ 1391 h 2805"/>
                  <a:gd name="T122" fmla="*/ 786 w 2587"/>
                  <a:gd name="T123" fmla="*/ 1386 h 280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587"/>
                  <a:gd name="T187" fmla="*/ 0 h 2805"/>
                  <a:gd name="T188" fmla="*/ 2587 w 2587"/>
                  <a:gd name="T189" fmla="*/ 2805 h 280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587" h="2805">
                    <a:moveTo>
                      <a:pt x="1570" y="2757"/>
                    </a:moveTo>
                    <a:lnTo>
                      <a:pt x="1568" y="2751"/>
                    </a:lnTo>
                    <a:lnTo>
                      <a:pt x="1568" y="2750"/>
                    </a:lnTo>
                    <a:lnTo>
                      <a:pt x="1563" y="2751"/>
                    </a:lnTo>
                    <a:lnTo>
                      <a:pt x="1555" y="2753"/>
                    </a:lnTo>
                    <a:lnTo>
                      <a:pt x="1546" y="2753"/>
                    </a:lnTo>
                    <a:lnTo>
                      <a:pt x="1538" y="2755"/>
                    </a:lnTo>
                    <a:lnTo>
                      <a:pt x="1528" y="2757"/>
                    </a:lnTo>
                    <a:lnTo>
                      <a:pt x="1519" y="2757"/>
                    </a:lnTo>
                    <a:lnTo>
                      <a:pt x="1509" y="2757"/>
                    </a:lnTo>
                    <a:lnTo>
                      <a:pt x="1502" y="2757"/>
                    </a:lnTo>
                    <a:lnTo>
                      <a:pt x="1492" y="2757"/>
                    </a:lnTo>
                    <a:lnTo>
                      <a:pt x="1483" y="2757"/>
                    </a:lnTo>
                    <a:lnTo>
                      <a:pt x="1471" y="2757"/>
                    </a:lnTo>
                    <a:lnTo>
                      <a:pt x="1462" y="2759"/>
                    </a:lnTo>
                    <a:lnTo>
                      <a:pt x="1450" y="2759"/>
                    </a:lnTo>
                    <a:lnTo>
                      <a:pt x="1439" y="2761"/>
                    </a:lnTo>
                    <a:lnTo>
                      <a:pt x="1431" y="2761"/>
                    </a:lnTo>
                    <a:lnTo>
                      <a:pt x="1422" y="2765"/>
                    </a:lnTo>
                    <a:lnTo>
                      <a:pt x="1403" y="2767"/>
                    </a:lnTo>
                    <a:lnTo>
                      <a:pt x="1384" y="2770"/>
                    </a:lnTo>
                    <a:lnTo>
                      <a:pt x="1365" y="2770"/>
                    </a:lnTo>
                    <a:lnTo>
                      <a:pt x="1346" y="2772"/>
                    </a:lnTo>
                    <a:lnTo>
                      <a:pt x="1327" y="2772"/>
                    </a:lnTo>
                    <a:lnTo>
                      <a:pt x="1310" y="2772"/>
                    </a:lnTo>
                    <a:lnTo>
                      <a:pt x="1291" y="2772"/>
                    </a:lnTo>
                    <a:lnTo>
                      <a:pt x="1272" y="2774"/>
                    </a:lnTo>
                    <a:lnTo>
                      <a:pt x="1255" y="2772"/>
                    </a:lnTo>
                    <a:lnTo>
                      <a:pt x="1236" y="2772"/>
                    </a:lnTo>
                    <a:lnTo>
                      <a:pt x="1217" y="2772"/>
                    </a:lnTo>
                    <a:lnTo>
                      <a:pt x="1200" y="2772"/>
                    </a:lnTo>
                    <a:lnTo>
                      <a:pt x="1181" y="2772"/>
                    </a:lnTo>
                    <a:lnTo>
                      <a:pt x="1162" y="2774"/>
                    </a:lnTo>
                    <a:lnTo>
                      <a:pt x="1144" y="2776"/>
                    </a:lnTo>
                    <a:lnTo>
                      <a:pt x="1125" y="2778"/>
                    </a:lnTo>
                    <a:lnTo>
                      <a:pt x="1089" y="2780"/>
                    </a:lnTo>
                    <a:lnTo>
                      <a:pt x="1057" y="2782"/>
                    </a:lnTo>
                    <a:lnTo>
                      <a:pt x="1027" y="2782"/>
                    </a:lnTo>
                    <a:lnTo>
                      <a:pt x="998" y="2782"/>
                    </a:lnTo>
                    <a:lnTo>
                      <a:pt x="970" y="2780"/>
                    </a:lnTo>
                    <a:lnTo>
                      <a:pt x="943" y="2776"/>
                    </a:lnTo>
                    <a:lnTo>
                      <a:pt x="918" y="2772"/>
                    </a:lnTo>
                    <a:lnTo>
                      <a:pt x="893" y="2767"/>
                    </a:lnTo>
                    <a:lnTo>
                      <a:pt x="869" y="2759"/>
                    </a:lnTo>
                    <a:lnTo>
                      <a:pt x="846" y="2753"/>
                    </a:lnTo>
                    <a:lnTo>
                      <a:pt x="821" y="2744"/>
                    </a:lnTo>
                    <a:lnTo>
                      <a:pt x="798" y="2736"/>
                    </a:lnTo>
                    <a:lnTo>
                      <a:pt x="776" y="2727"/>
                    </a:lnTo>
                    <a:lnTo>
                      <a:pt x="753" y="2717"/>
                    </a:lnTo>
                    <a:lnTo>
                      <a:pt x="728" y="2708"/>
                    </a:lnTo>
                    <a:lnTo>
                      <a:pt x="705" y="2700"/>
                    </a:lnTo>
                    <a:lnTo>
                      <a:pt x="684" y="2692"/>
                    </a:lnTo>
                    <a:lnTo>
                      <a:pt x="667" y="2685"/>
                    </a:lnTo>
                    <a:lnTo>
                      <a:pt x="648" y="2675"/>
                    </a:lnTo>
                    <a:lnTo>
                      <a:pt x="631" y="2666"/>
                    </a:lnTo>
                    <a:lnTo>
                      <a:pt x="616" y="2656"/>
                    </a:lnTo>
                    <a:lnTo>
                      <a:pt x="601" y="2647"/>
                    </a:lnTo>
                    <a:lnTo>
                      <a:pt x="586" y="2637"/>
                    </a:lnTo>
                    <a:lnTo>
                      <a:pt x="570" y="2628"/>
                    </a:lnTo>
                    <a:lnTo>
                      <a:pt x="555" y="2616"/>
                    </a:lnTo>
                    <a:lnTo>
                      <a:pt x="542" y="2607"/>
                    </a:lnTo>
                    <a:lnTo>
                      <a:pt x="528" y="2596"/>
                    </a:lnTo>
                    <a:lnTo>
                      <a:pt x="517" y="2586"/>
                    </a:lnTo>
                    <a:lnTo>
                      <a:pt x="502" y="2573"/>
                    </a:lnTo>
                    <a:lnTo>
                      <a:pt x="489" y="2563"/>
                    </a:lnTo>
                    <a:lnTo>
                      <a:pt x="473" y="2552"/>
                    </a:lnTo>
                    <a:lnTo>
                      <a:pt x="460" y="2540"/>
                    </a:lnTo>
                    <a:lnTo>
                      <a:pt x="443" y="2527"/>
                    </a:lnTo>
                    <a:lnTo>
                      <a:pt x="428" y="2512"/>
                    </a:lnTo>
                    <a:lnTo>
                      <a:pt x="413" y="2499"/>
                    </a:lnTo>
                    <a:lnTo>
                      <a:pt x="397" y="2483"/>
                    </a:lnTo>
                    <a:lnTo>
                      <a:pt x="382" y="2468"/>
                    </a:lnTo>
                    <a:lnTo>
                      <a:pt x="369" y="2451"/>
                    </a:lnTo>
                    <a:lnTo>
                      <a:pt x="354" y="2436"/>
                    </a:lnTo>
                    <a:lnTo>
                      <a:pt x="340" y="2421"/>
                    </a:lnTo>
                    <a:lnTo>
                      <a:pt x="325" y="2403"/>
                    </a:lnTo>
                    <a:lnTo>
                      <a:pt x="314" y="2384"/>
                    </a:lnTo>
                    <a:lnTo>
                      <a:pt x="298" y="2367"/>
                    </a:lnTo>
                    <a:lnTo>
                      <a:pt x="287" y="2350"/>
                    </a:lnTo>
                    <a:lnTo>
                      <a:pt x="272" y="2329"/>
                    </a:lnTo>
                    <a:lnTo>
                      <a:pt x="259" y="2310"/>
                    </a:lnTo>
                    <a:lnTo>
                      <a:pt x="243" y="2289"/>
                    </a:lnTo>
                    <a:lnTo>
                      <a:pt x="230" y="2270"/>
                    </a:lnTo>
                    <a:lnTo>
                      <a:pt x="224" y="2261"/>
                    </a:lnTo>
                    <a:lnTo>
                      <a:pt x="221" y="2253"/>
                    </a:lnTo>
                    <a:lnTo>
                      <a:pt x="215" y="2248"/>
                    </a:lnTo>
                    <a:lnTo>
                      <a:pt x="211" y="2242"/>
                    </a:lnTo>
                    <a:lnTo>
                      <a:pt x="207" y="2234"/>
                    </a:lnTo>
                    <a:lnTo>
                      <a:pt x="203" y="2227"/>
                    </a:lnTo>
                    <a:lnTo>
                      <a:pt x="200" y="2221"/>
                    </a:lnTo>
                    <a:lnTo>
                      <a:pt x="196" y="2215"/>
                    </a:lnTo>
                    <a:lnTo>
                      <a:pt x="192" y="2208"/>
                    </a:lnTo>
                    <a:lnTo>
                      <a:pt x="188" y="2202"/>
                    </a:lnTo>
                    <a:lnTo>
                      <a:pt x="184" y="2196"/>
                    </a:lnTo>
                    <a:lnTo>
                      <a:pt x="181" y="2190"/>
                    </a:lnTo>
                    <a:lnTo>
                      <a:pt x="177" y="2183"/>
                    </a:lnTo>
                    <a:lnTo>
                      <a:pt x="175" y="2177"/>
                    </a:lnTo>
                    <a:lnTo>
                      <a:pt x="171" y="2170"/>
                    </a:lnTo>
                    <a:lnTo>
                      <a:pt x="169" y="2164"/>
                    </a:lnTo>
                    <a:lnTo>
                      <a:pt x="154" y="2132"/>
                    </a:lnTo>
                    <a:lnTo>
                      <a:pt x="143" y="2101"/>
                    </a:lnTo>
                    <a:lnTo>
                      <a:pt x="131" y="2073"/>
                    </a:lnTo>
                    <a:lnTo>
                      <a:pt x="122" y="2042"/>
                    </a:lnTo>
                    <a:lnTo>
                      <a:pt x="112" y="2012"/>
                    </a:lnTo>
                    <a:lnTo>
                      <a:pt x="103" y="1983"/>
                    </a:lnTo>
                    <a:lnTo>
                      <a:pt x="95" y="1953"/>
                    </a:lnTo>
                    <a:lnTo>
                      <a:pt x="89" y="1924"/>
                    </a:lnTo>
                    <a:lnTo>
                      <a:pt x="80" y="1892"/>
                    </a:lnTo>
                    <a:lnTo>
                      <a:pt x="74" y="1863"/>
                    </a:lnTo>
                    <a:lnTo>
                      <a:pt x="68" y="1833"/>
                    </a:lnTo>
                    <a:lnTo>
                      <a:pt x="63" y="1803"/>
                    </a:lnTo>
                    <a:lnTo>
                      <a:pt x="57" y="1768"/>
                    </a:lnTo>
                    <a:lnTo>
                      <a:pt x="49" y="1738"/>
                    </a:lnTo>
                    <a:lnTo>
                      <a:pt x="44" y="1704"/>
                    </a:lnTo>
                    <a:lnTo>
                      <a:pt x="38" y="1671"/>
                    </a:lnTo>
                    <a:lnTo>
                      <a:pt x="36" y="1662"/>
                    </a:lnTo>
                    <a:lnTo>
                      <a:pt x="34" y="1650"/>
                    </a:lnTo>
                    <a:lnTo>
                      <a:pt x="32" y="1639"/>
                    </a:lnTo>
                    <a:lnTo>
                      <a:pt x="32" y="1630"/>
                    </a:lnTo>
                    <a:lnTo>
                      <a:pt x="30" y="1618"/>
                    </a:lnTo>
                    <a:lnTo>
                      <a:pt x="29" y="1607"/>
                    </a:lnTo>
                    <a:lnTo>
                      <a:pt x="27" y="1595"/>
                    </a:lnTo>
                    <a:lnTo>
                      <a:pt x="27" y="1584"/>
                    </a:lnTo>
                    <a:lnTo>
                      <a:pt x="25" y="1571"/>
                    </a:lnTo>
                    <a:lnTo>
                      <a:pt x="23" y="1561"/>
                    </a:lnTo>
                    <a:lnTo>
                      <a:pt x="23" y="1550"/>
                    </a:lnTo>
                    <a:lnTo>
                      <a:pt x="23" y="1538"/>
                    </a:lnTo>
                    <a:lnTo>
                      <a:pt x="21" y="1527"/>
                    </a:lnTo>
                    <a:lnTo>
                      <a:pt x="21" y="1515"/>
                    </a:lnTo>
                    <a:lnTo>
                      <a:pt x="21" y="1508"/>
                    </a:lnTo>
                    <a:lnTo>
                      <a:pt x="23" y="1498"/>
                    </a:lnTo>
                    <a:lnTo>
                      <a:pt x="23" y="1462"/>
                    </a:lnTo>
                    <a:lnTo>
                      <a:pt x="25" y="1430"/>
                    </a:lnTo>
                    <a:lnTo>
                      <a:pt x="27" y="1396"/>
                    </a:lnTo>
                    <a:lnTo>
                      <a:pt x="30" y="1365"/>
                    </a:lnTo>
                    <a:lnTo>
                      <a:pt x="32" y="1335"/>
                    </a:lnTo>
                    <a:lnTo>
                      <a:pt x="36" y="1308"/>
                    </a:lnTo>
                    <a:lnTo>
                      <a:pt x="40" y="1278"/>
                    </a:lnTo>
                    <a:lnTo>
                      <a:pt x="46" y="1251"/>
                    </a:lnTo>
                    <a:lnTo>
                      <a:pt x="48" y="1224"/>
                    </a:lnTo>
                    <a:lnTo>
                      <a:pt x="53" y="1198"/>
                    </a:lnTo>
                    <a:lnTo>
                      <a:pt x="59" y="1169"/>
                    </a:lnTo>
                    <a:lnTo>
                      <a:pt x="65" y="1145"/>
                    </a:lnTo>
                    <a:lnTo>
                      <a:pt x="72" y="1116"/>
                    </a:lnTo>
                    <a:lnTo>
                      <a:pt x="80" y="1089"/>
                    </a:lnTo>
                    <a:lnTo>
                      <a:pt x="87" y="1063"/>
                    </a:lnTo>
                    <a:lnTo>
                      <a:pt x="99" y="1034"/>
                    </a:lnTo>
                    <a:lnTo>
                      <a:pt x="99" y="1029"/>
                    </a:lnTo>
                    <a:lnTo>
                      <a:pt x="101" y="1023"/>
                    </a:lnTo>
                    <a:lnTo>
                      <a:pt x="103" y="1017"/>
                    </a:lnTo>
                    <a:lnTo>
                      <a:pt x="106" y="1013"/>
                    </a:lnTo>
                    <a:lnTo>
                      <a:pt x="108" y="1006"/>
                    </a:lnTo>
                    <a:lnTo>
                      <a:pt x="112" y="1000"/>
                    </a:lnTo>
                    <a:lnTo>
                      <a:pt x="114" y="994"/>
                    </a:lnTo>
                    <a:lnTo>
                      <a:pt x="118" y="989"/>
                    </a:lnTo>
                    <a:lnTo>
                      <a:pt x="120" y="981"/>
                    </a:lnTo>
                    <a:lnTo>
                      <a:pt x="122" y="975"/>
                    </a:lnTo>
                    <a:lnTo>
                      <a:pt x="125" y="968"/>
                    </a:lnTo>
                    <a:lnTo>
                      <a:pt x="129" y="962"/>
                    </a:lnTo>
                    <a:lnTo>
                      <a:pt x="133" y="953"/>
                    </a:lnTo>
                    <a:lnTo>
                      <a:pt x="139" y="943"/>
                    </a:lnTo>
                    <a:lnTo>
                      <a:pt x="150" y="918"/>
                    </a:lnTo>
                    <a:lnTo>
                      <a:pt x="164" y="894"/>
                    </a:lnTo>
                    <a:lnTo>
                      <a:pt x="177" y="869"/>
                    </a:lnTo>
                    <a:lnTo>
                      <a:pt x="192" y="844"/>
                    </a:lnTo>
                    <a:lnTo>
                      <a:pt x="205" y="819"/>
                    </a:lnTo>
                    <a:lnTo>
                      <a:pt x="222" y="797"/>
                    </a:lnTo>
                    <a:lnTo>
                      <a:pt x="238" y="772"/>
                    </a:lnTo>
                    <a:lnTo>
                      <a:pt x="255" y="749"/>
                    </a:lnTo>
                    <a:lnTo>
                      <a:pt x="270" y="724"/>
                    </a:lnTo>
                    <a:lnTo>
                      <a:pt x="289" y="702"/>
                    </a:lnTo>
                    <a:lnTo>
                      <a:pt x="306" y="681"/>
                    </a:lnTo>
                    <a:lnTo>
                      <a:pt x="325" y="660"/>
                    </a:lnTo>
                    <a:lnTo>
                      <a:pt x="344" y="639"/>
                    </a:lnTo>
                    <a:lnTo>
                      <a:pt x="365" y="618"/>
                    </a:lnTo>
                    <a:lnTo>
                      <a:pt x="386" y="599"/>
                    </a:lnTo>
                    <a:lnTo>
                      <a:pt x="407" y="580"/>
                    </a:lnTo>
                    <a:lnTo>
                      <a:pt x="420" y="565"/>
                    </a:lnTo>
                    <a:lnTo>
                      <a:pt x="437" y="553"/>
                    </a:lnTo>
                    <a:lnTo>
                      <a:pt x="451" y="540"/>
                    </a:lnTo>
                    <a:lnTo>
                      <a:pt x="466" y="528"/>
                    </a:lnTo>
                    <a:lnTo>
                      <a:pt x="481" y="515"/>
                    </a:lnTo>
                    <a:lnTo>
                      <a:pt x="496" y="506"/>
                    </a:lnTo>
                    <a:lnTo>
                      <a:pt x="509" y="496"/>
                    </a:lnTo>
                    <a:lnTo>
                      <a:pt x="523" y="487"/>
                    </a:lnTo>
                    <a:lnTo>
                      <a:pt x="536" y="477"/>
                    </a:lnTo>
                    <a:lnTo>
                      <a:pt x="548" y="468"/>
                    </a:lnTo>
                    <a:lnTo>
                      <a:pt x="559" y="460"/>
                    </a:lnTo>
                    <a:lnTo>
                      <a:pt x="568" y="454"/>
                    </a:lnTo>
                    <a:lnTo>
                      <a:pt x="578" y="447"/>
                    </a:lnTo>
                    <a:lnTo>
                      <a:pt x="587" y="443"/>
                    </a:lnTo>
                    <a:lnTo>
                      <a:pt x="593" y="437"/>
                    </a:lnTo>
                    <a:lnTo>
                      <a:pt x="601" y="433"/>
                    </a:lnTo>
                    <a:lnTo>
                      <a:pt x="625" y="418"/>
                    </a:lnTo>
                    <a:lnTo>
                      <a:pt x="650" y="403"/>
                    </a:lnTo>
                    <a:lnTo>
                      <a:pt x="677" y="390"/>
                    </a:lnTo>
                    <a:lnTo>
                      <a:pt x="703" y="378"/>
                    </a:lnTo>
                    <a:lnTo>
                      <a:pt x="730" y="367"/>
                    </a:lnTo>
                    <a:lnTo>
                      <a:pt x="757" y="357"/>
                    </a:lnTo>
                    <a:lnTo>
                      <a:pt x="783" y="348"/>
                    </a:lnTo>
                    <a:lnTo>
                      <a:pt x="812" y="342"/>
                    </a:lnTo>
                    <a:lnTo>
                      <a:pt x="838" y="335"/>
                    </a:lnTo>
                    <a:lnTo>
                      <a:pt x="865" y="329"/>
                    </a:lnTo>
                    <a:lnTo>
                      <a:pt x="893" y="323"/>
                    </a:lnTo>
                    <a:lnTo>
                      <a:pt x="920" y="321"/>
                    </a:lnTo>
                    <a:lnTo>
                      <a:pt x="949" y="317"/>
                    </a:lnTo>
                    <a:lnTo>
                      <a:pt x="977" y="316"/>
                    </a:lnTo>
                    <a:lnTo>
                      <a:pt x="1006" y="314"/>
                    </a:lnTo>
                    <a:lnTo>
                      <a:pt x="1034" y="314"/>
                    </a:lnTo>
                    <a:lnTo>
                      <a:pt x="1044" y="314"/>
                    </a:lnTo>
                    <a:lnTo>
                      <a:pt x="1053" y="314"/>
                    </a:lnTo>
                    <a:lnTo>
                      <a:pt x="1063" y="312"/>
                    </a:lnTo>
                    <a:lnTo>
                      <a:pt x="1070" y="312"/>
                    </a:lnTo>
                    <a:lnTo>
                      <a:pt x="1080" y="312"/>
                    </a:lnTo>
                    <a:lnTo>
                      <a:pt x="1089" y="312"/>
                    </a:lnTo>
                    <a:lnTo>
                      <a:pt x="1097" y="310"/>
                    </a:lnTo>
                    <a:lnTo>
                      <a:pt x="1106" y="310"/>
                    </a:lnTo>
                    <a:lnTo>
                      <a:pt x="1116" y="310"/>
                    </a:lnTo>
                    <a:lnTo>
                      <a:pt x="1123" y="310"/>
                    </a:lnTo>
                    <a:lnTo>
                      <a:pt x="1133" y="308"/>
                    </a:lnTo>
                    <a:lnTo>
                      <a:pt x="1143" y="308"/>
                    </a:lnTo>
                    <a:lnTo>
                      <a:pt x="1150" y="308"/>
                    </a:lnTo>
                    <a:lnTo>
                      <a:pt x="1160" y="308"/>
                    </a:lnTo>
                    <a:lnTo>
                      <a:pt x="1169" y="308"/>
                    </a:lnTo>
                    <a:lnTo>
                      <a:pt x="1179" y="310"/>
                    </a:lnTo>
                    <a:lnTo>
                      <a:pt x="1192" y="310"/>
                    </a:lnTo>
                    <a:lnTo>
                      <a:pt x="1209" y="310"/>
                    </a:lnTo>
                    <a:lnTo>
                      <a:pt x="1220" y="310"/>
                    </a:lnTo>
                    <a:lnTo>
                      <a:pt x="1234" y="310"/>
                    </a:lnTo>
                    <a:lnTo>
                      <a:pt x="1245" y="310"/>
                    </a:lnTo>
                    <a:lnTo>
                      <a:pt x="1258" y="310"/>
                    </a:lnTo>
                    <a:lnTo>
                      <a:pt x="1270" y="310"/>
                    </a:lnTo>
                    <a:lnTo>
                      <a:pt x="1281" y="312"/>
                    </a:lnTo>
                    <a:lnTo>
                      <a:pt x="1291" y="312"/>
                    </a:lnTo>
                    <a:lnTo>
                      <a:pt x="1300" y="312"/>
                    </a:lnTo>
                    <a:lnTo>
                      <a:pt x="1312" y="312"/>
                    </a:lnTo>
                    <a:lnTo>
                      <a:pt x="1323" y="312"/>
                    </a:lnTo>
                    <a:lnTo>
                      <a:pt x="1335" y="312"/>
                    </a:lnTo>
                    <a:lnTo>
                      <a:pt x="1348" y="314"/>
                    </a:lnTo>
                    <a:lnTo>
                      <a:pt x="1359" y="314"/>
                    </a:lnTo>
                    <a:lnTo>
                      <a:pt x="1374" y="314"/>
                    </a:lnTo>
                    <a:lnTo>
                      <a:pt x="1380" y="314"/>
                    </a:lnTo>
                    <a:lnTo>
                      <a:pt x="1386" y="314"/>
                    </a:lnTo>
                    <a:lnTo>
                      <a:pt x="1392" y="314"/>
                    </a:lnTo>
                    <a:lnTo>
                      <a:pt x="1397" y="314"/>
                    </a:lnTo>
                    <a:lnTo>
                      <a:pt x="1403" y="314"/>
                    </a:lnTo>
                    <a:lnTo>
                      <a:pt x="1409" y="314"/>
                    </a:lnTo>
                    <a:lnTo>
                      <a:pt x="1416" y="314"/>
                    </a:lnTo>
                    <a:lnTo>
                      <a:pt x="1422" y="314"/>
                    </a:lnTo>
                    <a:lnTo>
                      <a:pt x="1428" y="312"/>
                    </a:lnTo>
                    <a:lnTo>
                      <a:pt x="1433" y="312"/>
                    </a:lnTo>
                    <a:lnTo>
                      <a:pt x="1439" y="312"/>
                    </a:lnTo>
                    <a:lnTo>
                      <a:pt x="1447" y="312"/>
                    </a:lnTo>
                    <a:lnTo>
                      <a:pt x="1452" y="312"/>
                    </a:lnTo>
                    <a:lnTo>
                      <a:pt x="1458" y="312"/>
                    </a:lnTo>
                    <a:lnTo>
                      <a:pt x="1464" y="312"/>
                    </a:lnTo>
                    <a:lnTo>
                      <a:pt x="1471" y="312"/>
                    </a:lnTo>
                    <a:lnTo>
                      <a:pt x="1481" y="312"/>
                    </a:lnTo>
                    <a:lnTo>
                      <a:pt x="1488" y="312"/>
                    </a:lnTo>
                    <a:lnTo>
                      <a:pt x="1498" y="312"/>
                    </a:lnTo>
                    <a:lnTo>
                      <a:pt x="1507" y="312"/>
                    </a:lnTo>
                    <a:lnTo>
                      <a:pt x="1515" y="312"/>
                    </a:lnTo>
                    <a:lnTo>
                      <a:pt x="1525" y="312"/>
                    </a:lnTo>
                    <a:lnTo>
                      <a:pt x="1532" y="314"/>
                    </a:lnTo>
                    <a:lnTo>
                      <a:pt x="1540" y="314"/>
                    </a:lnTo>
                    <a:lnTo>
                      <a:pt x="1547" y="314"/>
                    </a:lnTo>
                    <a:lnTo>
                      <a:pt x="1555" y="316"/>
                    </a:lnTo>
                    <a:lnTo>
                      <a:pt x="1563" y="316"/>
                    </a:lnTo>
                    <a:lnTo>
                      <a:pt x="1568" y="316"/>
                    </a:lnTo>
                    <a:lnTo>
                      <a:pt x="1574" y="316"/>
                    </a:lnTo>
                    <a:lnTo>
                      <a:pt x="1582" y="317"/>
                    </a:lnTo>
                    <a:lnTo>
                      <a:pt x="1589" y="319"/>
                    </a:lnTo>
                    <a:lnTo>
                      <a:pt x="1597" y="319"/>
                    </a:lnTo>
                    <a:lnTo>
                      <a:pt x="1620" y="319"/>
                    </a:lnTo>
                    <a:lnTo>
                      <a:pt x="1642" y="321"/>
                    </a:lnTo>
                    <a:lnTo>
                      <a:pt x="1665" y="323"/>
                    </a:lnTo>
                    <a:lnTo>
                      <a:pt x="1688" y="327"/>
                    </a:lnTo>
                    <a:lnTo>
                      <a:pt x="1709" y="331"/>
                    </a:lnTo>
                    <a:lnTo>
                      <a:pt x="1730" y="335"/>
                    </a:lnTo>
                    <a:lnTo>
                      <a:pt x="1751" y="340"/>
                    </a:lnTo>
                    <a:lnTo>
                      <a:pt x="1772" y="346"/>
                    </a:lnTo>
                    <a:lnTo>
                      <a:pt x="1791" y="352"/>
                    </a:lnTo>
                    <a:lnTo>
                      <a:pt x="1812" y="355"/>
                    </a:lnTo>
                    <a:lnTo>
                      <a:pt x="1831" y="363"/>
                    </a:lnTo>
                    <a:lnTo>
                      <a:pt x="1853" y="369"/>
                    </a:lnTo>
                    <a:lnTo>
                      <a:pt x="1872" y="374"/>
                    </a:lnTo>
                    <a:lnTo>
                      <a:pt x="1893" y="380"/>
                    </a:lnTo>
                    <a:lnTo>
                      <a:pt x="1914" y="388"/>
                    </a:lnTo>
                    <a:lnTo>
                      <a:pt x="1937" y="393"/>
                    </a:lnTo>
                    <a:lnTo>
                      <a:pt x="1947" y="397"/>
                    </a:lnTo>
                    <a:lnTo>
                      <a:pt x="1956" y="399"/>
                    </a:lnTo>
                    <a:lnTo>
                      <a:pt x="1964" y="403"/>
                    </a:lnTo>
                    <a:lnTo>
                      <a:pt x="1973" y="405"/>
                    </a:lnTo>
                    <a:lnTo>
                      <a:pt x="1981" y="409"/>
                    </a:lnTo>
                    <a:lnTo>
                      <a:pt x="1988" y="412"/>
                    </a:lnTo>
                    <a:lnTo>
                      <a:pt x="1998" y="414"/>
                    </a:lnTo>
                    <a:lnTo>
                      <a:pt x="2006" y="418"/>
                    </a:lnTo>
                    <a:lnTo>
                      <a:pt x="2013" y="422"/>
                    </a:lnTo>
                    <a:lnTo>
                      <a:pt x="2021" y="426"/>
                    </a:lnTo>
                    <a:lnTo>
                      <a:pt x="2028" y="428"/>
                    </a:lnTo>
                    <a:lnTo>
                      <a:pt x="2036" y="431"/>
                    </a:lnTo>
                    <a:lnTo>
                      <a:pt x="2044" y="433"/>
                    </a:lnTo>
                    <a:lnTo>
                      <a:pt x="2051" y="437"/>
                    </a:lnTo>
                    <a:lnTo>
                      <a:pt x="2059" y="441"/>
                    </a:lnTo>
                    <a:lnTo>
                      <a:pt x="2068" y="445"/>
                    </a:lnTo>
                    <a:lnTo>
                      <a:pt x="2076" y="447"/>
                    </a:lnTo>
                    <a:lnTo>
                      <a:pt x="2083" y="451"/>
                    </a:lnTo>
                    <a:lnTo>
                      <a:pt x="2093" y="454"/>
                    </a:lnTo>
                    <a:lnTo>
                      <a:pt x="2101" y="458"/>
                    </a:lnTo>
                    <a:lnTo>
                      <a:pt x="2110" y="462"/>
                    </a:lnTo>
                    <a:lnTo>
                      <a:pt x="2118" y="468"/>
                    </a:lnTo>
                    <a:lnTo>
                      <a:pt x="2127" y="471"/>
                    </a:lnTo>
                    <a:lnTo>
                      <a:pt x="2137" y="475"/>
                    </a:lnTo>
                    <a:lnTo>
                      <a:pt x="2144" y="481"/>
                    </a:lnTo>
                    <a:lnTo>
                      <a:pt x="2152" y="485"/>
                    </a:lnTo>
                    <a:lnTo>
                      <a:pt x="2161" y="489"/>
                    </a:lnTo>
                    <a:lnTo>
                      <a:pt x="2169" y="496"/>
                    </a:lnTo>
                    <a:lnTo>
                      <a:pt x="2179" y="500"/>
                    </a:lnTo>
                    <a:lnTo>
                      <a:pt x="2186" y="508"/>
                    </a:lnTo>
                    <a:lnTo>
                      <a:pt x="2194" y="513"/>
                    </a:lnTo>
                    <a:lnTo>
                      <a:pt x="2203" y="519"/>
                    </a:lnTo>
                    <a:lnTo>
                      <a:pt x="2220" y="534"/>
                    </a:lnTo>
                    <a:lnTo>
                      <a:pt x="2237" y="549"/>
                    </a:lnTo>
                    <a:lnTo>
                      <a:pt x="2255" y="565"/>
                    </a:lnTo>
                    <a:lnTo>
                      <a:pt x="2270" y="582"/>
                    </a:lnTo>
                    <a:lnTo>
                      <a:pt x="2285" y="597"/>
                    </a:lnTo>
                    <a:lnTo>
                      <a:pt x="2300" y="614"/>
                    </a:lnTo>
                    <a:lnTo>
                      <a:pt x="2314" y="633"/>
                    </a:lnTo>
                    <a:lnTo>
                      <a:pt x="2329" y="652"/>
                    </a:lnTo>
                    <a:lnTo>
                      <a:pt x="2340" y="669"/>
                    </a:lnTo>
                    <a:lnTo>
                      <a:pt x="2353" y="686"/>
                    </a:lnTo>
                    <a:lnTo>
                      <a:pt x="2365" y="705"/>
                    </a:lnTo>
                    <a:lnTo>
                      <a:pt x="2378" y="724"/>
                    </a:lnTo>
                    <a:lnTo>
                      <a:pt x="2388" y="741"/>
                    </a:lnTo>
                    <a:lnTo>
                      <a:pt x="2399" y="762"/>
                    </a:lnTo>
                    <a:lnTo>
                      <a:pt x="2410" y="781"/>
                    </a:lnTo>
                    <a:lnTo>
                      <a:pt x="2422" y="800"/>
                    </a:lnTo>
                    <a:lnTo>
                      <a:pt x="2424" y="800"/>
                    </a:lnTo>
                    <a:lnTo>
                      <a:pt x="2433" y="818"/>
                    </a:lnTo>
                    <a:lnTo>
                      <a:pt x="2441" y="835"/>
                    </a:lnTo>
                    <a:lnTo>
                      <a:pt x="2450" y="850"/>
                    </a:lnTo>
                    <a:lnTo>
                      <a:pt x="2460" y="865"/>
                    </a:lnTo>
                    <a:lnTo>
                      <a:pt x="2467" y="878"/>
                    </a:lnTo>
                    <a:lnTo>
                      <a:pt x="2475" y="894"/>
                    </a:lnTo>
                    <a:lnTo>
                      <a:pt x="2483" y="907"/>
                    </a:lnTo>
                    <a:lnTo>
                      <a:pt x="2490" y="920"/>
                    </a:lnTo>
                    <a:lnTo>
                      <a:pt x="2496" y="934"/>
                    </a:lnTo>
                    <a:lnTo>
                      <a:pt x="2504" y="945"/>
                    </a:lnTo>
                    <a:lnTo>
                      <a:pt x="2507" y="958"/>
                    </a:lnTo>
                    <a:lnTo>
                      <a:pt x="2515" y="972"/>
                    </a:lnTo>
                    <a:lnTo>
                      <a:pt x="2519" y="985"/>
                    </a:lnTo>
                    <a:lnTo>
                      <a:pt x="2523" y="1000"/>
                    </a:lnTo>
                    <a:lnTo>
                      <a:pt x="2526" y="1013"/>
                    </a:lnTo>
                    <a:lnTo>
                      <a:pt x="2530" y="1031"/>
                    </a:lnTo>
                    <a:lnTo>
                      <a:pt x="2532" y="1044"/>
                    </a:lnTo>
                    <a:lnTo>
                      <a:pt x="2536" y="1059"/>
                    </a:lnTo>
                    <a:lnTo>
                      <a:pt x="2538" y="1072"/>
                    </a:lnTo>
                    <a:lnTo>
                      <a:pt x="2544" y="1086"/>
                    </a:lnTo>
                    <a:lnTo>
                      <a:pt x="2545" y="1097"/>
                    </a:lnTo>
                    <a:lnTo>
                      <a:pt x="2549" y="1110"/>
                    </a:lnTo>
                    <a:lnTo>
                      <a:pt x="2553" y="1124"/>
                    </a:lnTo>
                    <a:lnTo>
                      <a:pt x="2557" y="1139"/>
                    </a:lnTo>
                    <a:lnTo>
                      <a:pt x="2559" y="1154"/>
                    </a:lnTo>
                    <a:lnTo>
                      <a:pt x="2561" y="1171"/>
                    </a:lnTo>
                    <a:lnTo>
                      <a:pt x="2561" y="1190"/>
                    </a:lnTo>
                    <a:lnTo>
                      <a:pt x="2563" y="1213"/>
                    </a:lnTo>
                    <a:lnTo>
                      <a:pt x="2563" y="1236"/>
                    </a:lnTo>
                    <a:lnTo>
                      <a:pt x="2563" y="1262"/>
                    </a:lnTo>
                    <a:lnTo>
                      <a:pt x="2561" y="1293"/>
                    </a:lnTo>
                    <a:lnTo>
                      <a:pt x="2561" y="1327"/>
                    </a:lnTo>
                    <a:lnTo>
                      <a:pt x="2559" y="1344"/>
                    </a:lnTo>
                    <a:lnTo>
                      <a:pt x="2555" y="1371"/>
                    </a:lnTo>
                    <a:lnTo>
                      <a:pt x="2551" y="1403"/>
                    </a:lnTo>
                    <a:lnTo>
                      <a:pt x="2547" y="1441"/>
                    </a:lnTo>
                    <a:lnTo>
                      <a:pt x="2542" y="1485"/>
                    </a:lnTo>
                    <a:lnTo>
                      <a:pt x="2534" y="1531"/>
                    </a:lnTo>
                    <a:lnTo>
                      <a:pt x="2528" y="1578"/>
                    </a:lnTo>
                    <a:lnTo>
                      <a:pt x="2521" y="1630"/>
                    </a:lnTo>
                    <a:lnTo>
                      <a:pt x="2515" y="1677"/>
                    </a:lnTo>
                    <a:lnTo>
                      <a:pt x="2507" y="1725"/>
                    </a:lnTo>
                    <a:lnTo>
                      <a:pt x="2502" y="1768"/>
                    </a:lnTo>
                    <a:lnTo>
                      <a:pt x="2494" y="1810"/>
                    </a:lnTo>
                    <a:lnTo>
                      <a:pt x="2488" y="1846"/>
                    </a:lnTo>
                    <a:lnTo>
                      <a:pt x="2485" y="1875"/>
                    </a:lnTo>
                    <a:lnTo>
                      <a:pt x="2481" y="1898"/>
                    </a:lnTo>
                    <a:lnTo>
                      <a:pt x="2479" y="1911"/>
                    </a:lnTo>
                    <a:lnTo>
                      <a:pt x="2473" y="1941"/>
                    </a:lnTo>
                    <a:lnTo>
                      <a:pt x="2466" y="1968"/>
                    </a:lnTo>
                    <a:lnTo>
                      <a:pt x="2462" y="1995"/>
                    </a:lnTo>
                    <a:lnTo>
                      <a:pt x="2456" y="2019"/>
                    </a:lnTo>
                    <a:lnTo>
                      <a:pt x="2450" y="2040"/>
                    </a:lnTo>
                    <a:lnTo>
                      <a:pt x="2445" y="2061"/>
                    </a:lnTo>
                    <a:lnTo>
                      <a:pt x="2439" y="2082"/>
                    </a:lnTo>
                    <a:lnTo>
                      <a:pt x="2435" y="2101"/>
                    </a:lnTo>
                    <a:lnTo>
                      <a:pt x="2428" y="2118"/>
                    </a:lnTo>
                    <a:lnTo>
                      <a:pt x="2422" y="2137"/>
                    </a:lnTo>
                    <a:lnTo>
                      <a:pt x="2412" y="2154"/>
                    </a:lnTo>
                    <a:lnTo>
                      <a:pt x="2405" y="2171"/>
                    </a:lnTo>
                    <a:lnTo>
                      <a:pt x="2395" y="2190"/>
                    </a:lnTo>
                    <a:lnTo>
                      <a:pt x="2386" y="2209"/>
                    </a:lnTo>
                    <a:lnTo>
                      <a:pt x="2372" y="2230"/>
                    </a:lnTo>
                    <a:lnTo>
                      <a:pt x="2361" y="2251"/>
                    </a:lnTo>
                    <a:lnTo>
                      <a:pt x="2348" y="2268"/>
                    </a:lnTo>
                    <a:lnTo>
                      <a:pt x="2334" y="2286"/>
                    </a:lnTo>
                    <a:lnTo>
                      <a:pt x="2321" y="2303"/>
                    </a:lnTo>
                    <a:lnTo>
                      <a:pt x="2308" y="2318"/>
                    </a:lnTo>
                    <a:lnTo>
                      <a:pt x="2293" y="2333"/>
                    </a:lnTo>
                    <a:lnTo>
                      <a:pt x="2277" y="2348"/>
                    </a:lnTo>
                    <a:lnTo>
                      <a:pt x="2262" y="2364"/>
                    </a:lnTo>
                    <a:lnTo>
                      <a:pt x="2249" y="2379"/>
                    </a:lnTo>
                    <a:lnTo>
                      <a:pt x="2232" y="2392"/>
                    </a:lnTo>
                    <a:lnTo>
                      <a:pt x="2217" y="2405"/>
                    </a:lnTo>
                    <a:lnTo>
                      <a:pt x="2201" y="2419"/>
                    </a:lnTo>
                    <a:lnTo>
                      <a:pt x="2184" y="2432"/>
                    </a:lnTo>
                    <a:lnTo>
                      <a:pt x="2169" y="2445"/>
                    </a:lnTo>
                    <a:lnTo>
                      <a:pt x="2152" y="2461"/>
                    </a:lnTo>
                    <a:lnTo>
                      <a:pt x="2137" y="2476"/>
                    </a:lnTo>
                    <a:lnTo>
                      <a:pt x="2122" y="2491"/>
                    </a:lnTo>
                    <a:lnTo>
                      <a:pt x="2108" y="2502"/>
                    </a:lnTo>
                    <a:lnTo>
                      <a:pt x="2093" y="2514"/>
                    </a:lnTo>
                    <a:lnTo>
                      <a:pt x="2080" y="2523"/>
                    </a:lnTo>
                    <a:lnTo>
                      <a:pt x="2066" y="2533"/>
                    </a:lnTo>
                    <a:lnTo>
                      <a:pt x="2051" y="2540"/>
                    </a:lnTo>
                    <a:lnTo>
                      <a:pt x="2038" y="2550"/>
                    </a:lnTo>
                    <a:lnTo>
                      <a:pt x="2025" y="2557"/>
                    </a:lnTo>
                    <a:lnTo>
                      <a:pt x="2011" y="2565"/>
                    </a:lnTo>
                    <a:lnTo>
                      <a:pt x="1994" y="2571"/>
                    </a:lnTo>
                    <a:lnTo>
                      <a:pt x="1983" y="2578"/>
                    </a:lnTo>
                    <a:lnTo>
                      <a:pt x="1966" y="2586"/>
                    </a:lnTo>
                    <a:lnTo>
                      <a:pt x="1952" y="2594"/>
                    </a:lnTo>
                    <a:lnTo>
                      <a:pt x="1939" y="2599"/>
                    </a:lnTo>
                    <a:lnTo>
                      <a:pt x="1926" y="2607"/>
                    </a:lnTo>
                    <a:lnTo>
                      <a:pt x="1911" y="2615"/>
                    </a:lnTo>
                    <a:lnTo>
                      <a:pt x="1897" y="2624"/>
                    </a:lnTo>
                    <a:lnTo>
                      <a:pt x="1897" y="2630"/>
                    </a:lnTo>
                    <a:lnTo>
                      <a:pt x="1897" y="2637"/>
                    </a:lnTo>
                    <a:lnTo>
                      <a:pt x="1903" y="2639"/>
                    </a:lnTo>
                    <a:lnTo>
                      <a:pt x="1911" y="2643"/>
                    </a:lnTo>
                    <a:lnTo>
                      <a:pt x="1922" y="2635"/>
                    </a:lnTo>
                    <a:lnTo>
                      <a:pt x="1933" y="2630"/>
                    </a:lnTo>
                    <a:lnTo>
                      <a:pt x="1943" y="2624"/>
                    </a:lnTo>
                    <a:lnTo>
                      <a:pt x="1956" y="2620"/>
                    </a:lnTo>
                    <a:lnTo>
                      <a:pt x="1966" y="2613"/>
                    </a:lnTo>
                    <a:lnTo>
                      <a:pt x="1977" y="2607"/>
                    </a:lnTo>
                    <a:lnTo>
                      <a:pt x="1988" y="2603"/>
                    </a:lnTo>
                    <a:lnTo>
                      <a:pt x="2000" y="2597"/>
                    </a:lnTo>
                    <a:lnTo>
                      <a:pt x="2011" y="2592"/>
                    </a:lnTo>
                    <a:lnTo>
                      <a:pt x="2021" y="2584"/>
                    </a:lnTo>
                    <a:lnTo>
                      <a:pt x="2032" y="2578"/>
                    </a:lnTo>
                    <a:lnTo>
                      <a:pt x="2044" y="2573"/>
                    </a:lnTo>
                    <a:lnTo>
                      <a:pt x="2055" y="2567"/>
                    </a:lnTo>
                    <a:lnTo>
                      <a:pt x="2064" y="2561"/>
                    </a:lnTo>
                    <a:lnTo>
                      <a:pt x="2074" y="2556"/>
                    </a:lnTo>
                    <a:lnTo>
                      <a:pt x="2085" y="2550"/>
                    </a:lnTo>
                    <a:lnTo>
                      <a:pt x="2093" y="2542"/>
                    </a:lnTo>
                    <a:lnTo>
                      <a:pt x="2101" y="2537"/>
                    </a:lnTo>
                    <a:lnTo>
                      <a:pt x="2110" y="2531"/>
                    </a:lnTo>
                    <a:lnTo>
                      <a:pt x="2118" y="2525"/>
                    </a:lnTo>
                    <a:lnTo>
                      <a:pt x="2125" y="2518"/>
                    </a:lnTo>
                    <a:lnTo>
                      <a:pt x="2135" y="2512"/>
                    </a:lnTo>
                    <a:lnTo>
                      <a:pt x="2142" y="2504"/>
                    </a:lnTo>
                    <a:lnTo>
                      <a:pt x="2150" y="2499"/>
                    </a:lnTo>
                    <a:lnTo>
                      <a:pt x="2158" y="2491"/>
                    </a:lnTo>
                    <a:lnTo>
                      <a:pt x="2165" y="2485"/>
                    </a:lnTo>
                    <a:lnTo>
                      <a:pt x="2171" y="2478"/>
                    </a:lnTo>
                    <a:lnTo>
                      <a:pt x="2180" y="2472"/>
                    </a:lnTo>
                    <a:lnTo>
                      <a:pt x="2186" y="2466"/>
                    </a:lnTo>
                    <a:lnTo>
                      <a:pt x="2194" y="2461"/>
                    </a:lnTo>
                    <a:lnTo>
                      <a:pt x="2199" y="2455"/>
                    </a:lnTo>
                    <a:lnTo>
                      <a:pt x="2207" y="2451"/>
                    </a:lnTo>
                    <a:lnTo>
                      <a:pt x="2243" y="2417"/>
                    </a:lnTo>
                    <a:lnTo>
                      <a:pt x="2275" y="2384"/>
                    </a:lnTo>
                    <a:lnTo>
                      <a:pt x="2306" y="2354"/>
                    </a:lnTo>
                    <a:lnTo>
                      <a:pt x="2333" y="2324"/>
                    </a:lnTo>
                    <a:lnTo>
                      <a:pt x="2355" y="2293"/>
                    </a:lnTo>
                    <a:lnTo>
                      <a:pt x="2376" y="2265"/>
                    </a:lnTo>
                    <a:lnTo>
                      <a:pt x="2395" y="2238"/>
                    </a:lnTo>
                    <a:lnTo>
                      <a:pt x="2410" y="2211"/>
                    </a:lnTo>
                    <a:lnTo>
                      <a:pt x="2424" y="2185"/>
                    </a:lnTo>
                    <a:lnTo>
                      <a:pt x="2435" y="2158"/>
                    </a:lnTo>
                    <a:lnTo>
                      <a:pt x="2443" y="2135"/>
                    </a:lnTo>
                    <a:lnTo>
                      <a:pt x="2454" y="2111"/>
                    </a:lnTo>
                    <a:lnTo>
                      <a:pt x="2460" y="2086"/>
                    </a:lnTo>
                    <a:lnTo>
                      <a:pt x="2467" y="2061"/>
                    </a:lnTo>
                    <a:lnTo>
                      <a:pt x="2473" y="2038"/>
                    </a:lnTo>
                    <a:lnTo>
                      <a:pt x="2481" y="2016"/>
                    </a:lnTo>
                    <a:lnTo>
                      <a:pt x="2481" y="2004"/>
                    </a:lnTo>
                    <a:lnTo>
                      <a:pt x="2483" y="1995"/>
                    </a:lnTo>
                    <a:lnTo>
                      <a:pt x="2485" y="1985"/>
                    </a:lnTo>
                    <a:lnTo>
                      <a:pt x="2488" y="1976"/>
                    </a:lnTo>
                    <a:lnTo>
                      <a:pt x="2490" y="1964"/>
                    </a:lnTo>
                    <a:lnTo>
                      <a:pt x="2492" y="1955"/>
                    </a:lnTo>
                    <a:lnTo>
                      <a:pt x="2494" y="1945"/>
                    </a:lnTo>
                    <a:lnTo>
                      <a:pt x="2496" y="1938"/>
                    </a:lnTo>
                    <a:lnTo>
                      <a:pt x="2502" y="1901"/>
                    </a:lnTo>
                    <a:lnTo>
                      <a:pt x="2506" y="1869"/>
                    </a:lnTo>
                    <a:lnTo>
                      <a:pt x="2511" y="1833"/>
                    </a:lnTo>
                    <a:lnTo>
                      <a:pt x="2519" y="1801"/>
                    </a:lnTo>
                    <a:lnTo>
                      <a:pt x="2523" y="1765"/>
                    </a:lnTo>
                    <a:lnTo>
                      <a:pt x="2530" y="1728"/>
                    </a:lnTo>
                    <a:lnTo>
                      <a:pt x="2536" y="1692"/>
                    </a:lnTo>
                    <a:lnTo>
                      <a:pt x="2542" y="1660"/>
                    </a:lnTo>
                    <a:lnTo>
                      <a:pt x="2545" y="1624"/>
                    </a:lnTo>
                    <a:lnTo>
                      <a:pt x="2551" y="1591"/>
                    </a:lnTo>
                    <a:lnTo>
                      <a:pt x="2557" y="1557"/>
                    </a:lnTo>
                    <a:lnTo>
                      <a:pt x="2561" y="1527"/>
                    </a:lnTo>
                    <a:lnTo>
                      <a:pt x="2564" y="1496"/>
                    </a:lnTo>
                    <a:lnTo>
                      <a:pt x="2568" y="1468"/>
                    </a:lnTo>
                    <a:lnTo>
                      <a:pt x="2572" y="1439"/>
                    </a:lnTo>
                    <a:lnTo>
                      <a:pt x="2576" y="1415"/>
                    </a:lnTo>
                    <a:lnTo>
                      <a:pt x="2576" y="1405"/>
                    </a:lnTo>
                    <a:lnTo>
                      <a:pt x="2576" y="1398"/>
                    </a:lnTo>
                    <a:lnTo>
                      <a:pt x="2576" y="1390"/>
                    </a:lnTo>
                    <a:lnTo>
                      <a:pt x="2578" y="1382"/>
                    </a:lnTo>
                    <a:lnTo>
                      <a:pt x="2578" y="1373"/>
                    </a:lnTo>
                    <a:lnTo>
                      <a:pt x="2578" y="1363"/>
                    </a:lnTo>
                    <a:lnTo>
                      <a:pt x="2580" y="1354"/>
                    </a:lnTo>
                    <a:lnTo>
                      <a:pt x="2582" y="1346"/>
                    </a:lnTo>
                    <a:lnTo>
                      <a:pt x="2582" y="1335"/>
                    </a:lnTo>
                    <a:lnTo>
                      <a:pt x="2583" y="1325"/>
                    </a:lnTo>
                    <a:lnTo>
                      <a:pt x="2583" y="1316"/>
                    </a:lnTo>
                    <a:lnTo>
                      <a:pt x="2585" y="1308"/>
                    </a:lnTo>
                    <a:lnTo>
                      <a:pt x="2585" y="1299"/>
                    </a:lnTo>
                    <a:lnTo>
                      <a:pt x="2585" y="1291"/>
                    </a:lnTo>
                    <a:lnTo>
                      <a:pt x="2585" y="1283"/>
                    </a:lnTo>
                    <a:lnTo>
                      <a:pt x="2587" y="1278"/>
                    </a:lnTo>
                    <a:lnTo>
                      <a:pt x="2583" y="1234"/>
                    </a:lnTo>
                    <a:lnTo>
                      <a:pt x="2582" y="1194"/>
                    </a:lnTo>
                    <a:lnTo>
                      <a:pt x="2576" y="1156"/>
                    </a:lnTo>
                    <a:lnTo>
                      <a:pt x="2572" y="1122"/>
                    </a:lnTo>
                    <a:lnTo>
                      <a:pt x="2564" y="1086"/>
                    </a:lnTo>
                    <a:lnTo>
                      <a:pt x="2559" y="1055"/>
                    </a:lnTo>
                    <a:lnTo>
                      <a:pt x="2549" y="1023"/>
                    </a:lnTo>
                    <a:lnTo>
                      <a:pt x="2542" y="994"/>
                    </a:lnTo>
                    <a:lnTo>
                      <a:pt x="2530" y="966"/>
                    </a:lnTo>
                    <a:lnTo>
                      <a:pt x="2519" y="937"/>
                    </a:lnTo>
                    <a:lnTo>
                      <a:pt x="2507" y="911"/>
                    </a:lnTo>
                    <a:lnTo>
                      <a:pt x="2494" y="884"/>
                    </a:lnTo>
                    <a:lnTo>
                      <a:pt x="2479" y="856"/>
                    </a:lnTo>
                    <a:lnTo>
                      <a:pt x="2464" y="827"/>
                    </a:lnTo>
                    <a:lnTo>
                      <a:pt x="2447" y="797"/>
                    </a:lnTo>
                    <a:lnTo>
                      <a:pt x="2429" y="768"/>
                    </a:lnTo>
                    <a:lnTo>
                      <a:pt x="2422" y="755"/>
                    </a:lnTo>
                    <a:lnTo>
                      <a:pt x="2414" y="741"/>
                    </a:lnTo>
                    <a:lnTo>
                      <a:pt x="2407" y="728"/>
                    </a:lnTo>
                    <a:lnTo>
                      <a:pt x="2401" y="715"/>
                    </a:lnTo>
                    <a:lnTo>
                      <a:pt x="2393" y="702"/>
                    </a:lnTo>
                    <a:lnTo>
                      <a:pt x="2384" y="690"/>
                    </a:lnTo>
                    <a:lnTo>
                      <a:pt x="2376" y="679"/>
                    </a:lnTo>
                    <a:lnTo>
                      <a:pt x="2369" y="665"/>
                    </a:lnTo>
                    <a:lnTo>
                      <a:pt x="2359" y="652"/>
                    </a:lnTo>
                    <a:lnTo>
                      <a:pt x="2352" y="641"/>
                    </a:lnTo>
                    <a:lnTo>
                      <a:pt x="2342" y="627"/>
                    </a:lnTo>
                    <a:lnTo>
                      <a:pt x="2333" y="616"/>
                    </a:lnTo>
                    <a:lnTo>
                      <a:pt x="2323" y="605"/>
                    </a:lnTo>
                    <a:lnTo>
                      <a:pt x="2314" y="593"/>
                    </a:lnTo>
                    <a:lnTo>
                      <a:pt x="2304" y="582"/>
                    </a:lnTo>
                    <a:lnTo>
                      <a:pt x="2293" y="572"/>
                    </a:lnTo>
                    <a:lnTo>
                      <a:pt x="2291" y="568"/>
                    </a:lnTo>
                    <a:lnTo>
                      <a:pt x="2289" y="567"/>
                    </a:lnTo>
                    <a:lnTo>
                      <a:pt x="2283" y="561"/>
                    </a:lnTo>
                    <a:lnTo>
                      <a:pt x="2277" y="555"/>
                    </a:lnTo>
                    <a:lnTo>
                      <a:pt x="2268" y="547"/>
                    </a:lnTo>
                    <a:lnTo>
                      <a:pt x="2258" y="538"/>
                    </a:lnTo>
                    <a:lnTo>
                      <a:pt x="2247" y="527"/>
                    </a:lnTo>
                    <a:lnTo>
                      <a:pt x="2234" y="517"/>
                    </a:lnTo>
                    <a:lnTo>
                      <a:pt x="2218" y="506"/>
                    </a:lnTo>
                    <a:lnTo>
                      <a:pt x="2201" y="492"/>
                    </a:lnTo>
                    <a:lnTo>
                      <a:pt x="2180" y="481"/>
                    </a:lnTo>
                    <a:lnTo>
                      <a:pt x="2161" y="468"/>
                    </a:lnTo>
                    <a:lnTo>
                      <a:pt x="2137" y="454"/>
                    </a:lnTo>
                    <a:lnTo>
                      <a:pt x="2112" y="441"/>
                    </a:lnTo>
                    <a:lnTo>
                      <a:pt x="2083" y="430"/>
                    </a:lnTo>
                    <a:lnTo>
                      <a:pt x="2055" y="418"/>
                    </a:lnTo>
                    <a:lnTo>
                      <a:pt x="2044" y="412"/>
                    </a:lnTo>
                    <a:lnTo>
                      <a:pt x="2032" y="409"/>
                    </a:lnTo>
                    <a:lnTo>
                      <a:pt x="2021" y="403"/>
                    </a:lnTo>
                    <a:lnTo>
                      <a:pt x="2011" y="401"/>
                    </a:lnTo>
                    <a:lnTo>
                      <a:pt x="1998" y="397"/>
                    </a:lnTo>
                    <a:lnTo>
                      <a:pt x="1987" y="392"/>
                    </a:lnTo>
                    <a:lnTo>
                      <a:pt x="1975" y="390"/>
                    </a:lnTo>
                    <a:lnTo>
                      <a:pt x="1966" y="386"/>
                    </a:lnTo>
                    <a:lnTo>
                      <a:pt x="1952" y="382"/>
                    </a:lnTo>
                    <a:lnTo>
                      <a:pt x="1941" y="378"/>
                    </a:lnTo>
                    <a:lnTo>
                      <a:pt x="1931" y="374"/>
                    </a:lnTo>
                    <a:lnTo>
                      <a:pt x="1920" y="371"/>
                    </a:lnTo>
                    <a:lnTo>
                      <a:pt x="1907" y="367"/>
                    </a:lnTo>
                    <a:lnTo>
                      <a:pt x="1897" y="363"/>
                    </a:lnTo>
                    <a:lnTo>
                      <a:pt x="1884" y="359"/>
                    </a:lnTo>
                    <a:lnTo>
                      <a:pt x="1874" y="355"/>
                    </a:lnTo>
                    <a:lnTo>
                      <a:pt x="1834" y="342"/>
                    </a:lnTo>
                    <a:lnTo>
                      <a:pt x="1798" y="331"/>
                    </a:lnTo>
                    <a:lnTo>
                      <a:pt x="1764" y="321"/>
                    </a:lnTo>
                    <a:lnTo>
                      <a:pt x="1732" y="314"/>
                    </a:lnTo>
                    <a:lnTo>
                      <a:pt x="1699" y="308"/>
                    </a:lnTo>
                    <a:lnTo>
                      <a:pt x="1669" y="302"/>
                    </a:lnTo>
                    <a:lnTo>
                      <a:pt x="1641" y="298"/>
                    </a:lnTo>
                    <a:lnTo>
                      <a:pt x="1614" y="296"/>
                    </a:lnTo>
                    <a:lnTo>
                      <a:pt x="1585" y="295"/>
                    </a:lnTo>
                    <a:lnTo>
                      <a:pt x="1557" y="293"/>
                    </a:lnTo>
                    <a:lnTo>
                      <a:pt x="1530" y="293"/>
                    </a:lnTo>
                    <a:lnTo>
                      <a:pt x="1504" y="293"/>
                    </a:lnTo>
                    <a:lnTo>
                      <a:pt x="1475" y="293"/>
                    </a:lnTo>
                    <a:lnTo>
                      <a:pt x="1447" y="295"/>
                    </a:lnTo>
                    <a:lnTo>
                      <a:pt x="1416" y="295"/>
                    </a:lnTo>
                    <a:lnTo>
                      <a:pt x="1388" y="295"/>
                    </a:lnTo>
                    <a:lnTo>
                      <a:pt x="1382" y="295"/>
                    </a:lnTo>
                    <a:lnTo>
                      <a:pt x="1376" y="295"/>
                    </a:lnTo>
                    <a:lnTo>
                      <a:pt x="1371" y="293"/>
                    </a:lnTo>
                    <a:lnTo>
                      <a:pt x="1365" y="293"/>
                    </a:lnTo>
                    <a:lnTo>
                      <a:pt x="1355" y="293"/>
                    </a:lnTo>
                    <a:lnTo>
                      <a:pt x="1350" y="293"/>
                    </a:lnTo>
                    <a:lnTo>
                      <a:pt x="1340" y="293"/>
                    </a:lnTo>
                    <a:lnTo>
                      <a:pt x="1335" y="293"/>
                    </a:lnTo>
                    <a:lnTo>
                      <a:pt x="1325" y="291"/>
                    </a:lnTo>
                    <a:lnTo>
                      <a:pt x="1317" y="291"/>
                    </a:lnTo>
                    <a:lnTo>
                      <a:pt x="1310" y="291"/>
                    </a:lnTo>
                    <a:lnTo>
                      <a:pt x="1304" y="291"/>
                    </a:lnTo>
                    <a:lnTo>
                      <a:pt x="1296" y="291"/>
                    </a:lnTo>
                    <a:lnTo>
                      <a:pt x="1293" y="291"/>
                    </a:lnTo>
                    <a:lnTo>
                      <a:pt x="1287" y="291"/>
                    </a:lnTo>
                    <a:lnTo>
                      <a:pt x="1283" y="293"/>
                    </a:lnTo>
                    <a:lnTo>
                      <a:pt x="1281" y="279"/>
                    </a:lnTo>
                    <a:lnTo>
                      <a:pt x="1277" y="270"/>
                    </a:lnTo>
                    <a:lnTo>
                      <a:pt x="1274" y="260"/>
                    </a:lnTo>
                    <a:lnTo>
                      <a:pt x="1272" y="253"/>
                    </a:lnTo>
                    <a:lnTo>
                      <a:pt x="1268" y="243"/>
                    </a:lnTo>
                    <a:lnTo>
                      <a:pt x="1266" y="236"/>
                    </a:lnTo>
                    <a:lnTo>
                      <a:pt x="1264" y="228"/>
                    </a:lnTo>
                    <a:lnTo>
                      <a:pt x="1264" y="220"/>
                    </a:lnTo>
                    <a:lnTo>
                      <a:pt x="1260" y="211"/>
                    </a:lnTo>
                    <a:lnTo>
                      <a:pt x="1260" y="201"/>
                    </a:lnTo>
                    <a:lnTo>
                      <a:pt x="1258" y="192"/>
                    </a:lnTo>
                    <a:lnTo>
                      <a:pt x="1258" y="180"/>
                    </a:lnTo>
                    <a:lnTo>
                      <a:pt x="1258" y="167"/>
                    </a:lnTo>
                    <a:lnTo>
                      <a:pt x="1258" y="154"/>
                    </a:lnTo>
                    <a:lnTo>
                      <a:pt x="1260" y="139"/>
                    </a:lnTo>
                    <a:lnTo>
                      <a:pt x="1262" y="122"/>
                    </a:lnTo>
                    <a:lnTo>
                      <a:pt x="1262" y="116"/>
                    </a:lnTo>
                    <a:lnTo>
                      <a:pt x="1262" y="110"/>
                    </a:lnTo>
                    <a:lnTo>
                      <a:pt x="1262" y="103"/>
                    </a:lnTo>
                    <a:lnTo>
                      <a:pt x="1264" y="95"/>
                    </a:lnTo>
                    <a:lnTo>
                      <a:pt x="1264" y="87"/>
                    </a:lnTo>
                    <a:lnTo>
                      <a:pt x="1266" y="80"/>
                    </a:lnTo>
                    <a:lnTo>
                      <a:pt x="1266" y="70"/>
                    </a:lnTo>
                    <a:lnTo>
                      <a:pt x="1270" y="64"/>
                    </a:lnTo>
                    <a:lnTo>
                      <a:pt x="1270" y="55"/>
                    </a:lnTo>
                    <a:lnTo>
                      <a:pt x="1272" y="45"/>
                    </a:lnTo>
                    <a:lnTo>
                      <a:pt x="1274" y="38"/>
                    </a:lnTo>
                    <a:lnTo>
                      <a:pt x="1277" y="30"/>
                    </a:lnTo>
                    <a:lnTo>
                      <a:pt x="1279" y="21"/>
                    </a:lnTo>
                    <a:lnTo>
                      <a:pt x="1283" y="15"/>
                    </a:lnTo>
                    <a:lnTo>
                      <a:pt x="1285" y="7"/>
                    </a:lnTo>
                    <a:lnTo>
                      <a:pt x="1289" y="2"/>
                    </a:lnTo>
                    <a:lnTo>
                      <a:pt x="1289" y="0"/>
                    </a:lnTo>
                    <a:lnTo>
                      <a:pt x="1285" y="2"/>
                    </a:lnTo>
                    <a:lnTo>
                      <a:pt x="1277" y="4"/>
                    </a:lnTo>
                    <a:lnTo>
                      <a:pt x="1272" y="4"/>
                    </a:lnTo>
                    <a:lnTo>
                      <a:pt x="1266" y="9"/>
                    </a:lnTo>
                    <a:lnTo>
                      <a:pt x="1262" y="17"/>
                    </a:lnTo>
                    <a:lnTo>
                      <a:pt x="1258" y="25"/>
                    </a:lnTo>
                    <a:lnTo>
                      <a:pt x="1255" y="32"/>
                    </a:lnTo>
                    <a:lnTo>
                      <a:pt x="1253" y="40"/>
                    </a:lnTo>
                    <a:lnTo>
                      <a:pt x="1249" y="47"/>
                    </a:lnTo>
                    <a:lnTo>
                      <a:pt x="1247" y="55"/>
                    </a:lnTo>
                    <a:lnTo>
                      <a:pt x="1245" y="64"/>
                    </a:lnTo>
                    <a:lnTo>
                      <a:pt x="1243" y="70"/>
                    </a:lnTo>
                    <a:lnTo>
                      <a:pt x="1241" y="80"/>
                    </a:lnTo>
                    <a:lnTo>
                      <a:pt x="1239" y="87"/>
                    </a:lnTo>
                    <a:lnTo>
                      <a:pt x="1239" y="97"/>
                    </a:lnTo>
                    <a:lnTo>
                      <a:pt x="1239" y="104"/>
                    </a:lnTo>
                    <a:lnTo>
                      <a:pt x="1239" y="112"/>
                    </a:lnTo>
                    <a:lnTo>
                      <a:pt x="1239" y="122"/>
                    </a:lnTo>
                    <a:lnTo>
                      <a:pt x="1239" y="129"/>
                    </a:lnTo>
                    <a:lnTo>
                      <a:pt x="1238" y="139"/>
                    </a:lnTo>
                    <a:lnTo>
                      <a:pt x="1238" y="150"/>
                    </a:lnTo>
                    <a:lnTo>
                      <a:pt x="1238" y="161"/>
                    </a:lnTo>
                    <a:lnTo>
                      <a:pt x="1238" y="173"/>
                    </a:lnTo>
                    <a:lnTo>
                      <a:pt x="1238" y="182"/>
                    </a:lnTo>
                    <a:lnTo>
                      <a:pt x="1239" y="194"/>
                    </a:lnTo>
                    <a:lnTo>
                      <a:pt x="1239" y="205"/>
                    </a:lnTo>
                    <a:lnTo>
                      <a:pt x="1241" y="217"/>
                    </a:lnTo>
                    <a:lnTo>
                      <a:pt x="1241" y="228"/>
                    </a:lnTo>
                    <a:lnTo>
                      <a:pt x="1243" y="238"/>
                    </a:lnTo>
                    <a:lnTo>
                      <a:pt x="1245" y="247"/>
                    </a:lnTo>
                    <a:lnTo>
                      <a:pt x="1249" y="258"/>
                    </a:lnTo>
                    <a:lnTo>
                      <a:pt x="1253" y="268"/>
                    </a:lnTo>
                    <a:lnTo>
                      <a:pt x="1257" y="277"/>
                    </a:lnTo>
                    <a:lnTo>
                      <a:pt x="1260" y="285"/>
                    </a:lnTo>
                    <a:lnTo>
                      <a:pt x="1268" y="293"/>
                    </a:lnTo>
                    <a:lnTo>
                      <a:pt x="1253" y="293"/>
                    </a:lnTo>
                    <a:lnTo>
                      <a:pt x="1239" y="291"/>
                    </a:lnTo>
                    <a:lnTo>
                      <a:pt x="1224" y="291"/>
                    </a:lnTo>
                    <a:lnTo>
                      <a:pt x="1211" y="291"/>
                    </a:lnTo>
                    <a:lnTo>
                      <a:pt x="1198" y="291"/>
                    </a:lnTo>
                    <a:lnTo>
                      <a:pt x="1184" y="291"/>
                    </a:lnTo>
                    <a:lnTo>
                      <a:pt x="1171" y="291"/>
                    </a:lnTo>
                    <a:lnTo>
                      <a:pt x="1158" y="293"/>
                    </a:lnTo>
                    <a:lnTo>
                      <a:pt x="1144" y="293"/>
                    </a:lnTo>
                    <a:lnTo>
                      <a:pt x="1131" y="293"/>
                    </a:lnTo>
                    <a:lnTo>
                      <a:pt x="1118" y="293"/>
                    </a:lnTo>
                    <a:lnTo>
                      <a:pt x="1104" y="293"/>
                    </a:lnTo>
                    <a:lnTo>
                      <a:pt x="1089" y="293"/>
                    </a:lnTo>
                    <a:lnTo>
                      <a:pt x="1076" y="293"/>
                    </a:lnTo>
                    <a:lnTo>
                      <a:pt x="1063" y="295"/>
                    </a:lnTo>
                    <a:lnTo>
                      <a:pt x="1049" y="295"/>
                    </a:lnTo>
                    <a:lnTo>
                      <a:pt x="1030" y="295"/>
                    </a:lnTo>
                    <a:lnTo>
                      <a:pt x="1013" y="295"/>
                    </a:lnTo>
                    <a:lnTo>
                      <a:pt x="996" y="296"/>
                    </a:lnTo>
                    <a:lnTo>
                      <a:pt x="979" y="296"/>
                    </a:lnTo>
                    <a:lnTo>
                      <a:pt x="962" y="298"/>
                    </a:lnTo>
                    <a:lnTo>
                      <a:pt x="945" y="300"/>
                    </a:lnTo>
                    <a:lnTo>
                      <a:pt x="928" y="302"/>
                    </a:lnTo>
                    <a:lnTo>
                      <a:pt x="911" y="306"/>
                    </a:lnTo>
                    <a:lnTo>
                      <a:pt x="893" y="308"/>
                    </a:lnTo>
                    <a:lnTo>
                      <a:pt x="876" y="310"/>
                    </a:lnTo>
                    <a:lnTo>
                      <a:pt x="859" y="314"/>
                    </a:lnTo>
                    <a:lnTo>
                      <a:pt x="844" y="317"/>
                    </a:lnTo>
                    <a:lnTo>
                      <a:pt x="825" y="321"/>
                    </a:lnTo>
                    <a:lnTo>
                      <a:pt x="810" y="325"/>
                    </a:lnTo>
                    <a:lnTo>
                      <a:pt x="795" y="329"/>
                    </a:lnTo>
                    <a:lnTo>
                      <a:pt x="779" y="335"/>
                    </a:lnTo>
                    <a:lnTo>
                      <a:pt x="739" y="346"/>
                    </a:lnTo>
                    <a:lnTo>
                      <a:pt x="701" y="359"/>
                    </a:lnTo>
                    <a:lnTo>
                      <a:pt x="667" y="374"/>
                    </a:lnTo>
                    <a:lnTo>
                      <a:pt x="635" y="392"/>
                    </a:lnTo>
                    <a:lnTo>
                      <a:pt x="603" y="407"/>
                    </a:lnTo>
                    <a:lnTo>
                      <a:pt x="574" y="426"/>
                    </a:lnTo>
                    <a:lnTo>
                      <a:pt x="546" y="443"/>
                    </a:lnTo>
                    <a:lnTo>
                      <a:pt x="523" y="460"/>
                    </a:lnTo>
                    <a:lnTo>
                      <a:pt x="498" y="475"/>
                    </a:lnTo>
                    <a:lnTo>
                      <a:pt x="477" y="492"/>
                    </a:lnTo>
                    <a:lnTo>
                      <a:pt x="458" y="508"/>
                    </a:lnTo>
                    <a:lnTo>
                      <a:pt x="443" y="521"/>
                    </a:lnTo>
                    <a:lnTo>
                      <a:pt x="430" y="532"/>
                    </a:lnTo>
                    <a:lnTo>
                      <a:pt x="418" y="544"/>
                    </a:lnTo>
                    <a:lnTo>
                      <a:pt x="411" y="551"/>
                    </a:lnTo>
                    <a:lnTo>
                      <a:pt x="405" y="559"/>
                    </a:lnTo>
                    <a:lnTo>
                      <a:pt x="376" y="580"/>
                    </a:lnTo>
                    <a:lnTo>
                      <a:pt x="352" y="603"/>
                    </a:lnTo>
                    <a:lnTo>
                      <a:pt x="329" y="625"/>
                    </a:lnTo>
                    <a:lnTo>
                      <a:pt x="306" y="648"/>
                    </a:lnTo>
                    <a:lnTo>
                      <a:pt x="285" y="673"/>
                    </a:lnTo>
                    <a:lnTo>
                      <a:pt x="266" y="698"/>
                    </a:lnTo>
                    <a:lnTo>
                      <a:pt x="247" y="722"/>
                    </a:lnTo>
                    <a:lnTo>
                      <a:pt x="230" y="749"/>
                    </a:lnTo>
                    <a:lnTo>
                      <a:pt x="211" y="774"/>
                    </a:lnTo>
                    <a:lnTo>
                      <a:pt x="196" y="800"/>
                    </a:lnTo>
                    <a:lnTo>
                      <a:pt x="181" y="829"/>
                    </a:lnTo>
                    <a:lnTo>
                      <a:pt x="165" y="856"/>
                    </a:lnTo>
                    <a:lnTo>
                      <a:pt x="148" y="882"/>
                    </a:lnTo>
                    <a:lnTo>
                      <a:pt x="133" y="911"/>
                    </a:lnTo>
                    <a:lnTo>
                      <a:pt x="116" y="939"/>
                    </a:lnTo>
                    <a:lnTo>
                      <a:pt x="101" y="968"/>
                    </a:lnTo>
                    <a:lnTo>
                      <a:pt x="84" y="1002"/>
                    </a:lnTo>
                    <a:lnTo>
                      <a:pt x="68" y="1038"/>
                    </a:lnTo>
                    <a:lnTo>
                      <a:pt x="55" y="1076"/>
                    </a:lnTo>
                    <a:lnTo>
                      <a:pt x="46" y="1120"/>
                    </a:lnTo>
                    <a:lnTo>
                      <a:pt x="34" y="1164"/>
                    </a:lnTo>
                    <a:lnTo>
                      <a:pt x="27" y="1207"/>
                    </a:lnTo>
                    <a:lnTo>
                      <a:pt x="19" y="1251"/>
                    </a:lnTo>
                    <a:lnTo>
                      <a:pt x="15" y="1297"/>
                    </a:lnTo>
                    <a:lnTo>
                      <a:pt x="10" y="1339"/>
                    </a:lnTo>
                    <a:lnTo>
                      <a:pt x="8" y="1380"/>
                    </a:lnTo>
                    <a:lnTo>
                      <a:pt x="4" y="1418"/>
                    </a:lnTo>
                    <a:lnTo>
                      <a:pt x="4" y="1456"/>
                    </a:lnTo>
                    <a:lnTo>
                      <a:pt x="0" y="1487"/>
                    </a:lnTo>
                    <a:lnTo>
                      <a:pt x="0" y="1515"/>
                    </a:lnTo>
                    <a:lnTo>
                      <a:pt x="0" y="1538"/>
                    </a:lnTo>
                    <a:lnTo>
                      <a:pt x="0" y="1557"/>
                    </a:lnTo>
                    <a:lnTo>
                      <a:pt x="0" y="1563"/>
                    </a:lnTo>
                    <a:lnTo>
                      <a:pt x="0" y="1571"/>
                    </a:lnTo>
                    <a:lnTo>
                      <a:pt x="2" y="1582"/>
                    </a:lnTo>
                    <a:lnTo>
                      <a:pt x="6" y="1597"/>
                    </a:lnTo>
                    <a:lnTo>
                      <a:pt x="8" y="1612"/>
                    </a:lnTo>
                    <a:lnTo>
                      <a:pt x="10" y="1631"/>
                    </a:lnTo>
                    <a:lnTo>
                      <a:pt x="13" y="1650"/>
                    </a:lnTo>
                    <a:lnTo>
                      <a:pt x="17" y="1671"/>
                    </a:lnTo>
                    <a:lnTo>
                      <a:pt x="21" y="1690"/>
                    </a:lnTo>
                    <a:lnTo>
                      <a:pt x="23" y="1711"/>
                    </a:lnTo>
                    <a:lnTo>
                      <a:pt x="27" y="1728"/>
                    </a:lnTo>
                    <a:lnTo>
                      <a:pt x="30" y="1749"/>
                    </a:lnTo>
                    <a:lnTo>
                      <a:pt x="32" y="1766"/>
                    </a:lnTo>
                    <a:lnTo>
                      <a:pt x="34" y="1782"/>
                    </a:lnTo>
                    <a:lnTo>
                      <a:pt x="38" y="1795"/>
                    </a:lnTo>
                    <a:lnTo>
                      <a:pt x="42" y="1806"/>
                    </a:lnTo>
                    <a:lnTo>
                      <a:pt x="46" y="1835"/>
                    </a:lnTo>
                    <a:lnTo>
                      <a:pt x="49" y="1860"/>
                    </a:lnTo>
                    <a:lnTo>
                      <a:pt x="53" y="1882"/>
                    </a:lnTo>
                    <a:lnTo>
                      <a:pt x="59" y="1903"/>
                    </a:lnTo>
                    <a:lnTo>
                      <a:pt x="63" y="1922"/>
                    </a:lnTo>
                    <a:lnTo>
                      <a:pt x="67" y="1941"/>
                    </a:lnTo>
                    <a:lnTo>
                      <a:pt x="72" y="1957"/>
                    </a:lnTo>
                    <a:lnTo>
                      <a:pt x="76" y="1976"/>
                    </a:lnTo>
                    <a:lnTo>
                      <a:pt x="80" y="1991"/>
                    </a:lnTo>
                    <a:lnTo>
                      <a:pt x="86" y="2008"/>
                    </a:lnTo>
                    <a:lnTo>
                      <a:pt x="91" y="2023"/>
                    </a:lnTo>
                    <a:lnTo>
                      <a:pt x="99" y="2044"/>
                    </a:lnTo>
                    <a:lnTo>
                      <a:pt x="105" y="2063"/>
                    </a:lnTo>
                    <a:lnTo>
                      <a:pt x="112" y="2086"/>
                    </a:lnTo>
                    <a:lnTo>
                      <a:pt x="120" y="2109"/>
                    </a:lnTo>
                    <a:lnTo>
                      <a:pt x="131" y="2137"/>
                    </a:lnTo>
                    <a:lnTo>
                      <a:pt x="137" y="2154"/>
                    </a:lnTo>
                    <a:lnTo>
                      <a:pt x="146" y="2175"/>
                    </a:lnTo>
                    <a:lnTo>
                      <a:pt x="160" y="2196"/>
                    </a:lnTo>
                    <a:lnTo>
                      <a:pt x="173" y="2221"/>
                    </a:lnTo>
                    <a:lnTo>
                      <a:pt x="188" y="2246"/>
                    </a:lnTo>
                    <a:lnTo>
                      <a:pt x="203" y="2270"/>
                    </a:lnTo>
                    <a:lnTo>
                      <a:pt x="221" y="2295"/>
                    </a:lnTo>
                    <a:lnTo>
                      <a:pt x="238" y="2318"/>
                    </a:lnTo>
                    <a:lnTo>
                      <a:pt x="253" y="2341"/>
                    </a:lnTo>
                    <a:lnTo>
                      <a:pt x="270" y="2364"/>
                    </a:lnTo>
                    <a:lnTo>
                      <a:pt x="283" y="2384"/>
                    </a:lnTo>
                    <a:lnTo>
                      <a:pt x="298" y="2403"/>
                    </a:lnTo>
                    <a:lnTo>
                      <a:pt x="312" y="2419"/>
                    </a:lnTo>
                    <a:lnTo>
                      <a:pt x="323" y="2432"/>
                    </a:lnTo>
                    <a:lnTo>
                      <a:pt x="331" y="2443"/>
                    </a:lnTo>
                    <a:lnTo>
                      <a:pt x="336" y="2451"/>
                    </a:lnTo>
                    <a:lnTo>
                      <a:pt x="342" y="2457"/>
                    </a:lnTo>
                    <a:lnTo>
                      <a:pt x="348" y="2462"/>
                    </a:lnTo>
                    <a:lnTo>
                      <a:pt x="354" y="2470"/>
                    </a:lnTo>
                    <a:lnTo>
                      <a:pt x="359" y="2476"/>
                    </a:lnTo>
                    <a:lnTo>
                      <a:pt x="365" y="2481"/>
                    </a:lnTo>
                    <a:lnTo>
                      <a:pt x="371" y="2487"/>
                    </a:lnTo>
                    <a:lnTo>
                      <a:pt x="376" y="2493"/>
                    </a:lnTo>
                    <a:lnTo>
                      <a:pt x="382" y="2499"/>
                    </a:lnTo>
                    <a:lnTo>
                      <a:pt x="388" y="2504"/>
                    </a:lnTo>
                    <a:lnTo>
                      <a:pt x="394" y="2510"/>
                    </a:lnTo>
                    <a:lnTo>
                      <a:pt x="399" y="2514"/>
                    </a:lnTo>
                    <a:lnTo>
                      <a:pt x="405" y="2519"/>
                    </a:lnTo>
                    <a:lnTo>
                      <a:pt x="413" y="2525"/>
                    </a:lnTo>
                    <a:lnTo>
                      <a:pt x="418" y="2531"/>
                    </a:lnTo>
                    <a:lnTo>
                      <a:pt x="426" y="2535"/>
                    </a:lnTo>
                    <a:lnTo>
                      <a:pt x="433" y="2540"/>
                    </a:lnTo>
                    <a:lnTo>
                      <a:pt x="447" y="2554"/>
                    </a:lnTo>
                    <a:lnTo>
                      <a:pt x="462" y="2567"/>
                    </a:lnTo>
                    <a:lnTo>
                      <a:pt x="475" y="2580"/>
                    </a:lnTo>
                    <a:lnTo>
                      <a:pt x="490" y="2594"/>
                    </a:lnTo>
                    <a:lnTo>
                      <a:pt x="504" y="2605"/>
                    </a:lnTo>
                    <a:lnTo>
                      <a:pt x="519" y="2616"/>
                    </a:lnTo>
                    <a:lnTo>
                      <a:pt x="532" y="2626"/>
                    </a:lnTo>
                    <a:lnTo>
                      <a:pt x="548" y="2637"/>
                    </a:lnTo>
                    <a:lnTo>
                      <a:pt x="563" y="2647"/>
                    </a:lnTo>
                    <a:lnTo>
                      <a:pt x="576" y="2656"/>
                    </a:lnTo>
                    <a:lnTo>
                      <a:pt x="591" y="2664"/>
                    </a:lnTo>
                    <a:lnTo>
                      <a:pt x="608" y="2675"/>
                    </a:lnTo>
                    <a:lnTo>
                      <a:pt x="624" y="2683"/>
                    </a:lnTo>
                    <a:lnTo>
                      <a:pt x="641" y="2691"/>
                    </a:lnTo>
                    <a:lnTo>
                      <a:pt x="658" y="2698"/>
                    </a:lnTo>
                    <a:lnTo>
                      <a:pt x="675" y="2706"/>
                    </a:lnTo>
                    <a:lnTo>
                      <a:pt x="696" y="2713"/>
                    </a:lnTo>
                    <a:lnTo>
                      <a:pt x="715" y="2723"/>
                    </a:lnTo>
                    <a:lnTo>
                      <a:pt x="736" y="2731"/>
                    </a:lnTo>
                    <a:lnTo>
                      <a:pt x="755" y="2738"/>
                    </a:lnTo>
                    <a:lnTo>
                      <a:pt x="772" y="2746"/>
                    </a:lnTo>
                    <a:lnTo>
                      <a:pt x="791" y="2753"/>
                    </a:lnTo>
                    <a:lnTo>
                      <a:pt x="810" y="2761"/>
                    </a:lnTo>
                    <a:lnTo>
                      <a:pt x="829" y="2769"/>
                    </a:lnTo>
                    <a:lnTo>
                      <a:pt x="846" y="2772"/>
                    </a:lnTo>
                    <a:lnTo>
                      <a:pt x="865" y="2780"/>
                    </a:lnTo>
                    <a:lnTo>
                      <a:pt x="884" y="2784"/>
                    </a:lnTo>
                    <a:lnTo>
                      <a:pt x="903" y="2791"/>
                    </a:lnTo>
                    <a:lnTo>
                      <a:pt x="920" y="2795"/>
                    </a:lnTo>
                    <a:lnTo>
                      <a:pt x="941" y="2799"/>
                    </a:lnTo>
                    <a:lnTo>
                      <a:pt x="962" y="2803"/>
                    </a:lnTo>
                    <a:lnTo>
                      <a:pt x="985" y="2805"/>
                    </a:lnTo>
                    <a:lnTo>
                      <a:pt x="998" y="2805"/>
                    </a:lnTo>
                    <a:lnTo>
                      <a:pt x="1011" y="2805"/>
                    </a:lnTo>
                    <a:lnTo>
                      <a:pt x="1023" y="2805"/>
                    </a:lnTo>
                    <a:lnTo>
                      <a:pt x="1036" y="2805"/>
                    </a:lnTo>
                    <a:lnTo>
                      <a:pt x="1049" y="2803"/>
                    </a:lnTo>
                    <a:lnTo>
                      <a:pt x="1061" y="2803"/>
                    </a:lnTo>
                    <a:lnTo>
                      <a:pt x="1072" y="2801"/>
                    </a:lnTo>
                    <a:lnTo>
                      <a:pt x="1085" y="2801"/>
                    </a:lnTo>
                    <a:lnTo>
                      <a:pt x="1097" y="2799"/>
                    </a:lnTo>
                    <a:lnTo>
                      <a:pt x="1110" y="2797"/>
                    </a:lnTo>
                    <a:lnTo>
                      <a:pt x="1123" y="2795"/>
                    </a:lnTo>
                    <a:lnTo>
                      <a:pt x="1139" y="2795"/>
                    </a:lnTo>
                    <a:lnTo>
                      <a:pt x="1152" y="2795"/>
                    </a:lnTo>
                    <a:lnTo>
                      <a:pt x="1169" y="2795"/>
                    </a:lnTo>
                    <a:lnTo>
                      <a:pt x="1186" y="2795"/>
                    </a:lnTo>
                    <a:lnTo>
                      <a:pt x="1203" y="2797"/>
                    </a:lnTo>
                    <a:lnTo>
                      <a:pt x="1209" y="2797"/>
                    </a:lnTo>
                    <a:lnTo>
                      <a:pt x="1215" y="2797"/>
                    </a:lnTo>
                    <a:lnTo>
                      <a:pt x="1220" y="2797"/>
                    </a:lnTo>
                    <a:lnTo>
                      <a:pt x="1226" y="2797"/>
                    </a:lnTo>
                    <a:lnTo>
                      <a:pt x="1232" y="2797"/>
                    </a:lnTo>
                    <a:lnTo>
                      <a:pt x="1238" y="2797"/>
                    </a:lnTo>
                    <a:lnTo>
                      <a:pt x="1243" y="2797"/>
                    </a:lnTo>
                    <a:lnTo>
                      <a:pt x="1249" y="2797"/>
                    </a:lnTo>
                    <a:lnTo>
                      <a:pt x="1258" y="2797"/>
                    </a:lnTo>
                    <a:lnTo>
                      <a:pt x="1270" y="2797"/>
                    </a:lnTo>
                    <a:lnTo>
                      <a:pt x="1276" y="2797"/>
                    </a:lnTo>
                    <a:lnTo>
                      <a:pt x="1281" y="2797"/>
                    </a:lnTo>
                    <a:lnTo>
                      <a:pt x="1287" y="2797"/>
                    </a:lnTo>
                    <a:lnTo>
                      <a:pt x="1295" y="2797"/>
                    </a:lnTo>
                    <a:lnTo>
                      <a:pt x="1312" y="2795"/>
                    </a:lnTo>
                    <a:lnTo>
                      <a:pt x="1329" y="2795"/>
                    </a:lnTo>
                    <a:lnTo>
                      <a:pt x="1342" y="2795"/>
                    </a:lnTo>
                    <a:lnTo>
                      <a:pt x="1355" y="2795"/>
                    </a:lnTo>
                    <a:lnTo>
                      <a:pt x="1365" y="2793"/>
                    </a:lnTo>
                    <a:lnTo>
                      <a:pt x="1376" y="2793"/>
                    </a:lnTo>
                    <a:lnTo>
                      <a:pt x="1384" y="2791"/>
                    </a:lnTo>
                    <a:lnTo>
                      <a:pt x="1392" y="2791"/>
                    </a:lnTo>
                    <a:lnTo>
                      <a:pt x="1397" y="2789"/>
                    </a:lnTo>
                    <a:lnTo>
                      <a:pt x="1405" y="2789"/>
                    </a:lnTo>
                    <a:lnTo>
                      <a:pt x="1411" y="2788"/>
                    </a:lnTo>
                    <a:lnTo>
                      <a:pt x="1418" y="2788"/>
                    </a:lnTo>
                    <a:lnTo>
                      <a:pt x="1424" y="2786"/>
                    </a:lnTo>
                    <a:lnTo>
                      <a:pt x="1431" y="2784"/>
                    </a:lnTo>
                    <a:lnTo>
                      <a:pt x="1439" y="2784"/>
                    </a:lnTo>
                    <a:lnTo>
                      <a:pt x="1449" y="2784"/>
                    </a:lnTo>
                    <a:lnTo>
                      <a:pt x="1456" y="2782"/>
                    </a:lnTo>
                    <a:lnTo>
                      <a:pt x="1464" y="2782"/>
                    </a:lnTo>
                    <a:lnTo>
                      <a:pt x="1471" y="2780"/>
                    </a:lnTo>
                    <a:lnTo>
                      <a:pt x="1481" y="2780"/>
                    </a:lnTo>
                    <a:lnTo>
                      <a:pt x="1488" y="2780"/>
                    </a:lnTo>
                    <a:lnTo>
                      <a:pt x="1498" y="2780"/>
                    </a:lnTo>
                    <a:lnTo>
                      <a:pt x="1506" y="2780"/>
                    </a:lnTo>
                    <a:lnTo>
                      <a:pt x="1515" y="2780"/>
                    </a:lnTo>
                    <a:lnTo>
                      <a:pt x="1525" y="2778"/>
                    </a:lnTo>
                    <a:lnTo>
                      <a:pt x="1532" y="2778"/>
                    </a:lnTo>
                    <a:lnTo>
                      <a:pt x="1540" y="2778"/>
                    </a:lnTo>
                    <a:lnTo>
                      <a:pt x="1547" y="2778"/>
                    </a:lnTo>
                    <a:lnTo>
                      <a:pt x="1553" y="2778"/>
                    </a:lnTo>
                    <a:lnTo>
                      <a:pt x="1561" y="2778"/>
                    </a:lnTo>
                    <a:lnTo>
                      <a:pt x="1566" y="2778"/>
                    </a:lnTo>
                    <a:lnTo>
                      <a:pt x="1572" y="2778"/>
                    </a:lnTo>
                    <a:lnTo>
                      <a:pt x="1572" y="2772"/>
                    </a:lnTo>
                    <a:lnTo>
                      <a:pt x="1572" y="2767"/>
                    </a:lnTo>
                    <a:lnTo>
                      <a:pt x="1570" y="2761"/>
                    </a:lnTo>
                    <a:lnTo>
                      <a:pt x="1570" y="27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1" name="Freeform 176"/>
              <p:cNvSpPr>
                <a:spLocks/>
              </p:cNvSpPr>
              <p:nvPr/>
            </p:nvSpPr>
            <p:spPr bwMode="auto">
              <a:xfrm>
                <a:off x="433" y="1121"/>
                <a:ext cx="1535" cy="1510"/>
              </a:xfrm>
              <a:custGeom>
                <a:avLst/>
                <a:gdLst>
                  <a:gd name="T0" fmla="*/ 777 w 3070"/>
                  <a:gd name="T1" fmla="*/ 2 h 3020"/>
                  <a:gd name="T2" fmla="*/ 672 w 3070"/>
                  <a:gd name="T3" fmla="*/ 2 h 3020"/>
                  <a:gd name="T4" fmla="*/ 628 w 3070"/>
                  <a:gd name="T5" fmla="*/ 14 h 3020"/>
                  <a:gd name="T6" fmla="*/ 747 w 3070"/>
                  <a:gd name="T7" fmla="*/ 11 h 3020"/>
                  <a:gd name="T8" fmla="*/ 925 w 3070"/>
                  <a:gd name="T9" fmla="*/ 21 h 3020"/>
                  <a:gd name="T10" fmla="*/ 1015 w 3070"/>
                  <a:gd name="T11" fmla="*/ 35 h 3020"/>
                  <a:gd name="T12" fmla="*/ 1090 w 3070"/>
                  <a:gd name="T13" fmla="*/ 55 h 3020"/>
                  <a:gd name="T14" fmla="*/ 1163 w 3070"/>
                  <a:gd name="T15" fmla="*/ 85 h 3020"/>
                  <a:gd name="T16" fmla="*/ 1224 w 3070"/>
                  <a:gd name="T17" fmla="*/ 124 h 3020"/>
                  <a:gd name="T18" fmla="*/ 1319 w 3070"/>
                  <a:gd name="T19" fmla="*/ 199 h 3020"/>
                  <a:gd name="T20" fmla="*/ 1448 w 3070"/>
                  <a:gd name="T21" fmla="*/ 351 h 3020"/>
                  <a:gd name="T22" fmla="*/ 1513 w 3070"/>
                  <a:gd name="T23" fmla="*/ 579 h 3020"/>
                  <a:gd name="T24" fmla="*/ 1513 w 3070"/>
                  <a:gd name="T25" fmla="*/ 853 h 3020"/>
                  <a:gd name="T26" fmla="*/ 1472 w 3070"/>
                  <a:gd name="T27" fmla="*/ 1066 h 3020"/>
                  <a:gd name="T28" fmla="*/ 1406 w 3070"/>
                  <a:gd name="T29" fmla="*/ 1206 h 3020"/>
                  <a:gd name="T30" fmla="*/ 1361 w 3070"/>
                  <a:gd name="T31" fmla="*/ 1258 h 3020"/>
                  <a:gd name="T32" fmla="*/ 1266 w 3070"/>
                  <a:gd name="T33" fmla="*/ 1342 h 3020"/>
                  <a:gd name="T34" fmla="*/ 998 w 3070"/>
                  <a:gd name="T35" fmla="*/ 1472 h 3020"/>
                  <a:gd name="T36" fmla="*/ 876 w 3070"/>
                  <a:gd name="T37" fmla="*/ 1495 h 3020"/>
                  <a:gd name="T38" fmla="*/ 822 w 3070"/>
                  <a:gd name="T39" fmla="*/ 1498 h 3020"/>
                  <a:gd name="T40" fmla="*/ 575 w 3070"/>
                  <a:gd name="T41" fmla="*/ 1494 h 3020"/>
                  <a:gd name="T42" fmla="*/ 362 w 3070"/>
                  <a:gd name="T43" fmla="*/ 1435 h 3020"/>
                  <a:gd name="T44" fmla="*/ 285 w 3070"/>
                  <a:gd name="T45" fmla="*/ 1395 h 3020"/>
                  <a:gd name="T46" fmla="*/ 184 w 3070"/>
                  <a:gd name="T47" fmla="*/ 1304 h 3020"/>
                  <a:gd name="T48" fmla="*/ 85 w 3070"/>
                  <a:gd name="T49" fmla="*/ 1177 h 3020"/>
                  <a:gd name="T50" fmla="*/ 55 w 3070"/>
                  <a:gd name="T51" fmla="*/ 1108 h 3020"/>
                  <a:gd name="T52" fmla="*/ 40 w 3070"/>
                  <a:gd name="T53" fmla="*/ 1064 h 3020"/>
                  <a:gd name="T54" fmla="*/ 23 w 3070"/>
                  <a:gd name="T55" fmla="*/ 915 h 3020"/>
                  <a:gd name="T56" fmla="*/ 12 w 3070"/>
                  <a:gd name="T57" fmla="*/ 791 h 3020"/>
                  <a:gd name="T58" fmla="*/ 18 w 3070"/>
                  <a:gd name="T59" fmla="*/ 625 h 3020"/>
                  <a:gd name="T60" fmla="*/ 42 w 3070"/>
                  <a:gd name="T61" fmla="*/ 518 h 3020"/>
                  <a:gd name="T62" fmla="*/ 61 w 3070"/>
                  <a:gd name="T63" fmla="*/ 464 h 3020"/>
                  <a:gd name="T64" fmla="*/ 108 w 3070"/>
                  <a:gd name="T65" fmla="*/ 343 h 3020"/>
                  <a:gd name="T66" fmla="*/ 143 w 3070"/>
                  <a:gd name="T67" fmla="*/ 283 h 3020"/>
                  <a:gd name="T68" fmla="*/ 118 w 3070"/>
                  <a:gd name="T69" fmla="*/ 304 h 3020"/>
                  <a:gd name="T70" fmla="*/ 72 w 3070"/>
                  <a:gd name="T71" fmla="*/ 398 h 3020"/>
                  <a:gd name="T72" fmla="*/ 17 w 3070"/>
                  <a:gd name="T73" fmla="*/ 556 h 3020"/>
                  <a:gd name="T74" fmla="*/ 2 w 3070"/>
                  <a:gd name="T75" fmla="*/ 726 h 3020"/>
                  <a:gd name="T76" fmla="*/ 0 w 3070"/>
                  <a:gd name="T77" fmla="*/ 783 h 3020"/>
                  <a:gd name="T78" fmla="*/ 9 w 3070"/>
                  <a:gd name="T79" fmla="*/ 869 h 3020"/>
                  <a:gd name="T80" fmla="*/ 33 w 3070"/>
                  <a:gd name="T81" fmla="*/ 1072 h 3020"/>
                  <a:gd name="T82" fmla="*/ 77 w 3070"/>
                  <a:gd name="T83" fmla="*/ 1187 h 3020"/>
                  <a:gd name="T84" fmla="*/ 226 w 3070"/>
                  <a:gd name="T85" fmla="*/ 1369 h 3020"/>
                  <a:gd name="T86" fmla="*/ 442 w 3070"/>
                  <a:gd name="T87" fmla="*/ 1478 h 3020"/>
                  <a:gd name="T88" fmla="*/ 625 w 3070"/>
                  <a:gd name="T89" fmla="*/ 1508 h 3020"/>
                  <a:gd name="T90" fmla="*/ 743 w 3070"/>
                  <a:gd name="T91" fmla="*/ 1509 h 3020"/>
                  <a:gd name="T92" fmla="*/ 884 w 3070"/>
                  <a:gd name="T93" fmla="*/ 1505 h 3020"/>
                  <a:gd name="T94" fmla="*/ 1152 w 3070"/>
                  <a:gd name="T95" fmla="*/ 1430 h 3020"/>
                  <a:gd name="T96" fmla="*/ 1370 w 3070"/>
                  <a:gd name="T97" fmla="*/ 1268 h 3020"/>
                  <a:gd name="T98" fmla="*/ 1480 w 3070"/>
                  <a:gd name="T99" fmla="*/ 1077 h 3020"/>
                  <a:gd name="T100" fmla="*/ 1512 w 3070"/>
                  <a:gd name="T101" fmla="*/ 959 h 3020"/>
                  <a:gd name="T102" fmla="*/ 1528 w 3070"/>
                  <a:gd name="T103" fmla="*/ 829 h 3020"/>
                  <a:gd name="T104" fmla="*/ 1533 w 3070"/>
                  <a:gd name="T105" fmla="*/ 685 h 3020"/>
                  <a:gd name="T106" fmla="*/ 1527 w 3070"/>
                  <a:gd name="T107" fmla="*/ 588 h 3020"/>
                  <a:gd name="T108" fmla="*/ 1490 w 3070"/>
                  <a:gd name="T109" fmla="*/ 426 h 3020"/>
                  <a:gd name="T110" fmla="*/ 1463 w 3070"/>
                  <a:gd name="T111" fmla="*/ 359 h 3020"/>
                  <a:gd name="T112" fmla="*/ 1383 w 3070"/>
                  <a:gd name="T113" fmla="*/ 244 h 3020"/>
                  <a:gd name="T114" fmla="*/ 1221 w 3070"/>
                  <a:gd name="T115" fmla="*/ 108 h 3020"/>
                  <a:gd name="T116" fmla="*/ 1134 w 3070"/>
                  <a:gd name="T117" fmla="*/ 61 h 3020"/>
                  <a:gd name="T118" fmla="*/ 992 w 3070"/>
                  <a:gd name="T119" fmla="*/ 21 h 302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070"/>
                  <a:gd name="T181" fmla="*/ 0 h 3020"/>
                  <a:gd name="T182" fmla="*/ 3070 w 3070"/>
                  <a:gd name="T183" fmla="*/ 3020 h 302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070" h="3020">
                    <a:moveTo>
                      <a:pt x="1964" y="40"/>
                    </a:moveTo>
                    <a:lnTo>
                      <a:pt x="1931" y="34"/>
                    </a:lnTo>
                    <a:lnTo>
                      <a:pt x="1901" y="29"/>
                    </a:lnTo>
                    <a:lnTo>
                      <a:pt x="1869" y="27"/>
                    </a:lnTo>
                    <a:lnTo>
                      <a:pt x="1838" y="23"/>
                    </a:lnTo>
                    <a:lnTo>
                      <a:pt x="1806" y="19"/>
                    </a:lnTo>
                    <a:lnTo>
                      <a:pt x="1775" y="15"/>
                    </a:lnTo>
                    <a:lnTo>
                      <a:pt x="1743" y="14"/>
                    </a:lnTo>
                    <a:lnTo>
                      <a:pt x="1713" y="14"/>
                    </a:lnTo>
                    <a:lnTo>
                      <a:pt x="1682" y="10"/>
                    </a:lnTo>
                    <a:lnTo>
                      <a:pt x="1650" y="10"/>
                    </a:lnTo>
                    <a:lnTo>
                      <a:pt x="1618" y="8"/>
                    </a:lnTo>
                    <a:lnTo>
                      <a:pt x="1587" y="6"/>
                    </a:lnTo>
                    <a:lnTo>
                      <a:pt x="1555" y="4"/>
                    </a:lnTo>
                    <a:lnTo>
                      <a:pt x="1523" y="2"/>
                    </a:lnTo>
                    <a:lnTo>
                      <a:pt x="1492" y="0"/>
                    </a:lnTo>
                    <a:lnTo>
                      <a:pt x="1460" y="0"/>
                    </a:lnTo>
                    <a:lnTo>
                      <a:pt x="1448" y="0"/>
                    </a:lnTo>
                    <a:lnTo>
                      <a:pt x="1441" y="0"/>
                    </a:lnTo>
                    <a:lnTo>
                      <a:pt x="1433" y="0"/>
                    </a:lnTo>
                    <a:lnTo>
                      <a:pt x="1429" y="0"/>
                    </a:lnTo>
                    <a:lnTo>
                      <a:pt x="1422" y="2"/>
                    </a:lnTo>
                    <a:lnTo>
                      <a:pt x="1416" y="2"/>
                    </a:lnTo>
                    <a:lnTo>
                      <a:pt x="1399" y="2"/>
                    </a:lnTo>
                    <a:lnTo>
                      <a:pt x="1384" y="2"/>
                    </a:lnTo>
                    <a:lnTo>
                      <a:pt x="1369" y="2"/>
                    </a:lnTo>
                    <a:lnTo>
                      <a:pt x="1357" y="4"/>
                    </a:lnTo>
                    <a:lnTo>
                      <a:pt x="1344" y="4"/>
                    </a:lnTo>
                    <a:lnTo>
                      <a:pt x="1334" y="6"/>
                    </a:lnTo>
                    <a:lnTo>
                      <a:pt x="1325" y="6"/>
                    </a:lnTo>
                    <a:lnTo>
                      <a:pt x="1317" y="6"/>
                    </a:lnTo>
                    <a:lnTo>
                      <a:pt x="1308" y="6"/>
                    </a:lnTo>
                    <a:lnTo>
                      <a:pt x="1298" y="6"/>
                    </a:lnTo>
                    <a:lnTo>
                      <a:pt x="1291" y="6"/>
                    </a:lnTo>
                    <a:lnTo>
                      <a:pt x="1285" y="8"/>
                    </a:lnTo>
                    <a:lnTo>
                      <a:pt x="1277" y="8"/>
                    </a:lnTo>
                    <a:lnTo>
                      <a:pt x="1270" y="10"/>
                    </a:lnTo>
                    <a:lnTo>
                      <a:pt x="1262" y="10"/>
                    </a:lnTo>
                    <a:lnTo>
                      <a:pt x="1255" y="14"/>
                    </a:lnTo>
                    <a:lnTo>
                      <a:pt x="1255" y="15"/>
                    </a:lnTo>
                    <a:lnTo>
                      <a:pt x="1255" y="23"/>
                    </a:lnTo>
                    <a:lnTo>
                      <a:pt x="1255" y="29"/>
                    </a:lnTo>
                    <a:lnTo>
                      <a:pt x="1256" y="34"/>
                    </a:lnTo>
                    <a:lnTo>
                      <a:pt x="1264" y="33"/>
                    </a:lnTo>
                    <a:lnTo>
                      <a:pt x="1274" y="33"/>
                    </a:lnTo>
                    <a:lnTo>
                      <a:pt x="1285" y="29"/>
                    </a:lnTo>
                    <a:lnTo>
                      <a:pt x="1298" y="29"/>
                    </a:lnTo>
                    <a:lnTo>
                      <a:pt x="1313" y="27"/>
                    </a:lnTo>
                    <a:lnTo>
                      <a:pt x="1332" y="25"/>
                    </a:lnTo>
                    <a:lnTo>
                      <a:pt x="1350" y="23"/>
                    </a:lnTo>
                    <a:lnTo>
                      <a:pt x="1372" y="23"/>
                    </a:lnTo>
                    <a:lnTo>
                      <a:pt x="1393" y="21"/>
                    </a:lnTo>
                    <a:lnTo>
                      <a:pt x="1416" y="21"/>
                    </a:lnTo>
                    <a:lnTo>
                      <a:pt x="1441" y="21"/>
                    </a:lnTo>
                    <a:lnTo>
                      <a:pt x="1467" y="21"/>
                    </a:lnTo>
                    <a:lnTo>
                      <a:pt x="1494" y="21"/>
                    </a:lnTo>
                    <a:lnTo>
                      <a:pt x="1523" y="21"/>
                    </a:lnTo>
                    <a:lnTo>
                      <a:pt x="1551" y="21"/>
                    </a:lnTo>
                    <a:lnTo>
                      <a:pt x="1582" y="23"/>
                    </a:lnTo>
                    <a:lnTo>
                      <a:pt x="1606" y="23"/>
                    </a:lnTo>
                    <a:lnTo>
                      <a:pt x="1631" y="25"/>
                    </a:lnTo>
                    <a:lnTo>
                      <a:pt x="1656" y="27"/>
                    </a:lnTo>
                    <a:lnTo>
                      <a:pt x="1682" y="29"/>
                    </a:lnTo>
                    <a:lnTo>
                      <a:pt x="1705" y="29"/>
                    </a:lnTo>
                    <a:lnTo>
                      <a:pt x="1732" y="33"/>
                    </a:lnTo>
                    <a:lnTo>
                      <a:pt x="1756" y="34"/>
                    </a:lnTo>
                    <a:lnTo>
                      <a:pt x="1781" y="36"/>
                    </a:lnTo>
                    <a:lnTo>
                      <a:pt x="1806" y="38"/>
                    </a:lnTo>
                    <a:lnTo>
                      <a:pt x="1829" y="40"/>
                    </a:lnTo>
                    <a:lnTo>
                      <a:pt x="1851" y="42"/>
                    </a:lnTo>
                    <a:lnTo>
                      <a:pt x="1876" y="46"/>
                    </a:lnTo>
                    <a:lnTo>
                      <a:pt x="1897" y="50"/>
                    </a:lnTo>
                    <a:lnTo>
                      <a:pt x="1920" y="52"/>
                    </a:lnTo>
                    <a:lnTo>
                      <a:pt x="1943" y="55"/>
                    </a:lnTo>
                    <a:lnTo>
                      <a:pt x="1964" y="59"/>
                    </a:lnTo>
                    <a:lnTo>
                      <a:pt x="1969" y="59"/>
                    </a:lnTo>
                    <a:lnTo>
                      <a:pt x="1977" y="61"/>
                    </a:lnTo>
                    <a:lnTo>
                      <a:pt x="1985" y="61"/>
                    </a:lnTo>
                    <a:lnTo>
                      <a:pt x="1992" y="63"/>
                    </a:lnTo>
                    <a:lnTo>
                      <a:pt x="2000" y="63"/>
                    </a:lnTo>
                    <a:lnTo>
                      <a:pt x="2007" y="65"/>
                    </a:lnTo>
                    <a:lnTo>
                      <a:pt x="2015" y="67"/>
                    </a:lnTo>
                    <a:lnTo>
                      <a:pt x="2023" y="69"/>
                    </a:lnTo>
                    <a:lnTo>
                      <a:pt x="2030" y="69"/>
                    </a:lnTo>
                    <a:lnTo>
                      <a:pt x="2038" y="72"/>
                    </a:lnTo>
                    <a:lnTo>
                      <a:pt x="2043" y="72"/>
                    </a:lnTo>
                    <a:lnTo>
                      <a:pt x="2053" y="76"/>
                    </a:lnTo>
                    <a:lnTo>
                      <a:pt x="2059" y="76"/>
                    </a:lnTo>
                    <a:lnTo>
                      <a:pt x="2066" y="78"/>
                    </a:lnTo>
                    <a:lnTo>
                      <a:pt x="2072" y="80"/>
                    </a:lnTo>
                    <a:lnTo>
                      <a:pt x="2081" y="82"/>
                    </a:lnTo>
                    <a:lnTo>
                      <a:pt x="2097" y="86"/>
                    </a:lnTo>
                    <a:lnTo>
                      <a:pt x="2112" y="90"/>
                    </a:lnTo>
                    <a:lnTo>
                      <a:pt x="2125" y="93"/>
                    </a:lnTo>
                    <a:lnTo>
                      <a:pt x="2140" y="99"/>
                    </a:lnTo>
                    <a:lnTo>
                      <a:pt x="2154" y="103"/>
                    </a:lnTo>
                    <a:lnTo>
                      <a:pt x="2167" y="107"/>
                    </a:lnTo>
                    <a:lnTo>
                      <a:pt x="2180" y="111"/>
                    </a:lnTo>
                    <a:lnTo>
                      <a:pt x="2194" y="116"/>
                    </a:lnTo>
                    <a:lnTo>
                      <a:pt x="2205" y="118"/>
                    </a:lnTo>
                    <a:lnTo>
                      <a:pt x="2216" y="124"/>
                    </a:lnTo>
                    <a:lnTo>
                      <a:pt x="2228" y="128"/>
                    </a:lnTo>
                    <a:lnTo>
                      <a:pt x="2241" y="133"/>
                    </a:lnTo>
                    <a:lnTo>
                      <a:pt x="2251" y="137"/>
                    </a:lnTo>
                    <a:lnTo>
                      <a:pt x="2262" y="143"/>
                    </a:lnTo>
                    <a:lnTo>
                      <a:pt x="2273" y="147"/>
                    </a:lnTo>
                    <a:lnTo>
                      <a:pt x="2285" y="154"/>
                    </a:lnTo>
                    <a:lnTo>
                      <a:pt x="2294" y="156"/>
                    </a:lnTo>
                    <a:lnTo>
                      <a:pt x="2304" y="162"/>
                    </a:lnTo>
                    <a:lnTo>
                      <a:pt x="2311" y="164"/>
                    </a:lnTo>
                    <a:lnTo>
                      <a:pt x="2317" y="168"/>
                    </a:lnTo>
                    <a:lnTo>
                      <a:pt x="2325" y="169"/>
                    </a:lnTo>
                    <a:lnTo>
                      <a:pt x="2331" y="173"/>
                    </a:lnTo>
                    <a:lnTo>
                      <a:pt x="2338" y="175"/>
                    </a:lnTo>
                    <a:lnTo>
                      <a:pt x="2344" y="179"/>
                    </a:lnTo>
                    <a:lnTo>
                      <a:pt x="2350" y="181"/>
                    </a:lnTo>
                    <a:lnTo>
                      <a:pt x="2355" y="185"/>
                    </a:lnTo>
                    <a:lnTo>
                      <a:pt x="2361" y="187"/>
                    </a:lnTo>
                    <a:lnTo>
                      <a:pt x="2367" y="190"/>
                    </a:lnTo>
                    <a:lnTo>
                      <a:pt x="2370" y="194"/>
                    </a:lnTo>
                    <a:lnTo>
                      <a:pt x="2376" y="196"/>
                    </a:lnTo>
                    <a:lnTo>
                      <a:pt x="2391" y="209"/>
                    </a:lnTo>
                    <a:lnTo>
                      <a:pt x="2408" y="221"/>
                    </a:lnTo>
                    <a:lnTo>
                      <a:pt x="2422" y="232"/>
                    </a:lnTo>
                    <a:lnTo>
                      <a:pt x="2437" y="242"/>
                    </a:lnTo>
                    <a:lnTo>
                      <a:pt x="2448" y="249"/>
                    </a:lnTo>
                    <a:lnTo>
                      <a:pt x="2462" y="259"/>
                    </a:lnTo>
                    <a:lnTo>
                      <a:pt x="2473" y="266"/>
                    </a:lnTo>
                    <a:lnTo>
                      <a:pt x="2484" y="276"/>
                    </a:lnTo>
                    <a:lnTo>
                      <a:pt x="2492" y="282"/>
                    </a:lnTo>
                    <a:lnTo>
                      <a:pt x="2503" y="289"/>
                    </a:lnTo>
                    <a:lnTo>
                      <a:pt x="2513" y="295"/>
                    </a:lnTo>
                    <a:lnTo>
                      <a:pt x="2524" y="304"/>
                    </a:lnTo>
                    <a:lnTo>
                      <a:pt x="2534" y="310"/>
                    </a:lnTo>
                    <a:lnTo>
                      <a:pt x="2545" y="320"/>
                    </a:lnTo>
                    <a:lnTo>
                      <a:pt x="2557" y="329"/>
                    </a:lnTo>
                    <a:lnTo>
                      <a:pt x="2572" y="341"/>
                    </a:lnTo>
                    <a:lnTo>
                      <a:pt x="2593" y="360"/>
                    </a:lnTo>
                    <a:lnTo>
                      <a:pt x="2616" y="379"/>
                    </a:lnTo>
                    <a:lnTo>
                      <a:pt x="2637" y="398"/>
                    </a:lnTo>
                    <a:lnTo>
                      <a:pt x="2661" y="417"/>
                    </a:lnTo>
                    <a:lnTo>
                      <a:pt x="2682" y="438"/>
                    </a:lnTo>
                    <a:lnTo>
                      <a:pt x="2705" y="460"/>
                    </a:lnTo>
                    <a:lnTo>
                      <a:pt x="2726" y="481"/>
                    </a:lnTo>
                    <a:lnTo>
                      <a:pt x="2747" y="504"/>
                    </a:lnTo>
                    <a:lnTo>
                      <a:pt x="2766" y="525"/>
                    </a:lnTo>
                    <a:lnTo>
                      <a:pt x="2787" y="548"/>
                    </a:lnTo>
                    <a:lnTo>
                      <a:pt x="2806" y="571"/>
                    </a:lnTo>
                    <a:lnTo>
                      <a:pt x="2827" y="595"/>
                    </a:lnTo>
                    <a:lnTo>
                      <a:pt x="2844" y="618"/>
                    </a:lnTo>
                    <a:lnTo>
                      <a:pt x="2859" y="643"/>
                    </a:lnTo>
                    <a:lnTo>
                      <a:pt x="2876" y="668"/>
                    </a:lnTo>
                    <a:lnTo>
                      <a:pt x="2891" y="692"/>
                    </a:lnTo>
                    <a:lnTo>
                      <a:pt x="2895" y="702"/>
                    </a:lnTo>
                    <a:lnTo>
                      <a:pt x="2901" y="711"/>
                    </a:lnTo>
                    <a:lnTo>
                      <a:pt x="2906" y="721"/>
                    </a:lnTo>
                    <a:lnTo>
                      <a:pt x="2912" y="732"/>
                    </a:lnTo>
                    <a:lnTo>
                      <a:pt x="2926" y="761"/>
                    </a:lnTo>
                    <a:lnTo>
                      <a:pt x="2939" y="795"/>
                    </a:lnTo>
                    <a:lnTo>
                      <a:pt x="2952" y="829"/>
                    </a:lnTo>
                    <a:lnTo>
                      <a:pt x="2964" y="867"/>
                    </a:lnTo>
                    <a:lnTo>
                      <a:pt x="2975" y="907"/>
                    </a:lnTo>
                    <a:lnTo>
                      <a:pt x="2986" y="949"/>
                    </a:lnTo>
                    <a:lnTo>
                      <a:pt x="2996" y="991"/>
                    </a:lnTo>
                    <a:lnTo>
                      <a:pt x="3005" y="1035"/>
                    </a:lnTo>
                    <a:lnTo>
                      <a:pt x="3013" y="1077"/>
                    </a:lnTo>
                    <a:lnTo>
                      <a:pt x="3021" y="1118"/>
                    </a:lnTo>
                    <a:lnTo>
                      <a:pt x="3026" y="1158"/>
                    </a:lnTo>
                    <a:lnTo>
                      <a:pt x="3032" y="1200"/>
                    </a:lnTo>
                    <a:lnTo>
                      <a:pt x="3036" y="1238"/>
                    </a:lnTo>
                    <a:lnTo>
                      <a:pt x="3041" y="1274"/>
                    </a:lnTo>
                    <a:lnTo>
                      <a:pt x="3043" y="1307"/>
                    </a:lnTo>
                    <a:lnTo>
                      <a:pt x="3045" y="1339"/>
                    </a:lnTo>
                    <a:lnTo>
                      <a:pt x="3045" y="1369"/>
                    </a:lnTo>
                    <a:lnTo>
                      <a:pt x="3045" y="1406"/>
                    </a:lnTo>
                    <a:lnTo>
                      <a:pt x="3043" y="1444"/>
                    </a:lnTo>
                    <a:lnTo>
                      <a:pt x="3043" y="1485"/>
                    </a:lnTo>
                    <a:lnTo>
                      <a:pt x="3040" y="1527"/>
                    </a:lnTo>
                    <a:lnTo>
                      <a:pt x="3036" y="1573"/>
                    </a:lnTo>
                    <a:lnTo>
                      <a:pt x="3034" y="1617"/>
                    </a:lnTo>
                    <a:lnTo>
                      <a:pt x="3030" y="1662"/>
                    </a:lnTo>
                    <a:lnTo>
                      <a:pt x="3026" y="1706"/>
                    </a:lnTo>
                    <a:lnTo>
                      <a:pt x="3022" y="1748"/>
                    </a:lnTo>
                    <a:lnTo>
                      <a:pt x="3019" y="1788"/>
                    </a:lnTo>
                    <a:lnTo>
                      <a:pt x="3015" y="1826"/>
                    </a:lnTo>
                    <a:lnTo>
                      <a:pt x="3009" y="1858"/>
                    </a:lnTo>
                    <a:lnTo>
                      <a:pt x="3005" y="1889"/>
                    </a:lnTo>
                    <a:lnTo>
                      <a:pt x="3002" y="1911"/>
                    </a:lnTo>
                    <a:lnTo>
                      <a:pt x="2998" y="1932"/>
                    </a:lnTo>
                    <a:lnTo>
                      <a:pt x="2990" y="1961"/>
                    </a:lnTo>
                    <a:lnTo>
                      <a:pt x="2983" y="1989"/>
                    </a:lnTo>
                    <a:lnTo>
                      <a:pt x="2975" y="2018"/>
                    </a:lnTo>
                    <a:lnTo>
                      <a:pt x="2967" y="2046"/>
                    </a:lnTo>
                    <a:lnTo>
                      <a:pt x="2960" y="2075"/>
                    </a:lnTo>
                    <a:lnTo>
                      <a:pt x="2950" y="2103"/>
                    </a:lnTo>
                    <a:lnTo>
                      <a:pt x="2943" y="2132"/>
                    </a:lnTo>
                    <a:lnTo>
                      <a:pt x="2935" y="2160"/>
                    </a:lnTo>
                    <a:lnTo>
                      <a:pt x="2924" y="2187"/>
                    </a:lnTo>
                    <a:lnTo>
                      <a:pt x="2914" y="2214"/>
                    </a:lnTo>
                    <a:lnTo>
                      <a:pt x="2905" y="2242"/>
                    </a:lnTo>
                    <a:lnTo>
                      <a:pt x="2893" y="2269"/>
                    </a:lnTo>
                    <a:lnTo>
                      <a:pt x="2880" y="2295"/>
                    </a:lnTo>
                    <a:lnTo>
                      <a:pt x="2867" y="2324"/>
                    </a:lnTo>
                    <a:lnTo>
                      <a:pt x="2851" y="2351"/>
                    </a:lnTo>
                    <a:lnTo>
                      <a:pt x="2838" y="2379"/>
                    </a:lnTo>
                    <a:lnTo>
                      <a:pt x="2832" y="2381"/>
                    </a:lnTo>
                    <a:lnTo>
                      <a:pt x="2829" y="2389"/>
                    </a:lnTo>
                    <a:lnTo>
                      <a:pt x="2823" y="2394"/>
                    </a:lnTo>
                    <a:lnTo>
                      <a:pt x="2817" y="2404"/>
                    </a:lnTo>
                    <a:lnTo>
                      <a:pt x="2811" y="2411"/>
                    </a:lnTo>
                    <a:lnTo>
                      <a:pt x="2804" y="2423"/>
                    </a:lnTo>
                    <a:lnTo>
                      <a:pt x="2796" y="2430"/>
                    </a:lnTo>
                    <a:lnTo>
                      <a:pt x="2789" y="2442"/>
                    </a:lnTo>
                    <a:lnTo>
                      <a:pt x="2781" y="2451"/>
                    </a:lnTo>
                    <a:lnTo>
                      <a:pt x="2773" y="2461"/>
                    </a:lnTo>
                    <a:lnTo>
                      <a:pt x="2768" y="2469"/>
                    </a:lnTo>
                    <a:lnTo>
                      <a:pt x="2762" y="2478"/>
                    </a:lnTo>
                    <a:lnTo>
                      <a:pt x="2756" y="2484"/>
                    </a:lnTo>
                    <a:lnTo>
                      <a:pt x="2751" y="2489"/>
                    </a:lnTo>
                    <a:lnTo>
                      <a:pt x="2749" y="2493"/>
                    </a:lnTo>
                    <a:lnTo>
                      <a:pt x="2747" y="2497"/>
                    </a:lnTo>
                    <a:lnTo>
                      <a:pt x="2737" y="2503"/>
                    </a:lnTo>
                    <a:lnTo>
                      <a:pt x="2732" y="2510"/>
                    </a:lnTo>
                    <a:lnTo>
                      <a:pt x="2722" y="2516"/>
                    </a:lnTo>
                    <a:lnTo>
                      <a:pt x="2716" y="2524"/>
                    </a:lnTo>
                    <a:lnTo>
                      <a:pt x="2709" y="2527"/>
                    </a:lnTo>
                    <a:lnTo>
                      <a:pt x="2703" y="2535"/>
                    </a:lnTo>
                    <a:lnTo>
                      <a:pt x="2697" y="2541"/>
                    </a:lnTo>
                    <a:lnTo>
                      <a:pt x="2692" y="2546"/>
                    </a:lnTo>
                    <a:lnTo>
                      <a:pt x="2686" y="2550"/>
                    </a:lnTo>
                    <a:lnTo>
                      <a:pt x="2680" y="2556"/>
                    </a:lnTo>
                    <a:lnTo>
                      <a:pt x="2675" y="2560"/>
                    </a:lnTo>
                    <a:lnTo>
                      <a:pt x="2671" y="2565"/>
                    </a:lnTo>
                    <a:lnTo>
                      <a:pt x="2661" y="2573"/>
                    </a:lnTo>
                    <a:lnTo>
                      <a:pt x="2654" y="2581"/>
                    </a:lnTo>
                    <a:lnTo>
                      <a:pt x="2612" y="2617"/>
                    </a:lnTo>
                    <a:lnTo>
                      <a:pt x="2572" y="2651"/>
                    </a:lnTo>
                    <a:lnTo>
                      <a:pt x="2532" y="2683"/>
                    </a:lnTo>
                    <a:lnTo>
                      <a:pt x="2492" y="2714"/>
                    </a:lnTo>
                    <a:lnTo>
                      <a:pt x="2452" y="2740"/>
                    </a:lnTo>
                    <a:lnTo>
                      <a:pt x="2416" y="2767"/>
                    </a:lnTo>
                    <a:lnTo>
                      <a:pt x="2376" y="2792"/>
                    </a:lnTo>
                    <a:lnTo>
                      <a:pt x="2338" y="2816"/>
                    </a:lnTo>
                    <a:lnTo>
                      <a:pt x="2298" y="2837"/>
                    </a:lnTo>
                    <a:lnTo>
                      <a:pt x="2260" y="2856"/>
                    </a:lnTo>
                    <a:lnTo>
                      <a:pt x="2220" y="2874"/>
                    </a:lnTo>
                    <a:lnTo>
                      <a:pt x="2180" y="2889"/>
                    </a:lnTo>
                    <a:lnTo>
                      <a:pt x="2140" y="2904"/>
                    </a:lnTo>
                    <a:lnTo>
                      <a:pt x="2099" y="2917"/>
                    </a:lnTo>
                    <a:lnTo>
                      <a:pt x="2057" y="2929"/>
                    </a:lnTo>
                    <a:lnTo>
                      <a:pt x="2015" y="2940"/>
                    </a:lnTo>
                    <a:lnTo>
                      <a:pt x="1996" y="2944"/>
                    </a:lnTo>
                    <a:lnTo>
                      <a:pt x="1981" y="2948"/>
                    </a:lnTo>
                    <a:lnTo>
                      <a:pt x="1962" y="2952"/>
                    </a:lnTo>
                    <a:lnTo>
                      <a:pt x="1947" y="2955"/>
                    </a:lnTo>
                    <a:lnTo>
                      <a:pt x="1929" y="2959"/>
                    </a:lnTo>
                    <a:lnTo>
                      <a:pt x="1914" y="2963"/>
                    </a:lnTo>
                    <a:lnTo>
                      <a:pt x="1897" y="2967"/>
                    </a:lnTo>
                    <a:lnTo>
                      <a:pt x="1882" y="2972"/>
                    </a:lnTo>
                    <a:lnTo>
                      <a:pt x="1865" y="2974"/>
                    </a:lnTo>
                    <a:lnTo>
                      <a:pt x="1848" y="2978"/>
                    </a:lnTo>
                    <a:lnTo>
                      <a:pt x="1829" y="2980"/>
                    </a:lnTo>
                    <a:lnTo>
                      <a:pt x="1812" y="2984"/>
                    </a:lnTo>
                    <a:lnTo>
                      <a:pt x="1793" y="2986"/>
                    </a:lnTo>
                    <a:lnTo>
                      <a:pt x="1774" y="2988"/>
                    </a:lnTo>
                    <a:lnTo>
                      <a:pt x="1753" y="2990"/>
                    </a:lnTo>
                    <a:lnTo>
                      <a:pt x="1732" y="2991"/>
                    </a:lnTo>
                    <a:lnTo>
                      <a:pt x="1728" y="2991"/>
                    </a:lnTo>
                    <a:lnTo>
                      <a:pt x="1724" y="2991"/>
                    </a:lnTo>
                    <a:lnTo>
                      <a:pt x="1716" y="2991"/>
                    </a:lnTo>
                    <a:lnTo>
                      <a:pt x="1713" y="2993"/>
                    </a:lnTo>
                    <a:lnTo>
                      <a:pt x="1703" y="2993"/>
                    </a:lnTo>
                    <a:lnTo>
                      <a:pt x="1697" y="2993"/>
                    </a:lnTo>
                    <a:lnTo>
                      <a:pt x="1690" y="2993"/>
                    </a:lnTo>
                    <a:lnTo>
                      <a:pt x="1682" y="2993"/>
                    </a:lnTo>
                    <a:lnTo>
                      <a:pt x="1673" y="2993"/>
                    </a:lnTo>
                    <a:lnTo>
                      <a:pt x="1665" y="2993"/>
                    </a:lnTo>
                    <a:lnTo>
                      <a:pt x="1658" y="2993"/>
                    </a:lnTo>
                    <a:lnTo>
                      <a:pt x="1652" y="2995"/>
                    </a:lnTo>
                    <a:lnTo>
                      <a:pt x="1644" y="2995"/>
                    </a:lnTo>
                    <a:lnTo>
                      <a:pt x="1639" y="2995"/>
                    </a:lnTo>
                    <a:lnTo>
                      <a:pt x="1635" y="2995"/>
                    </a:lnTo>
                    <a:lnTo>
                      <a:pt x="1633" y="2995"/>
                    </a:lnTo>
                    <a:lnTo>
                      <a:pt x="1585" y="2993"/>
                    </a:lnTo>
                    <a:lnTo>
                      <a:pt x="1540" y="2993"/>
                    </a:lnTo>
                    <a:lnTo>
                      <a:pt x="1494" y="2993"/>
                    </a:lnTo>
                    <a:lnTo>
                      <a:pt x="1448" y="2993"/>
                    </a:lnTo>
                    <a:lnTo>
                      <a:pt x="1403" y="2993"/>
                    </a:lnTo>
                    <a:lnTo>
                      <a:pt x="1359" y="2993"/>
                    </a:lnTo>
                    <a:lnTo>
                      <a:pt x="1317" y="2993"/>
                    </a:lnTo>
                    <a:lnTo>
                      <a:pt x="1274" y="2993"/>
                    </a:lnTo>
                    <a:lnTo>
                      <a:pt x="1232" y="2991"/>
                    </a:lnTo>
                    <a:lnTo>
                      <a:pt x="1190" y="2990"/>
                    </a:lnTo>
                    <a:lnTo>
                      <a:pt x="1150" y="2988"/>
                    </a:lnTo>
                    <a:lnTo>
                      <a:pt x="1112" y="2986"/>
                    </a:lnTo>
                    <a:lnTo>
                      <a:pt x="1072" y="2980"/>
                    </a:lnTo>
                    <a:lnTo>
                      <a:pt x="1036" y="2974"/>
                    </a:lnTo>
                    <a:lnTo>
                      <a:pt x="1000" y="2965"/>
                    </a:lnTo>
                    <a:lnTo>
                      <a:pt x="967" y="2957"/>
                    </a:lnTo>
                    <a:lnTo>
                      <a:pt x="931" y="2946"/>
                    </a:lnTo>
                    <a:lnTo>
                      <a:pt x="901" y="2936"/>
                    </a:lnTo>
                    <a:lnTo>
                      <a:pt x="871" y="2925"/>
                    </a:lnTo>
                    <a:lnTo>
                      <a:pt x="842" y="2913"/>
                    </a:lnTo>
                    <a:lnTo>
                      <a:pt x="814" y="2904"/>
                    </a:lnTo>
                    <a:lnTo>
                      <a:pt x="789" y="2894"/>
                    </a:lnTo>
                    <a:lnTo>
                      <a:pt x="764" y="2885"/>
                    </a:lnTo>
                    <a:lnTo>
                      <a:pt x="745" y="2879"/>
                    </a:lnTo>
                    <a:lnTo>
                      <a:pt x="724" y="2870"/>
                    </a:lnTo>
                    <a:lnTo>
                      <a:pt x="707" y="2864"/>
                    </a:lnTo>
                    <a:lnTo>
                      <a:pt x="692" y="2856"/>
                    </a:lnTo>
                    <a:lnTo>
                      <a:pt x="680" y="2851"/>
                    </a:lnTo>
                    <a:lnTo>
                      <a:pt x="671" y="2845"/>
                    </a:lnTo>
                    <a:lnTo>
                      <a:pt x="663" y="2843"/>
                    </a:lnTo>
                    <a:lnTo>
                      <a:pt x="660" y="2841"/>
                    </a:lnTo>
                    <a:lnTo>
                      <a:pt x="658" y="2843"/>
                    </a:lnTo>
                    <a:lnTo>
                      <a:pt x="644" y="2834"/>
                    </a:lnTo>
                    <a:lnTo>
                      <a:pt x="633" y="2826"/>
                    </a:lnTo>
                    <a:lnTo>
                      <a:pt x="620" y="2818"/>
                    </a:lnTo>
                    <a:lnTo>
                      <a:pt x="608" y="2813"/>
                    </a:lnTo>
                    <a:lnTo>
                      <a:pt x="595" y="2803"/>
                    </a:lnTo>
                    <a:lnTo>
                      <a:pt x="584" y="2796"/>
                    </a:lnTo>
                    <a:lnTo>
                      <a:pt x="570" y="2790"/>
                    </a:lnTo>
                    <a:lnTo>
                      <a:pt x="557" y="2782"/>
                    </a:lnTo>
                    <a:lnTo>
                      <a:pt x="544" y="2775"/>
                    </a:lnTo>
                    <a:lnTo>
                      <a:pt x="532" y="2765"/>
                    </a:lnTo>
                    <a:lnTo>
                      <a:pt x="519" y="2758"/>
                    </a:lnTo>
                    <a:lnTo>
                      <a:pt x="507" y="2750"/>
                    </a:lnTo>
                    <a:lnTo>
                      <a:pt x="494" y="2740"/>
                    </a:lnTo>
                    <a:lnTo>
                      <a:pt x="483" y="2731"/>
                    </a:lnTo>
                    <a:lnTo>
                      <a:pt x="469" y="2721"/>
                    </a:lnTo>
                    <a:lnTo>
                      <a:pt x="460" y="2712"/>
                    </a:lnTo>
                    <a:lnTo>
                      <a:pt x="439" y="2691"/>
                    </a:lnTo>
                    <a:lnTo>
                      <a:pt x="422" y="2668"/>
                    </a:lnTo>
                    <a:lnTo>
                      <a:pt x="403" y="2647"/>
                    </a:lnTo>
                    <a:lnTo>
                      <a:pt x="384" y="2628"/>
                    </a:lnTo>
                    <a:lnTo>
                      <a:pt x="367" y="2607"/>
                    </a:lnTo>
                    <a:lnTo>
                      <a:pt x="348" y="2588"/>
                    </a:lnTo>
                    <a:lnTo>
                      <a:pt x="331" y="2567"/>
                    </a:lnTo>
                    <a:lnTo>
                      <a:pt x="315" y="2550"/>
                    </a:lnTo>
                    <a:lnTo>
                      <a:pt x="298" y="2529"/>
                    </a:lnTo>
                    <a:lnTo>
                      <a:pt x="281" y="2508"/>
                    </a:lnTo>
                    <a:lnTo>
                      <a:pt x="264" y="2488"/>
                    </a:lnTo>
                    <a:lnTo>
                      <a:pt x="249" y="2469"/>
                    </a:lnTo>
                    <a:lnTo>
                      <a:pt x="234" y="2448"/>
                    </a:lnTo>
                    <a:lnTo>
                      <a:pt x="217" y="2427"/>
                    </a:lnTo>
                    <a:lnTo>
                      <a:pt x="201" y="2404"/>
                    </a:lnTo>
                    <a:lnTo>
                      <a:pt x="186" y="2381"/>
                    </a:lnTo>
                    <a:lnTo>
                      <a:pt x="180" y="2373"/>
                    </a:lnTo>
                    <a:lnTo>
                      <a:pt x="173" y="2364"/>
                    </a:lnTo>
                    <a:lnTo>
                      <a:pt x="169" y="2353"/>
                    </a:lnTo>
                    <a:lnTo>
                      <a:pt x="163" y="2345"/>
                    </a:lnTo>
                    <a:lnTo>
                      <a:pt x="158" y="2333"/>
                    </a:lnTo>
                    <a:lnTo>
                      <a:pt x="154" y="2322"/>
                    </a:lnTo>
                    <a:lnTo>
                      <a:pt x="148" y="2311"/>
                    </a:lnTo>
                    <a:lnTo>
                      <a:pt x="144" y="2301"/>
                    </a:lnTo>
                    <a:lnTo>
                      <a:pt x="139" y="2288"/>
                    </a:lnTo>
                    <a:lnTo>
                      <a:pt x="135" y="2278"/>
                    </a:lnTo>
                    <a:lnTo>
                      <a:pt x="129" y="2267"/>
                    </a:lnTo>
                    <a:lnTo>
                      <a:pt x="125" y="2257"/>
                    </a:lnTo>
                    <a:lnTo>
                      <a:pt x="122" y="2246"/>
                    </a:lnTo>
                    <a:lnTo>
                      <a:pt x="118" y="2237"/>
                    </a:lnTo>
                    <a:lnTo>
                      <a:pt x="114" y="2227"/>
                    </a:lnTo>
                    <a:lnTo>
                      <a:pt x="112" y="2219"/>
                    </a:lnTo>
                    <a:lnTo>
                      <a:pt x="110" y="2216"/>
                    </a:lnTo>
                    <a:lnTo>
                      <a:pt x="106" y="2210"/>
                    </a:lnTo>
                    <a:lnTo>
                      <a:pt x="104" y="2204"/>
                    </a:lnTo>
                    <a:lnTo>
                      <a:pt x="103" y="2198"/>
                    </a:lnTo>
                    <a:lnTo>
                      <a:pt x="101" y="2191"/>
                    </a:lnTo>
                    <a:lnTo>
                      <a:pt x="99" y="2185"/>
                    </a:lnTo>
                    <a:lnTo>
                      <a:pt x="97" y="2179"/>
                    </a:lnTo>
                    <a:lnTo>
                      <a:pt x="95" y="2174"/>
                    </a:lnTo>
                    <a:lnTo>
                      <a:pt x="91" y="2166"/>
                    </a:lnTo>
                    <a:lnTo>
                      <a:pt x="89" y="2159"/>
                    </a:lnTo>
                    <a:lnTo>
                      <a:pt x="87" y="2153"/>
                    </a:lnTo>
                    <a:lnTo>
                      <a:pt x="85" y="2147"/>
                    </a:lnTo>
                    <a:lnTo>
                      <a:pt x="84" y="2140"/>
                    </a:lnTo>
                    <a:lnTo>
                      <a:pt x="82" y="2134"/>
                    </a:lnTo>
                    <a:lnTo>
                      <a:pt x="80" y="2128"/>
                    </a:lnTo>
                    <a:lnTo>
                      <a:pt x="80" y="2124"/>
                    </a:lnTo>
                    <a:lnTo>
                      <a:pt x="74" y="2094"/>
                    </a:lnTo>
                    <a:lnTo>
                      <a:pt x="68" y="2069"/>
                    </a:lnTo>
                    <a:lnTo>
                      <a:pt x="65" y="2044"/>
                    </a:lnTo>
                    <a:lnTo>
                      <a:pt x="63" y="2024"/>
                    </a:lnTo>
                    <a:lnTo>
                      <a:pt x="59" y="2001"/>
                    </a:lnTo>
                    <a:lnTo>
                      <a:pt x="57" y="1980"/>
                    </a:lnTo>
                    <a:lnTo>
                      <a:pt x="55" y="1961"/>
                    </a:lnTo>
                    <a:lnTo>
                      <a:pt x="55" y="1942"/>
                    </a:lnTo>
                    <a:lnTo>
                      <a:pt x="51" y="1921"/>
                    </a:lnTo>
                    <a:lnTo>
                      <a:pt x="51" y="1900"/>
                    </a:lnTo>
                    <a:lnTo>
                      <a:pt x="49" y="1877"/>
                    </a:lnTo>
                    <a:lnTo>
                      <a:pt x="47" y="1854"/>
                    </a:lnTo>
                    <a:lnTo>
                      <a:pt x="46" y="1830"/>
                    </a:lnTo>
                    <a:lnTo>
                      <a:pt x="42" y="1801"/>
                    </a:lnTo>
                    <a:lnTo>
                      <a:pt x="38" y="1771"/>
                    </a:lnTo>
                    <a:lnTo>
                      <a:pt x="34" y="1738"/>
                    </a:lnTo>
                    <a:lnTo>
                      <a:pt x="32" y="1729"/>
                    </a:lnTo>
                    <a:lnTo>
                      <a:pt x="32" y="1719"/>
                    </a:lnTo>
                    <a:lnTo>
                      <a:pt x="30" y="1706"/>
                    </a:lnTo>
                    <a:lnTo>
                      <a:pt x="30" y="1693"/>
                    </a:lnTo>
                    <a:lnTo>
                      <a:pt x="28" y="1677"/>
                    </a:lnTo>
                    <a:lnTo>
                      <a:pt x="27" y="1662"/>
                    </a:lnTo>
                    <a:lnTo>
                      <a:pt x="27" y="1645"/>
                    </a:lnTo>
                    <a:lnTo>
                      <a:pt x="27" y="1630"/>
                    </a:lnTo>
                    <a:lnTo>
                      <a:pt x="25" y="1615"/>
                    </a:lnTo>
                    <a:lnTo>
                      <a:pt x="23" y="1598"/>
                    </a:lnTo>
                    <a:lnTo>
                      <a:pt x="23" y="1582"/>
                    </a:lnTo>
                    <a:lnTo>
                      <a:pt x="23" y="1569"/>
                    </a:lnTo>
                    <a:lnTo>
                      <a:pt x="23" y="1554"/>
                    </a:lnTo>
                    <a:lnTo>
                      <a:pt x="23" y="1542"/>
                    </a:lnTo>
                    <a:lnTo>
                      <a:pt x="23" y="1533"/>
                    </a:lnTo>
                    <a:lnTo>
                      <a:pt x="23" y="1525"/>
                    </a:lnTo>
                    <a:lnTo>
                      <a:pt x="25" y="1491"/>
                    </a:lnTo>
                    <a:lnTo>
                      <a:pt x="27" y="1459"/>
                    </a:lnTo>
                    <a:lnTo>
                      <a:pt x="27" y="1426"/>
                    </a:lnTo>
                    <a:lnTo>
                      <a:pt x="28" y="1396"/>
                    </a:lnTo>
                    <a:lnTo>
                      <a:pt x="28" y="1366"/>
                    </a:lnTo>
                    <a:lnTo>
                      <a:pt x="30" y="1335"/>
                    </a:lnTo>
                    <a:lnTo>
                      <a:pt x="32" y="1307"/>
                    </a:lnTo>
                    <a:lnTo>
                      <a:pt x="34" y="1278"/>
                    </a:lnTo>
                    <a:lnTo>
                      <a:pt x="36" y="1250"/>
                    </a:lnTo>
                    <a:lnTo>
                      <a:pt x="38" y="1223"/>
                    </a:lnTo>
                    <a:lnTo>
                      <a:pt x="42" y="1196"/>
                    </a:lnTo>
                    <a:lnTo>
                      <a:pt x="47" y="1172"/>
                    </a:lnTo>
                    <a:lnTo>
                      <a:pt x="49" y="1145"/>
                    </a:lnTo>
                    <a:lnTo>
                      <a:pt x="57" y="1120"/>
                    </a:lnTo>
                    <a:lnTo>
                      <a:pt x="63" y="1096"/>
                    </a:lnTo>
                    <a:lnTo>
                      <a:pt x="72" y="1073"/>
                    </a:lnTo>
                    <a:lnTo>
                      <a:pt x="72" y="1067"/>
                    </a:lnTo>
                    <a:lnTo>
                      <a:pt x="74" y="1063"/>
                    </a:lnTo>
                    <a:lnTo>
                      <a:pt x="74" y="1058"/>
                    </a:lnTo>
                    <a:lnTo>
                      <a:pt x="76" y="1054"/>
                    </a:lnTo>
                    <a:lnTo>
                      <a:pt x="78" y="1048"/>
                    </a:lnTo>
                    <a:lnTo>
                      <a:pt x="80" y="1040"/>
                    </a:lnTo>
                    <a:lnTo>
                      <a:pt x="84" y="1035"/>
                    </a:lnTo>
                    <a:lnTo>
                      <a:pt x="85" y="1029"/>
                    </a:lnTo>
                    <a:lnTo>
                      <a:pt x="87" y="1023"/>
                    </a:lnTo>
                    <a:lnTo>
                      <a:pt x="89" y="1016"/>
                    </a:lnTo>
                    <a:lnTo>
                      <a:pt x="91" y="1010"/>
                    </a:lnTo>
                    <a:lnTo>
                      <a:pt x="95" y="1004"/>
                    </a:lnTo>
                    <a:lnTo>
                      <a:pt x="99" y="995"/>
                    </a:lnTo>
                    <a:lnTo>
                      <a:pt x="103" y="987"/>
                    </a:lnTo>
                    <a:lnTo>
                      <a:pt x="106" y="980"/>
                    </a:lnTo>
                    <a:lnTo>
                      <a:pt x="110" y="972"/>
                    </a:lnTo>
                    <a:lnTo>
                      <a:pt x="112" y="962"/>
                    </a:lnTo>
                    <a:lnTo>
                      <a:pt x="116" y="955"/>
                    </a:lnTo>
                    <a:lnTo>
                      <a:pt x="118" y="945"/>
                    </a:lnTo>
                    <a:lnTo>
                      <a:pt x="122" y="936"/>
                    </a:lnTo>
                    <a:lnTo>
                      <a:pt x="123" y="928"/>
                    </a:lnTo>
                    <a:lnTo>
                      <a:pt x="127" y="921"/>
                    </a:lnTo>
                    <a:lnTo>
                      <a:pt x="133" y="902"/>
                    </a:lnTo>
                    <a:lnTo>
                      <a:pt x="141" y="883"/>
                    </a:lnTo>
                    <a:lnTo>
                      <a:pt x="146" y="864"/>
                    </a:lnTo>
                    <a:lnTo>
                      <a:pt x="154" y="845"/>
                    </a:lnTo>
                    <a:lnTo>
                      <a:pt x="160" y="826"/>
                    </a:lnTo>
                    <a:lnTo>
                      <a:pt x="167" y="807"/>
                    </a:lnTo>
                    <a:lnTo>
                      <a:pt x="173" y="787"/>
                    </a:lnTo>
                    <a:lnTo>
                      <a:pt x="180" y="770"/>
                    </a:lnTo>
                    <a:lnTo>
                      <a:pt x="186" y="751"/>
                    </a:lnTo>
                    <a:lnTo>
                      <a:pt x="194" y="732"/>
                    </a:lnTo>
                    <a:lnTo>
                      <a:pt x="200" y="715"/>
                    </a:lnTo>
                    <a:lnTo>
                      <a:pt x="209" y="700"/>
                    </a:lnTo>
                    <a:lnTo>
                      <a:pt x="217" y="685"/>
                    </a:lnTo>
                    <a:lnTo>
                      <a:pt x="224" y="670"/>
                    </a:lnTo>
                    <a:lnTo>
                      <a:pt x="232" y="656"/>
                    </a:lnTo>
                    <a:lnTo>
                      <a:pt x="241" y="643"/>
                    </a:lnTo>
                    <a:lnTo>
                      <a:pt x="245" y="637"/>
                    </a:lnTo>
                    <a:lnTo>
                      <a:pt x="249" y="630"/>
                    </a:lnTo>
                    <a:lnTo>
                      <a:pt x="253" y="622"/>
                    </a:lnTo>
                    <a:lnTo>
                      <a:pt x="260" y="611"/>
                    </a:lnTo>
                    <a:lnTo>
                      <a:pt x="262" y="603"/>
                    </a:lnTo>
                    <a:lnTo>
                      <a:pt x="266" y="597"/>
                    </a:lnTo>
                    <a:lnTo>
                      <a:pt x="270" y="592"/>
                    </a:lnTo>
                    <a:lnTo>
                      <a:pt x="274" y="586"/>
                    </a:lnTo>
                    <a:lnTo>
                      <a:pt x="276" y="578"/>
                    </a:lnTo>
                    <a:lnTo>
                      <a:pt x="279" y="573"/>
                    </a:lnTo>
                    <a:lnTo>
                      <a:pt x="285" y="565"/>
                    </a:lnTo>
                    <a:lnTo>
                      <a:pt x="289" y="559"/>
                    </a:lnTo>
                    <a:lnTo>
                      <a:pt x="291" y="550"/>
                    </a:lnTo>
                    <a:lnTo>
                      <a:pt x="289" y="546"/>
                    </a:lnTo>
                    <a:lnTo>
                      <a:pt x="283" y="542"/>
                    </a:lnTo>
                    <a:lnTo>
                      <a:pt x="276" y="540"/>
                    </a:lnTo>
                    <a:lnTo>
                      <a:pt x="270" y="546"/>
                    </a:lnTo>
                    <a:lnTo>
                      <a:pt x="264" y="554"/>
                    </a:lnTo>
                    <a:lnTo>
                      <a:pt x="258" y="561"/>
                    </a:lnTo>
                    <a:lnTo>
                      <a:pt x="255" y="569"/>
                    </a:lnTo>
                    <a:lnTo>
                      <a:pt x="251" y="576"/>
                    </a:lnTo>
                    <a:lnTo>
                      <a:pt x="247" y="584"/>
                    </a:lnTo>
                    <a:lnTo>
                      <a:pt x="243" y="592"/>
                    </a:lnTo>
                    <a:lnTo>
                      <a:pt x="239" y="599"/>
                    </a:lnTo>
                    <a:lnTo>
                      <a:pt x="236" y="607"/>
                    </a:lnTo>
                    <a:lnTo>
                      <a:pt x="232" y="614"/>
                    </a:lnTo>
                    <a:lnTo>
                      <a:pt x="226" y="622"/>
                    </a:lnTo>
                    <a:lnTo>
                      <a:pt x="224" y="630"/>
                    </a:lnTo>
                    <a:lnTo>
                      <a:pt x="219" y="639"/>
                    </a:lnTo>
                    <a:lnTo>
                      <a:pt x="215" y="647"/>
                    </a:lnTo>
                    <a:lnTo>
                      <a:pt x="211" y="656"/>
                    </a:lnTo>
                    <a:lnTo>
                      <a:pt x="207" y="666"/>
                    </a:lnTo>
                    <a:lnTo>
                      <a:pt x="196" y="681"/>
                    </a:lnTo>
                    <a:lnTo>
                      <a:pt x="186" y="700"/>
                    </a:lnTo>
                    <a:lnTo>
                      <a:pt x="177" y="719"/>
                    </a:lnTo>
                    <a:lnTo>
                      <a:pt x="169" y="738"/>
                    </a:lnTo>
                    <a:lnTo>
                      <a:pt x="160" y="757"/>
                    </a:lnTo>
                    <a:lnTo>
                      <a:pt x="152" y="776"/>
                    </a:lnTo>
                    <a:lnTo>
                      <a:pt x="144" y="797"/>
                    </a:lnTo>
                    <a:lnTo>
                      <a:pt x="139" y="816"/>
                    </a:lnTo>
                    <a:lnTo>
                      <a:pt x="129" y="837"/>
                    </a:lnTo>
                    <a:lnTo>
                      <a:pt x="123" y="856"/>
                    </a:lnTo>
                    <a:lnTo>
                      <a:pt x="116" y="877"/>
                    </a:lnTo>
                    <a:lnTo>
                      <a:pt x="110" y="896"/>
                    </a:lnTo>
                    <a:lnTo>
                      <a:pt x="104" y="917"/>
                    </a:lnTo>
                    <a:lnTo>
                      <a:pt x="99" y="936"/>
                    </a:lnTo>
                    <a:lnTo>
                      <a:pt x="91" y="957"/>
                    </a:lnTo>
                    <a:lnTo>
                      <a:pt x="87" y="976"/>
                    </a:lnTo>
                    <a:lnTo>
                      <a:pt x="72" y="1002"/>
                    </a:lnTo>
                    <a:lnTo>
                      <a:pt x="61" y="1029"/>
                    </a:lnTo>
                    <a:lnTo>
                      <a:pt x="51" y="1058"/>
                    </a:lnTo>
                    <a:lnTo>
                      <a:pt x="44" y="1084"/>
                    </a:lnTo>
                    <a:lnTo>
                      <a:pt x="34" y="1111"/>
                    </a:lnTo>
                    <a:lnTo>
                      <a:pt x="28" y="1139"/>
                    </a:lnTo>
                    <a:lnTo>
                      <a:pt x="23" y="1166"/>
                    </a:lnTo>
                    <a:lnTo>
                      <a:pt x="21" y="1194"/>
                    </a:lnTo>
                    <a:lnTo>
                      <a:pt x="17" y="1223"/>
                    </a:lnTo>
                    <a:lnTo>
                      <a:pt x="15" y="1250"/>
                    </a:lnTo>
                    <a:lnTo>
                      <a:pt x="13" y="1278"/>
                    </a:lnTo>
                    <a:lnTo>
                      <a:pt x="11" y="1307"/>
                    </a:lnTo>
                    <a:lnTo>
                      <a:pt x="9" y="1335"/>
                    </a:lnTo>
                    <a:lnTo>
                      <a:pt x="9" y="1366"/>
                    </a:lnTo>
                    <a:lnTo>
                      <a:pt x="8" y="1398"/>
                    </a:lnTo>
                    <a:lnTo>
                      <a:pt x="8" y="1428"/>
                    </a:lnTo>
                    <a:lnTo>
                      <a:pt x="6" y="1436"/>
                    </a:lnTo>
                    <a:lnTo>
                      <a:pt x="6" y="1444"/>
                    </a:lnTo>
                    <a:lnTo>
                      <a:pt x="4" y="1451"/>
                    </a:lnTo>
                    <a:lnTo>
                      <a:pt x="4" y="1459"/>
                    </a:lnTo>
                    <a:lnTo>
                      <a:pt x="4" y="1466"/>
                    </a:lnTo>
                    <a:lnTo>
                      <a:pt x="2" y="1476"/>
                    </a:lnTo>
                    <a:lnTo>
                      <a:pt x="2" y="1483"/>
                    </a:lnTo>
                    <a:lnTo>
                      <a:pt x="2" y="1493"/>
                    </a:lnTo>
                    <a:lnTo>
                      <a:pt x="2" y="1502"/>
                    </a:lnTo>
                    <a:lnTo>
                      <a:pt x="0" y="1510"/>
                    </a:lnTo>
                    <a:lnTo>
                      <a:pt x="0" y="1518"/>
                    </a:lnTo>
                    <a:lnTo>
                      <a:pt x="0" y="1527"/>
                    </a:lnTo>
                    <a:lnTo>
                      <a:pt x="0" y="1535"/>
                    </a:lnTo>
                    <a:lnTo>
                      <a:pt x="0" y="1544"/>
                    </a:lnTo>
                    <a:lnTo>
                      <a:pt x="0" y="1550"/>
                    </a:lnTo>
                    <a:lnTo>
                      <a:pt x="0" y="1560"/>
                    </a:lnTo>
                    <a:lnTo>
                      <a:pt x="0" y="1567"/>
                    </a:lnTo>
                    <a:lnTo>
                      <a:pt x="0" y="1577"/>
                    </a:lnTo>
                    <a:lnTo>
                      <a:pt x="2" y="1588"/>
                    </a:lnTo>
                    <a:lnTo>
                      <a:pt x="2" y="1601"/>
                    </a:lnTo>
                    <a:lnTo>
                      <a:pt x="4" y="1613"/>
                    </a:lnTo>
                    <a:lnTo>
                      <a:pt x="4" y="1626"/>
                    </a:lnTo>
                    <a:lnTo>
                      <a:pt x="6" y="1639"/>
                    </a:lnTo>
                    <a:lnTo>
                      <a:pt x="8" y="1653"/>
                    </a:lnTo>
                    <a:lnTo>
                      <a:pt x="8" y="1666"/>
                    </a:lnTo>
                    <a:lnTo>
                      <a:pt x="9" y="1679"/>
                    </a:lnTo>
                    <a:lnTo>
                      <a:pt x="9" y="1693"/>
                    </a:lnTo>
                    <a:lnTo>
                      <a:pt x="13" y="1706"/>
                    </a:lnTo>
                    <a:lnTo>
                      <a:pt x="13" y="1717"/>
                    </a:lnTo>
                    <a:lnTo>
                      <a:pt x="15" y="1727"/>
                    </a:lnTo>
                    <a:lnTo>
                      <a:pt x="17" y="1738"/>
                    </a:lnTo>
                    <a:lnTo>
                      <a:pt x="19" y="1748"/>
                    </a:lnTo>
                    <a:lnTo>
                      <a:pt x="21" y="1776"/>
                    </a:lnTo>
                    <a:lnTo>
                      <a:pt x="25" y="1805"/>
                    </a:lnTo>
                    <a:lnTo>
                      <a:pt x="27" y="1835"/>
                    </a:lnTo>
                    <a:lnTo>
                      <a:pt x="30" y="1866"/>
                    </a:lnTo>
                    <a:lnTo>
                      <a:pt x="32" y="1896"/>
                    </a:lnTo>
                    <a:lnTo>
                      <a:pt x="34" y="1927"/>
                    </a:lnTo>
                    <a:lnTo>
                      <a:pt x="38" y="1959"/>
                    </a:lnTo>
                    <a:lnTo>
                      <a:pt x="42" y="1991"/>
                    </a:lnTo>
                    <a:lnTo>
                      <a:pt x="46" y="2022"/>
                    </a:lnTo>
                    <a:lnTo>
                      <a:pt x="49" y="2052"/>
                    </a:lnTo>
                    <a:lnTo>
                      <a:pt x="55" y="2082"/>
                    </a:lnTo>
                    <a:lnTo>
                      <a:pt x="61" y="2113"/>
                    </a:lnTo>
                    <a:lnTo>
                      <a:pt x="66" y="2143"/>
                    </a:lnTo>
                    <a:lnTo>
                      <a:pt x="74" y="2172"/>
                    </a:lnTo>
                    <a:lnTo>
                      <a:pt x="84" y="2200"/>
                    </a:lnTo>
                    <a:lnTo>
                      <a:pt x="95" y="2227"/>
                    </a:lnTo>
                    <a:lnTo>
                      <a:pt x="99" y="2240"/>
                    </a:lnTo>
                    <a:lnTo>
                      <a:pt x="104" y="2254"/>
                    </a:lnTo>
                    <a:lnTo>
                      <a:pt x="108" y="2267"/>
                    </a:lnTo>
                    <a:lnTo>
                      <a:pt x="114" y="2280"/>
                    </a:lnTo>
                    <a:lnTo>
                      <a:pt x="118" y="2294"/>
                    </a:lnTo>
                    <a:lnTo>
                      <a:pt x="123" y="2307"/>
                    </a:lnTo>
                    <a:lnTo>
                      <a:pt x="129" y="2320"/>
                    </a:lnTo>
                    <a:lnTo>
                      <a:pt x="137" y="2335"/>
                    </a:lnTo>
                    <a:lnTo>
                      <a:pt x="141" y="2347"/>
                    </a:lnTo>
                    <a:lnTo>
                      <a:pt x="148" y="2360"/>
                    </a:lnTo>
                    <a:lnTo>
                      <a:pt x="154" y="2373"/>
                    </a:lnTo>
                    <a:lnTo>
                      <a:pt x="160" y="2387"/>
                    </a:lnTo>
                    <a:lnTo>
                      <a:pt x="167" y="2398"/>
                    </a:lnTo>
                    <a:lnTo>
                      <a:pt x="177" y="2411"/>
                    </a:lnTo>
                    <a:lnTo>
                      <a:pt x="184" y="2423"/>
                    </a:lnTo>
                    <a:lnTo>
                      <a:pt x="194" y="2434"/>
                    </a:lnTo>
                    <a:lnTo>
                      <a:pt x="232" y="2482"/>
                    </a:lnTo>
                    <a:lnTo>
                      <a:pt x="266" y="2524"/>
                    </a:lnTo>
                    <a:lnTo>
                      <a:pt x="296" y="2564"/>
                    </a:lnTo>
                    <a:lnTo>
                      <a:pt x="327" y="2600"/>
                    </a:lnTo>
                    <a:lnTo>
                      <a:pt x="352" y="2630"/>
                    </a:lnTo>
                    <a:lnTo>
                      <a:pt x="378" y="2661"/>
                    </a:lnTo>
                    <a:lnTo>
                      <a:pt x="403" y="2689"/>
                    </a:lnTo>
                    <a:lnTo>
                      <a:pt x="428" y="2714"/>
                    </a:lnTo>
                    <a:lnTo>
                      <a:pt x="452" y="2737"/>
                    </a:lnTo>
                    <a:lnTo>
                      <a:pt x="477" y="2759"/>
                    </a:lnTo>
                    <a:lnTo>
                      <a:pt x="506" y="2778"/>
                    </a:lnTo>
                    <a:lnTo>
                      <a:pt x="536" y="2799"/>
                    </a:lnTo>
                    <a:lnTo>
                      <a:pt x="568" y="2818"/>
                    </a:lnTo>
                    <a:lnTo>
                      <a:pt x="604" y="2839"/>
                    </a:lnTo>
                    <a:lnTo>
                      <a:pt x="644" y="2858"/>
                    </a:lnTo>
                    <a:lnTo>
                      <a:pt x="692" y="2879"/>
                    </a:lnTo>
                    <a:lnTo>
                      <a:pt x="717" y="2891"/>
                    </a:lnTo>
                    <a:lnTo>
                      <a:pt x="743" y="2902"/>
                    </a:lnTo>
                    <a:lnTo>
                      <a:pt x="770" y="2913"/>
                    </a:lnTo>
                    <a:lnTo>
                      <a:pt x="798" y="2925"/>
                    </a:lnTo>
                    <a:lnTo>
                      <a:pt x="825" y="2934"/>
                    </a:lnTo>
                    <a:lnTo>
                      <a:pt x="855" y="2946"/>
                    </a:lnTo>
                    <a:lnTo>
                      <a:pt x="884" y="2955"/>
                    </a:lnTo>
                    <a:lnTo>
                      <a:pt x="914" y="2965"/>
                    </a:lnTo>
                    <a:lnTo>
                      <a:pt x="943" y="2974"/>
                    </a:lnTo>
                    <a:lnTo>
                      <a:pt x="975" y="2982"/>
                    </a:lnTo>
                    <a:lnTo>
                      <a:pt x="1007" y="2990"/>
                    </a:lnTo>
                    <a:lnTo>
                      <a:pt x="1042" y="2995"/>
                    </a:lnTo>
                    <a:lnTo>
                      <a:pt x="1078" y="3001"/>
                    </a:lnTo>
                    <a:lnTo>
                      <a:pt x="1116" y="3007"/>
                    </a:lnTo>
                    <a:lnTo>
                      <a:pt x="1154" y="3012"/>
                    </a:lnTo>
                    <a:lnTo>
                      <a:pt x="1194" y="3016"/>
                    </a:lnTo>
                    <a:lnTo>
                      <a:pt x="1199" y="3016"/>
                    </a:lnTo>
                    <a:lnTo>
                      <a:pt x="1211" y="3016"/>
                    </a:lnTo>
                    <a:lnTo>
                      <a:pt x="1222" y="3016"/>
                    </a:lnTo>
                    <a:lnTo>
                      <a:pt x="1236" y="3016"/>
                    </a:lnTo>
                    <a:lnTo>
                      <a:pt x="1249" y="3016"/>
                    </a:lnTo>
                    <a:lnTo>
                      <a:pt x="1264" y="3016"/>
                    </a:lnTo>
                    <a:lnTo>
                      <a:pt x="1281" y="3016"/>
                    </a:lnTo>
                    <a:lnTo>
                      <a:pt x="1296" y="3018"/>
                    </a:lnTo>
                    <a:lnTo>
                      <a:pt x="1312" y="3018"/>
                    </a:lnTo>
                    <a:lnTo>
                      <a:pt x="1329" y="3018"/>
                    </a:lnTo>
                    <a:lnTo>
                      <a:pt x="1344" y="3018"/>
                    </a:lnTo>
                    <a:lnTo>
                      <a:pt x="1359" y="3018"/>
                    </a:lnTo>
                    <a:lnTo>
                      <a:pt x="1372" y="3018"/>
                    </a:lnTo>
                    <a:lnTo>
                      <a:pt x="1384" y="3018"/>
                    </a:lnTo>
                    <a:lnTo>
                      <a:pt x="1393" y="3018"/>
                    </a:lnTo>
                    <a:lnTo>
                      <a:pt x="1403" y="3018"/>
                    </a:lnTo>
                    <a:lnTo>
                      <a:pt x="1433" y="3018"/>
                    </a:lnTo>
                    <a:lnTo>
                      <a:pt x="1462" y="3018"/>
                    </a:lnTo>
                    <a:lnTo>
                      <a:pt x="1486" y="3018"/>
                    </a:lnTo>
                    <a:lnTo>
                      <a:pt x="1511" y="3018"/>
                    </a:lnTo>
                    <a:lnTo>
                      <a:pt x="1534" y="3018"/>
                    </a:lnTo>
                    <a:lnTo>
                      <a:pt x="1555" y="3018"/>
                    </a:lnTo>
                    <a:lnTo>
                      <a:pt x="1574" y="3018"/>
                    </a:lnTo>
                    <a:lnTo>
                      <a:pt x="1593" y="3020"/>
                    </a:lnTo>
                    <a:lnTo>
                      <a:pt x="1610" y="3018"/>
                    </a:lnTo>
                    <a:lnTo>
                      <a:pt x="1629" y="3018"/>
                    </a:lnTo>
                    <a:lnTo>
                      <a:pt x="1646" y="3018"/>
                    </a:lnTo>
                    <a:lnTo>
                      <a:pt x="1665" y="3018"/>
                    </a:lnTo>
                    <a:lnTo>
                      <a:pt x="1684" y="3016"/>
                    </a:lnTo>
                    <a:lnTo>
                      <a:pt x="1703" y="3016"/>
                    </a:lnTo>
                    <a:lnTo>
                      <a:pt x="1726" y="3014"/>
                    </a:lnTo>
                    <a:lnTo>
                      <a:pt x="1749" y="3012"/>
                    </a:lnTo>
                    <a:lnTo>
                      <a:pt x="1768" y="3010"/>
                    </a:lnTo>
                    <a:lnTo>
                      <a:pt x="1793" y="3007"/>
                    </a:lnTo>
                    <a:lnTo>
                      <a:pt x="1821" y="3003"/>
                    </a:lnTo>
                    <a:lnTo>
                      <a:pt x="1853" y="2997"/>
                    </a:lnTo>
                    <a:lnTo>
                      <a:pt x="1889" y="2990"/>
                    </a:lnTo>
                    <a:lnTo>
                      <a:pt x="1927" y="2984"/>
                    </a:lnTo>
                    <a:lnTo>
                      <a:pt x="1967" y="2974"/>
                    </a:lnTo>
                    <a:lnTo>
                      <a:pt x="2011" y="2965"/>
                    </a:lnTo>
                    <a:lnTo>
                      <a:pt x="2053" y="2952"/>
                    </a:lnTo>
                    <a:lnTo>
                      <a:pt x="2097" y="2940"/>
                    </a:lnTo>
                    <a:lnTo>
                      <a:pt x="2139" y="2927"/>
                    </a:lnTo>
                    <a:lnTo>
                      <a:pt x="2182" y="2913"/>
                    </a:lnTo>
                    <a:lnTo>
                      <a:pt x="2224" y="2896"/>
                    </a:lnTo>
                    <a:lnTo>
                      <a:pt x="2264" y="2879"/>
                    </a:lnTo>
                    <a:lnTo>
                      <a:pt x="2304" y="2860"/>
                    </a:lnTo>
                    <a:lnTo>
                      <a:pt x="2342" y="2843"/>
                    </a:lnTo>
                    <a:lnTo>
                      <a:pt x="2391" y="2813"/>
                    </a:lnTo>
                    <a:lnTo>
                      <a:pt x="2439" y="2780"/>
                    </a:lnTo>
                    <a:lnTo>
                      <a:pt x="2483" y="2752"/>
                    </a:lnTo>
                    <a:lnTo>
                      <a:pt x="2522" y="2723"/>
                    </a:lnTo>
                    <a:lnTo>
                      <a:pt x="2559" y="2695"/>
                    </a:lnTo>
                    <a:lnTo>
                      <a:pt x="2593" y="2670"/>
                    </a:lnTo>
                    <a:lnTo>
                      <a:pt x="2623" y="2643"/>
                    </a:lnTo>
                    <a:lnTo>
                      <a:pt x="2652" y="2621"/>
                    </a:lnTo>
                    <a:lnTo>
                      <a:pt x="2676" y="2600"/>
                    </a:lnTo>
                    <a:lnTo>
                      <a:pt x="2695" y="2579"/>
                    </a:lnTo>
                    <a:lnTo>
                      <a:pt x="2713" y="2562"/>
                    </a:lnTo>
                    <a:lnTo>
                      <a:pt x="2730" y="2548"/>
                    </a:lnTo>
                    <a:lnTo>
                      <a:pt x="2739" y="2535"/>
                    </a:lnTo>
                    <a:lnTo>
                      <a:pt x="2749" y="2526"/>
                    </a:lnTo>
                    <a:lnTo>
                      <a:pt x="2754" y="2520"/>
                    </a:lnTo>
                    <a:lnTo>
                      <a:pt x="2758" y="2518"/>
                    </a:lnTo>
                    <a:lnTo>
                      <a:pt x="2785" y="2486"/>
                    </a:lnTo>
                    <a:lnTo>
                      <a:pt x="2811" y="2455"/>
                    </a:lnTo>
                    <a:lnTo>
                      <a:pt x="2836" y="2423"/>
                    </a:lnTo>
                    <a:lnTo>
                      <a:pt x="2857" y="2391"/>
                    </a:lnTo>
                    <a:lnTo>
                      <a:pt x="2876" y="2358"/>
                    </a:lnTo>
                    <a:lnTo>
                      <a:pt x="2893" y="2324"/>
                    </a:lnTo>
                    <a:lnTo>
                      <a:pt x="2910" y="2292"/>
                    </a:lnTo>
                    <a:lnTo>
                      <a:pt x="2926" y="2257"/>
                    </a:lnTo>
                    <a:lnTo>
                      <a:pt x="2937" y="2223"/>
                    </a:lnTo>
                    <a:lnTo>
                      <a:pt x="2950" y="2189"/>
                    </a:lnTo>
                    <a:lnTo>
                      <a:pt x="2960" y="2153"/>
                    </a:lnTo>
                    <a:lnTo>
                      <a:pt x="2971" y="2119"/>
                    </a:lnTo>
                    <a:lnTo>
                      <a:pt x="2981" y="2082"/>
                    </a:lnTo>
                    <a:lnTo>
                      <a:pt x="2990" y="2048"/>
                    </a:lnTo>
                    <a:lnTo>
                      <a:pt x="3000" y="2012"/>
                    </a:lnTo>
                    <a:lnTo>
                      <a:pt x="3009" y="1976"/>
                    </a:lnTo>
                    <a:lnTo>
                      <a:pt x="3011" y="1970"/>
                    </a:lnTo>
                    <a:lnTo>
                      <a:pt x="3013" y="1965"/>
                    </a:lnTo>
                    <a:lnTo>
                      <a:pt x="3015" y="1959"/>
                    </a:lnTo>
                    <a:lnTo>
                      <a:pt x="3017" y="1951"/>
                    </a:lnTo>
                    <a:lnTo>
                      <a:pt x="3017" y="1946"/>
                    </a:lnTo>
                    <a:lnTo>
                      <a:pt x="3019" y="1938"/>
                    </a:lnTo>
                    <a:lnTo>
                      <a:pt x="3021" y="1932"/>
                    </a:lnTo>
                    <a:lnTo>
                      <a:pt x="3022" y="1927"/>
                    </a:lnTo>
                    <a:lnTo>
                      <a:pt x="3024" y="1919"/>
                    </a:lnTo>
                    <a:lnTo>
                      <a:pt x="3026" y="1911"/>
                    </a:lnTo>
                    <a:lnTo>
                      <a:pt x="3028" y="1906"/>
                    </a:lnTo>
                    <a:lnTo>
                      <a:pt x="3030" y="1900"/>
                    </a:lnTo>
                    <a:lnTo>
                      <a:pt x="3030" y="1894"/>
                    </a:lnTo>
                    <a:lnTo>
                      <a:pt x="3030" y="1889"/>
                    </a:lnTo>
                    <a:lnTo>
                      <a:pt x="3032" y="1881"/>
                    </a:lnTo>
                    <a:lnTo>
                      <a:pt x="3032" y="1877"/>
                    </a:lnTo>
                    <a:lnTo>
                      <a:pt x="3036" y="1847"/>
                    </a:lnTo>
                    <a:lnTo>
                      <a:pt x="3038" y="1816"/>
                    </a:lnTo>
                    <a:lnTo>
                      <a:pt x="3041" y="1784"/>
                    </a:lnTo>
                    <a:lnTo>
                      <a:pt x="3045" y="1754"/>
                    </a:lnTo>
                    <a:lnTo>
                      <a:pt x="3047" y="1721"/>
                    </a:lnTo>
                    <a:lnTo>
                      <a:pt x="3051" y="1691"/>
                    </a:lnTo>
                    <a:lnTo>
                      <a:pt x="3055" y="1658"/>
                    </a:lnTo>
                    <a:lnTo>
                      <a:pt x="3057" y="1628"/>
                    </a:lnTo>
                    <a:lnTo>
                      <a:pt x="3059" y="1596"/>
                    </a:lnTo>
                    <a:lnTo>
                      <a:pt x="3060" y="1565"/>
                    </a:lnTo>
                    <a:lnTo>
                      <a:pt x="3062" y="1539"/>
                    </a:lnTo>
                    <a:lnTo>
                      <a:pt x="3064" y="1512"/>
                    </a:lnTo>
                    <a:lnTo>
                      <a:pt x="3066" y="1485"/>
                    </a:lnTo>
                    <a:lnTo>
                      <a:pt x="3068" y="1464"/>
                    </a:lnTo>
                    <a:lnTo>
                      <a:pt x="3068" y="1444"/>
                    </a:lnTo>
                    <a:lnTo>
                      <a:pt x="3070" y="1426"/>
                    </a:lnTo>
                    <a:lnTo>
                      <a:pt x="3068" y="1415"/>
                    </a:lnTo>
                    <a:lnTo>
                      <a:pt x="3068" y="1406"/>
                    </a:lnTo>
                    <a:lnTo>
                      <a:pt x="3068" y="1392"/>
                    </a:lnTo>
                    <a:lnTo>
                      <a:pt x="3068" y="1383"/>
                    </a:lnTo>
                    <a:lnTo>
                      <a:pt x="3066" y="1369"/>
                    </a:lnTo>
                    <a:lnTo>
                      <a:pt x="3066" y="1358"/>
                    </a:lnTo>
                    <a:lnTo>
                      <a:pt x="3066" y="1345"/>
                    </a:lnTo>
                    <a:lnTo>
                      <a:pt x="3066" y="1333"/>
                    </a:lnTo>
                    <a:lnTo>
                      <a:pt x="3064" y="1322"/>
                    </a:lnTo>
                    <a:lnTo>
                      <a:pt x="3064" y="1310"/>
                    </a:lnTo>
                    <a:lnTo>
                      <a:pt x="3064" y="1301"/>
                    </a:lnTo>
                    <a:lnTo>
                      <a:pt x="3064" y="1291"/>
                    </a:lnTo>
                    <a:lnTo>
                      <a:pt x="3062" y="1282"/>
                    </a:lnTo>
                    <a:lnTo>
                      <a:pt x="3062" y="1276"/>
                    </a:lnTo>
                    <a:lnTo>
                      <a:pt x="3062" y="1270"/>
                    </a:lnTo>
                    <a:lnTo>
                      <a:pt x="3062" y="1267"/>
                    </a:lnTo>
                    <a:lnTo>
                      <a:pt x="3059" y="1234"/>
                    </a:lnTo>
                    <a:lnTo>
                      <a:pt x="3057" y="1204"/>
                    </a:lnTo>
                    <a:lnTo>
                      <a:pt x="3053" y="1175"/>
                    </a:lnTo>
                    <a:lnTo>
                      <a:pt x="3049" y="1151"/>
                    </a:lnTo>
                    <a:lnTo>
                      <a:pt x="3045" y="1124"/>
                    </a:lnTo>
                    <a:lnTo>
                      <a:pt x="3041" y="1101"/>
                    </a:lnTo>
                    <a:lnTo>
                      <a:pt x="3036" y="1077"/>
                    </a:lnTo>
                    <a:lnTo>
                      <a:pt x="3032" y="1054"/>
                    </a:lnTo>
                    <a:lnTo>
                      <a:pt x="3028" y="1029"/>
                    </a:lnTo>
                    <a:lnTo>
                      <a:pt x="3022" y="1006"/>
                    </a:lnTo>
                    <a:lnTo>
                      <a:pt x="3017" y="983"/>
                    </a:lnTo>
                    <a:lnTo>
                      <a:pt x="3011" y="961"/>
                    </a:lnTo>
                    <a:lnTo>
                      <a:pt x="3003" y="936"/>
                    </a:lnTo>
                    <a:lnTo>
                      <a:pt x="2996" y="911"/>
                    </a:lnTo>
                    <a:lnTo>
                      <a:pt x="2988" y="884"/>
                    </a:lnTo>
                    <a:lnTo>
                      <a:pt x="2981" y="860"/>
                    </a:lnTo>
                    <a:lnTo>
                      <a:pt x="2979" y="852"/>
                    </a:lnTo>
                    <a:lnTo>
                      <a:pt x="2977" y="843"/>
                    </a:lnTo>
                    <a:lnTo>
                      <a:pt x="2973" y="835"/>
                    </a:lnTo>
                    <a:lnTo>
                      <a:pt x="2971" y="826"/>
                    </a:lnTo>
                    <a:lnTo>
                      <a:pt x="2967" y="816"/>
                    </a:lnTo>
                    <a:lnTo>
                      <a:pt x="2965" y="808"/>
                    </a:lnTo>
                    <a:lnTo>
                      <a:pt x="2964" y="799"/>
                    </a:lnTo>
                    <a:lnTo>
                      <a:pt x="2962" y="793"/>
                    </a:lnTo>
                    <a:lnTo>
                      <a:pt x="2956" y="784"/>
                    </a:lnTo>
                    <a:lnTo>
                      <a:pt x="2952" y="772"/>
                    </a:lnTo>
                    <a:lnTo>
                      <a:pt x="2946" y="763"/>
                    </a:lnTo>
                    <a:lnTo>
                      <a:pt x="2943" y="751"/>
                    </a:lnTo>
                    <a:lnTo>
                      <a:pt x="2937" y="740"/>
                    </a:lnTo>
                    <a:lnTo>
                      <a:pt x="2931" y="729"/>
                    </a:lnTo>
                    <a:lnTo>
                      <a:pt x="2926" y="717"/>
                    </a:lnTo>
                    <a:lnTo>
                      <a:pt x="2920" y="706"/>
                    </a:lnTo>
                    <a:lnTo>
                      <a:pt x="2914" y="694"/>
                    </a:lnTo>
                    <a:lnTo>
                      <a:pt x="2908" y="683"/>
                    </a:lnTo>
                    <a:lnTo>
                      <a:pt x="2901" y="673"/>
                    </a:lnTo>
                    <a:lnTo>
                      <a:pt x="2897" y="664"/>
                    </a:lnTo>
                    <a:lnTo>
                      <a:pt x="2891" y="652"/>
                    </a:lnTo>
                    <a:lnTo>
                      <a:pt x="2886" y="645"/>
                    </a:lnTo>
                    <a:lnTo>
                      <a:pt x="2882" y="637"/>
                    </a:lnTo>
                    <a:lnTo>
                      <a:pt x="2878" y="633"/>
                    </a:lnTo>
                    <a:lnTo>
                      <a:pt x="2857" y="601"/>
                    </a:lnTo>
                    <a:lnTo>
                      <a:pt x="2836" y="573"/>
                    </a:lnTo>
                    <a:lnTo>
                      <a:pt x="2813" y="544"/>
                    </a:lnTo>
                    <a:lnTo>
                      <a:pt x="2791" y="517"/>
                    </a:lnTo>
                    <a:lnTo>
                      <a:pt x="2766" y="489"/>
                    </a:lnTo>
                    <a:lnTo>
                      <a:pt x="2743" y="464"/>
                    </a:lnTo>
                    <a:lnTo>
                      <a:pt x="2718" y="439"/>
                    </a:lnTo>
                    <a:lnTo>
                      <a:pt x="2694" y="417"/>
                    </a:lnTo>
                    <a:lnTo>
                      <a:pt x="2667" y="394"/>
                    </a:lnTo>
                    <a:lnTo>
                      <a:pt x="2640" y="371"/>
                    </a:lnTo>
                    <a:lnTo>
                      <a:pt x="2614" y="348"/>
                    </a:lnTo>
                    <a:lnTo>
                      <a:pt x="2587" y="327"/>
                    </a:lnTo>
                    <a:lnTo>
                      <a:pt x="2559" y="304"/>
                    </a:lnTo>
                    <a:lnTo>
                      <a:pt x="2530" y="284"/>
                    </a:lnTo>
                    <a:lnTo>
                      <a:pt x="2502" y="263"/>
                    </a:lnTo>
                    <a:lnTo>
                      <a:pt x="2475" y="242"/>
                    </a:lnTo>
                    <a:lnTo>
                      <a:pt x="2464" y="234"/>
                    </a:lnTo>
                    <a:lnTo>
                      <a:pt x="2452" y="227"/>
                    </a:lnTo>
                    <a:lnTo>
                      <a:pt x="2441" y="217"/>
                    </a:lnTo>
                    <a:lnTo>
                      <a:pt x="2429" y="211"/>
                    </a:lnTo>
                    <a:lnTo>
                      <a:pt x="2418" y="202"/>
                    </a:lnTo>
                    <a:lnTo>
                      <a:pt x="2405" y="196"/>
                    </a:lnTo>
                    <a:lnTo>
                      <a:pt x="2393" y="187"/>
                    </a:lnTo>
                    <a:lnTo>
                      <a:pt x="2382" y="181"/>
                    </a:lnTo>
                    <a:lnTo>
                      <a:pt x="2369" y="171"/>
                    </a:lnTo>
                    <a:lnTo>
                      <a:pt x="2357" y="164"/>
                    </a:lnTo>
                    <a:lnTo>
                      <a:pt x="2344" y="158"/>
                    </a:lnTo>
                    <a:lnTo>
                      <a:pt x="2334" y="152"/>
                    </a:lnTo>
                    <a:lnTo>
                      <a:pt x="2321" y="145"/>
                    </a:lnTo>
                    <a:lnTo>
                      <a:pt x="2310" y="141"/>
                    </a:lnTo>
                    <a:lnTo>
                      <a:pt x="2298" y="133"/>
                    </a:lnTo>
                    <a:lnTo>
                      <a:pt x="2289" y="131"/>
                    </a:lnTo>
                    <a:lnTo>
                      <a:pt x="2268" y="122"/>
                    </a:lnTo>
                    <a:lnTo>
                      <a:pt x="2247" y="116"/>
                    </a:lnTo>
                    <a:lnTo>
                      <a:pt x="2228" y="107"/>
                    </a:lnTo>
                    <a:lnTo>
                      <a:pt x="2207" y="101"/>
                    </a:lnTo>
                    <a:lnTo>
                      <a:pt x="2188" y="93"/>
                    </a:lnTo>
                    <a:lnTo>
                      <a:pt x="2167" y="88"/>
                    </a:lnTo>
                    <a:lnTo>
                      <a:pt x="2148" y="82"/>
                    </a:lnTo>
                    <a:lnTo>
                      <a:pt x="2127" y="76"/>
                    </a:lnTo>
                    <a:lnTo>
                      <a:pt x="2106" y="71"/>
                    </a:lnTo>
                    <a:lnTo>
                      <a:pt x="2087" y="65"/>
                    </a:lnTo>
                    <a:lnTo>
                      <a:pt x="2066" y="59"/>
                    </a:lnTo>
                    <a:lnTo>
                      <a:pt x="2045" y="55"/>
                    </a:lnTo>
                    <a:lnTo>
                      <a:pt x="2024" y="50"/>
                    </a:lnTo>
                    <a:lnTo>
                      <a:pt x="2004" y="46"/>
                    </a:lnTo>
                    <a:lnTo>
                      <a:pt x="1985" y="42"/>
                    </a:lnTo>
                    <a:lnTo>
                      <a:pt x="1964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2" name="Freeform 177"/>
              <p:cNvSpPr>
                <a:spLocks/>
              </p:cNvSpPr>
              <p:nvPr/>
            </p:nvSpPr>
            <p:spPr bwMode="auto">
              <a:xfrm>
                <a:off x="1345" y="2265"/>
                <a:ext cx="133" cy="261"/>
              </a:xfrm>
              <a:custGeom>
                <a:avLst/>
                <a:gdLst>
                  <a:gd name="T0" fmla="*/ 70 w 266"/>
                  <a:gd name="T1" fmla="*/ 0 h 523"/>
                  <a:gd name="T2" fmla="*/ 69 w 266"/>
                  <a:gd name="T3" fmla="*/ 8 h 523"/>
                  <a:gd name="T4" fmla="*/ 69 w 266"/>
                  <a:gd name="T5" fmla="*/ 17 h 523"/>
                  <a:gd name="T6" fmla="*/ 69 w 266"/>
                  <a:gd name="T7" fmla="*/ 28 h 523"/>
                  <a:gd name="T8" fmla="*/ 69 w 266"/>
                  <a:gd name="T9" fmla="*/ 38 h 523"/>
                  <a:gd name="T10" fmla="*/ 72 w 266"/>
                  <a:gd name="T11" fmla="*/ 49 h 523"/>
                  <a:gd name="T12" fmla="*/ 75 w 266"/>
                  <a:gd name="T13" fmla="*/ 57 h 523"/>
                  <a:gd name="T14" fmla="*/ 80 w 266"/>
                  <a:gd name="T15" fmla="*/ 62 h 523"/>
                  <a:gd name="T16" fmla="*/ 86 w 266"/>
                  <a:gd name="T17" fmla="*/ 67 h 523"/>
                  <a:gd name="T18" fmla="*/ 94 w 266"/>
                  <a:gd name="T19" fmla="*/ 75 h 523"/>
                  <a:gd name="T20" fmla="*/ 101 w 266"/>
                  <a:gd name="T21" fmla="*/ 83 h 523"/>
                  <a:gd name="T22" fmla="*/ 109 w 266"/>
                  <a:gd name="T23" fmla="*/ 97 h 523"/>
                  <a:gd name="T24" fmla="*/ 117 w 266"/>
                  <a:gd name="T25" fmla="*/ 111 h 523"/>
                  <a:gd name="T26" fmla="*/ 122 w 266"/>
                  <a:gd name="T27" fmla="*/ 128 h 523"/>
                  <a:gd name="T28" fmla="*/ 126 w 266"/>
                  <a:gd name="T29" fmla="*/ 148 h 523"/>
                  <a:gd name="T30" fmla="*/ 128 w 266"/>
                  <a:gd name="T31" fmla="*/ 171 h 523"/>
                  <a:gd name="T32" fmla="*/ 128 w 266"/>
                  <a:gd name="T33" fmla="*/ 192 h 523"/>
                  <a:gd name="T34" fmla="*/ 130 w 266"/>
                  <a:gd name="T35" fmla="*/ 209 h 523"/>
                  <a:gd name="T36" fmla="*/ 131 w 266"/>
                  <a:gd name="T37" fmla="*/ 222 h 523"/>
                  <a:gd name="T38" fmla="*/ 133 w 266"/>
                  <a:gd name="T39" fmla="*/ 232 h 523"/>
                  <a:gd name="T40" fmla="*/ 131 w 266"/>
                  <a:gd name="T41" fmla="*/ 239 h 523"/>
                  <a:gd name="T42" fmla="*/ 129 w 266"/>
                  <a:gd name="T43" fmla="*/ 245 h 523"/>
                  <a:gd name="T44" fmla="*/ 123 w 266"/>
                  <a:gd name="T45" fmla="*/ 248 h 523"/>
                  <a:gd name="T46" fmla="*/ 114 w 266"/>
                  <a:gd name="T47" fmla="*/ 252 h 523"/>
                  <a:gd name="T48" fmla="*/ 101 w 266"/>
                  <a:gd name="T49" fmla="*/ 254 h 523"/>
                  <a:gd name="T50" fmla="*/ 88 w 266"/>
                  <a:gd name="T51" fmla="*/ 256 h 523"/>
                  <a:gd name="T52" fmla="*/ 75 w 266"/>
                  <a:gd name="T53" fmla="*/ 258 h 523"/>
                  <a:gd name="T54" fmla="*/ 61 w 266"/>
                  <a:gd name="T55" fmla="*/ 261 h 523"/>
                  <a:gd name="T56" fmla="*/ 47 w 266"/>
                  <a:gd name="T57" fmla="*/ 261 h 523"/>
                  <a:gd name="T58" fmla="*/ 34 w 266"/>
                  <a:gd name="T59" fmla="*/ 260 h 523"/>
                  <a:gd name="T60" fmla="*/ 22 w 266"/>
                  <a:gd name="T61" fmla="*/ 257 h 523"/>
                  <a:gd name="T62" fmla="*/ 14 w 266"/>
                  <a:gd name="T63" fmla="*/ 253 h 523"/>
                  <a:gd name="T64" fmla="*/ 7 w 266"/>
                  <a:gd name="T65" fmla="*/ 242 h 523"/>
                  <a:gd name="T66" fmla="*/ 3 w 266"/>
                  <a:gd name="T67" fmla="*/ 224 h 523"/>
                  <a:gd name="T68" fmla="*/ 1 w 266"/>
                  <a:gd name="T69" fmla="*/ 200 h 523"/>
                  <a:gd name="T70" fmla="*/ 1 w 266"/>
                  <a:gd name="T71" fmla="*/ 175 h 523"/>
                  <a:gd name="T72" fmla="*/ 1 w 266"/>
                  <a:gd name="T73" fmla="*/ 149 h 523"/>
                  <a:gd name="T74" fmla="*/ 3 w 266"/>
                  <a:gd name="T75" fmla="*/ 126 h 523"/>
                  <a:gd name="T76" fmla="*/ 6 w 266"/>
                  <a:gd name="T77" fmla="*/ 109 h 523"/>
                  <a:gd name="T78" fmla="*/ 9 w 266"/>
                  <a:gd name="T79" fmla="*/ 100 h 523"/>
                  <a:gd name="T80" fmla="*/ 13 w 266"/>
                  <a:gd name="T81" fmla="*/ 95 h 523"/>
                  <a:gd name="T82" fmla="*/ 17 w 266"/>
                  <a:gd name="T83" fmla="*/ 89 h 523"/>
                  <a:gd name="T84" fmla="*/ 21 w 266"/>
                  <a:gd name="T85" fmla="*/ 83 h 523"/>
                  <a:gd name="T86" fmla="*/ 25 w 266"/>
                  <a:gd name="T87" fmla="*/ 78 h 523"/>
                  <a:gd name="T88" fmla="*/ 28 w 266"/>
                  <a:gd name="T89" fmla="*/ 71 h 523"/>
                  <a:gd name="T90" fmla="*/ 32 w 266"/>
                  <a:gd name="T91" fmla="*/ 65 h 523"/>
                  <a:gd name="T92" fmla="*/ 36 w 266"/>
                  <a:gd name="T93" fmla="*/ 56 h 523"/>
                  <a:gd name="T94" fmla="*/ 37 w 266"/>
                  <a:gd name="T95" fmla="*/ 50 h 523"/>
                  <a:gd name="T96" fmla="*/ 38 w 266"/>
                  <a:gd name="T97" fmla="*/ 43 h 523"/>
                  <a:gd name="T98" fmla="*/ 38 w 266"/>
                  <a:gd name="T99" fmla="*/ 35 h 523"/>
                  <a:gd name="T100" fmla="*/ 39 w 266"/>
                  <a:gd name="T101" fmla="*/ 26 h 523"/>
                  <a:gd name="T102" fmla="*/ 39 w 266"/>
                  <a:gd name="T103" fmla="*/ 18 h 523"/>
                  <a:gd name="T104" fmla="*/ 39 w 266"/>
                  <a:gd name="T105" fmla="*/ 11 h 523"/>
                  <a:gd name="T106" fmla="*/ 39 w 266"/>
                  <a:gd name="T107" fmla="*/ 7 h 523"/>
                  <a:gd name="T108" fmla="*/ 39 w 266"/>
                  <a:gd name="T109" fmla="*/ 5 h 52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66"/>
                  <a:gd name="T166" fmla="*/ 0 h 523"/>
                  <a:gd name="T167" fmla="*/ 266 w 266"/>
                  <a:gd name="T168" fmla="*/ 523 h 52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66" h="523">
                    <a:moveTo>
                      <a:pt x="78" y="11"/>
                    </a:moveTo>
                    <a:lnTo>
                      <a:pt x="141" y="0"/>
                    </a:lnTo>
                    <a:lnTo>
                      <a:pt x="139" y="9"/>
                    </a:lnTo>
                    <a:lnTo>
                      <a:pt x="139" y="17"/>
                    </a:lnTo>
                    <a:lnTo>
                      <a:pt x="139" y="25"/>
                    </a:lnTo>
                    <a:lnTo>
                      <a:pt x="139" y="34"/>
                    </a:lnTo>
                    <a:lnTo>
                      <a:pt x="139" y="45"/>
                    </a:lnTo>
                    <a:lnTo>
                      <a:pt x="139" y="57"/>
                    </a:lnTo>
                    <a:lnTo>
                      <a:pt x="139" y="66"/>
                    </a:lnTo>
                    <a:lnTo>
                      <a:pt x="139" y="76"/>
                    </a:lnTo>
                    <a:lnTo>
                      <a:pt x="141" y="87"/>
                    </a:lnTo>
                    <a:lnTo>
                      <a:pt x="144" y="99"/>
                    </a:lnTo>
                    <a:lnTo>
                      <a:pt x="146" y="106"/>
                    </a:lnTo>
                    <a:lnTo>
                      <a:pt x="150" y="114"/>
                    </a:lnTo>
                    <a:lnTo>
                      <a:pt x="154" y="120"/>
                    </a:lnTo>
                    <a:lnTo>
                      <a:pt x="160" y="125"/>
                    </a:lnTo>
                    <a:lnTo>
                      <a:pt x="165" y="129"/>
                    </a:lnTo>
                    <a:lnTo>
                      <a:pt x="173" y="135"/>
                    </a:lnTo>
                    <a:lnTo>
                      <a:pt x="179" y="141"/>
                    </a:lnTo>
                    <a:lnTo>
                      <a:pt x="188" y="150"/>
                    </a:lnTo>
                    <a:lnTo>
                      <a:pt x="194" y="158"/>
                    </a:lnTo>
                    <a:lnTo>
                      <a:pt x="203" y="167"/>
                    </a:lnTo>
                    <a:lnTo>
                      <a:pt x="211" y="181"/>
                    </a:lnTo>
                    <a:lnTo>
                      <a:pt x="218" y="194"/>
                    </a:lnTo>
                    <a:lnTo>
                      <a:pt x="226" y="207"/>
                    </a:lnTo>
                    <a:lnTo>
                      <a:pt x="234" y="222"/>
                    </a:lnTo>
                    <a:lnTo>
                      <a:pt x="239" y="238"/>
                    </a:lnTo>
                    <a:lnTo>
                      <a:pt x="245" y="257"/>
                    </a:lnTo>
                    <a:lnTo>
                      <a:pt x="249" y="276"/>
                    </a:lnTo>
                    <a:lnTo>
                      <a:pt x="253" y="297"/>
                    </a:lnTo>
                    <a:lnTo>
                      <a:pt x="255" y="317"/>
                    </a:lnTo>
                    <a:lnTo>
                      <a:pt x="256" y="342"/>
                    </a:lnTo>
                    <a:lnTo>
                      <a:pt x="256" y="363"/>
                    </a:lnTo>
                    <a:lnTo>
                      <a:pt x="256" y="384"/>
                    </a:lnTo>
                    <a:lnTo>
                      <a:pt x="258" y="403"/>
                    </a:lnTo>
                    <a:lnTo>
                      <a:pt x="260" y="418"/>
                    </a:lnTo>
                    <a:lnTo>
                      <a:pt x="260" y="432"/>
                    </a:lnTo>
                    <a:lnTo>
                      <a:pt x="262" y="445"/>
                    </a:lnTo>
                    <a:lnTo>
                      <a:pt x="262" y="454"/>
                    </a:lnTo>
                    <a:lnTo>
                      <a:pt x="266" y="464"/>
                    </a:lnTo>
                    <a:lnTo>
                      <a:pt x="264" y="471"/>
                    </a:lnTo>
                    <a:lnTo>
                      <a:pt x="262" y="479"/>
                    </a:lnTo>
                    <a:lnTo>
                      <a:pt x="260" y="485"/>
                    </a:lnTo>
                    <a:lnTo>
                      <a:pt x="258" y="490"/>
                    </a:lnTo>
                    <a:lnTo>
                      <a:pt x="253" y="492"/>
                    </a:lnTo>
                    <a:lnTo>
                      <a:pt x="247" y="496"/>
                    </a:lnTo>
                    <a:lnTo>
                      <a:pt x="237" y="500"/>
                    </a:lnTo>
                    <a:lnTo>
                      <a:pt x="228" y="504"/>
                    </a:lnTo>
                    <a:lnTo>
                      <a:pt x="217" y="504"/>
                    </a:lnTo>
                    <a:lnTo>
                      <a:pt x="203" y="508"/>
                    </a:lnTo>
                    <a:lnTo>
                      <a:pt x="190" y="509"/>
                    </a:lnTo>
                    <a:lnTo>
                      <a:pt x="177" y="513"/>
                    </a:lnTo>
                    <a:lnTo>
                      <a:pt x="163" y="515"/>
                    </a:lnTo>
                    <a:lnTo>
                      <a:pt x="150" y="517"/>
                    </a:lnTo>
                    <a:lnTo>
                      <a:pt x="135" y="519"/>
                    </a:lnTo>
                    <a:lnTo>
                      <a:pt x="122" y="523"/>
                    </a:lnTo>
                    <a:lnTo>
                      <a:pt x="108" y="523"/>
                    </a:lnTo>
                    <a:lnTo>
                      <a:pt x="95" y="523"/>
                    </a:lnTo>
                    <a:lnTo>
                      <a:pt x="82" y="521"/>
                    </a:lnTo>
                    <a:lnTo>
                      <a:pt x="68" y="521"/>
                    </a:lnTo>
                    <a:lnTo>
                      <a:pt x="57" y="517"/>
                    </a:lnTo>
                    <a:lnTo>
                      <a:pt x="45" y="515"/>
                    </a:lnTo>
                    <a:lnTo>
                      <a:pt x="38" y="511"/>
                    </a:lnTo>
                    <a:lnTo>
                      <a:pt x="28" y="506"/>
                    </a:lnTo>
                    <a:lnTo>
                      <a:pt x="21" y="498"/>
                    </a:lnTo>
                    <a:lnTo>
                      <a:pt x="15" y="485"/>
                    </a:lnTo>
                    <a:lnTo>
                      <a:pt x="9" y="466"/>
                    </a:lnTo>
                    <a:lnTo>
                      <a:pt x="6" y="449"/>
                    </a:lnTo>
                    <a:lnTo>
                      <a:pt x="2" y="424"/>
                    </a:lnTo>
                    <a:lnTo>
                      <a:pt x="2" y="401"/>
                    </a:lnTo>
                    <a:lnTo>
                      <a:pt x="0" y="376"/>
                    </a:lnTo>
                    <a:lnTo>
                      <a:pt x="2" y="350"/>
                    </a:lnTo>
                    <a:lnTo>
                      <a:pt x="2" y="323"/>
                    </a:lnTo>
                    <a:lnTo>
                      <a:pt x="2" y="298"/>
                    </a:lnTo>
                    <a:lnTo>
                      <a:pt x="4" y="274"/>
                    </a:lnTo>
                    <a:lnTo>
                      <a:pt x="7" y="253"/>
                    </a:lnTo>
                    <a:lnTo>
                      <a:pt x="9" y="234"/>
                    </a:lnTo>
                    <a:lnTo>
                      <a:pt x="13" y="219"/>
                    </a:lnTo>
                    <a:lnTo>
                      <a:pt x="15" y="207"/>
                    </a:lnTo>
                    <a:lnTo>
                      <a:pt x="19" y="200"/>
                    </a:lnTo>
                    <a:lnTo>
                      <a:pt x="23" y="196"/>
                    </a:lnTo>
                    <a:lnTo>
                      <a:pt x="26" y="190"/>
                    </a:lnTo>
                    <a:lnTo>
                      <a:pt x="30" y="184"/>
                    </a:lnTo>
                    <a:lnTo>
                      <a:pt x="34" y="179"/>
                    </a:lnTo>
                    <a:lnTo>
                      <a:pt x="38" y="173"/>
                    </a:lnTo>
                    <a:lnTo>
                      <a:pt x="42" y="167"/>
                    </a:lnTo>
                    <a:lnTo>
                      <a:pt x="45" y="161"/>
                    </a:lnTo>
                    <a:lnTo>
                      <a:pt x="51" y="156"/>
                    </a:lnTo>
                    <a:lnTo>
                      <a:pt x="53" y="150"/>
                    </a:lnTo>
                    <a:lnTo>
                      <a:pt x="57" y="142"/>
                    </a:lnTo>
                    <a:lnTo>
                      <a:pt x="61" y="137"/>
                    </a:lnTo>
                    <a:lnTo>
                      <a:pt x="64" y="131"/>
                    </a:lnTo>
                    <a:lnTo>
                      <a:pt x="68" y="120"/>
                    </a:lnTo>
                    <a:lnTo>
                      <a:pt x="72" y="112"/>
                    </a:lnTo>
                    <a:lnTo>
                      <a:pt x="72" y="106"/>
                    </a:lnTo>
                    <a:lnTo>
                      <a:pt x="74" y="101"/>
                    </a:lnTo>
                    <a:lnTo>
                      <a:pt x="76" y="93"/>
                    </a:lnTo>
                    <a:lnTo>
                      <a:pt x="76" y="87"/>
                    </a:lnTo>
                    <a:lnTo>
                      <a:pt x="76" y="78"/>
                    </a:lnTo>
                    <a:lnTo>
                      <a:pt x="76" y="70"/>
                    </a:lnTo>
                    <a:lnTo>
                      <a:pt x="76" y="61"/>
                    </a:lnTo>
                    <a:lnTo>
                      <a:pt x="78" y="53"/>
                    </a:lnTo>
                    <a:lnTo>
                      <a:pt x="78" y="44"/>
                    </a:lnTo>
                    <a:lnTo>
                      <a:pt x="78" y="36"/>
                    </a:lnTo>
                    <a:lnTo>
                      <a:pt x="78" y="28"/>
                    </a:lnTo>
                    <a:lnTo>
                      <a:pt x="78" y="23"/>
                    </a:lnTo>
                    <a:lnTo>
                      <a:pt x="78" y="17"/>
                    </a:lnTo>
                    <a:lnTo>
                      <a:pt x="78" y="15"/>
                    </a:lnTo>
                    <a:lnTo>
                      <a:pt x="78" y="11"/>
                    </a:lnTo>
                    <a:close/>
                  </a:path>
                </a:pathLst>
              </a:custGeom>
              <a:solidFill>
                <a:srgbClr val="FFD9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3" name="Freeform 178"/>
              <p:cNvSpPr>
                <a:spLocks/>
              </p:cNvSpPr>
              <p:nvPr/>
            </p:nvSpPr>
            <p:spPr bwMode="auto">
              <a:xfrm>
                <a:off x="1266" y="2030"/>
                <a:ext cx="98" cy="237"/>
              </a:xfrm>
              <a:custGeom>
                <a:avLst/>
                <a:gdLst>
                  <a:gd name="T0" fmla="*/ 74 w 198"/>
                  <a:gd name="T1" fmla="*/ 234 h 474"/>
                  <a:gd name="T2" fmla="*/ 62 w 198"/>
                  <a:gd name="T3" fmla="*/ 235 h 474"/>
                  <a:gd name="T4" fmla="*/ 44 w 198"/>
                  <a:gd name="T5" fmla="*/ 237 h 474"/>
                  <a:gd name="T6" fmla="*/ 24 w 198"/>
                  <a:gd name="T7" fmla="*/ 235 h 474"/>
                  <a:gd name="T8" fmla="*/ 9 w 198"/>
                  <a:gd name="T9" fmla="*/ 232 h 474"/>
                  <a:gd name="T10" fmla="*/ 3 w 198"/>
                  <a:gd name="T11" fmla="*/ 224 h 474"/>
                  <a:gd name="T12" fmla="*/ 1 w 198"/>
                  <a:gd name="T13" fmla="*/ 204 h 474"/>
                  <a:gd name="T14" fmla="*/ 0 w 198"/>
                  <a:gd name="T15" fmla="*/ 174 h 474"/>
                  <a:gd name="T16" fmla="*/ 1 w 198"/>
                  <a:gd name="T17" fmla="*/ 144 h 474"/>
                  <a:gd name="T18" fmla="*/ 5 w 198"/>
                  <a:gd name="T19" fmla="*/ 117 h 474"/>
                  <a:gd name="T20" fmla="*/ 10 w 198"/>
                  <a:gd name="T21" fmla="*/ 100 h 474"/>
                  <a:gd name="T22" fmla="*/ 16 w 198"/>
                  <a:gd name="T23" fmla="*/ 90 h 474"/>
                  <a:gd name="T24" fmla="*/ 23 w 198"/>
                  <a:gd name="T25" fmla="*/ 79 h 474"/>
                  <a:gd name="T26" fmla="*/ 27 w 198"/>
                  <a:gd name="T27" fmla="*/ 70 h 474"/>
                  <a:gd name="T28" fmla="*/ 32 w 198"/>
                  <a:gd name="T29" fmla="*/ 59 h 474"/>
                  <a:gd name="T30" fmla="*/ 34 w 198"/>
                  <a:gd name="T31" fmla="*/ 49 h 474"/>
                  <a:gd name="T32" fmla="*/ 34 w 198"/>
                  <a:gd name="T33" fmla="*/ 37 h 474"/>
                  <a:gd name="T34" fmla="*/ 32 w 198"/>
                  <a:gd name="T35" fmla="*/ 25 h 474"/>
                  <a:gd name="T36" fmla="*/ 31 w 198"/>
                  <a:gd name="T37" fmla="*/ 15 h 474"/>
                  <a:gd name="T38" fmla="*/ 29 w 198"/>
                  <a:gd name="T39" fmla="*/ 7 h 474"/>
                  <a:gd name="T40" fmla="*/ 28 w 198"/>
                  <a:gd name="T41" fmla="*/ 3 h 474"/>
                  <a:gd name="T42" fmla="*/ 48 w 198"/>
                  <a:gd name="T43" fmla="*/ 6 h 474"/>
                  <a:gd name="T44" fmla="*/ 49 w 198"/>
                  <a:gd name="T45" fmla="*/ 17 h 474"/>
                  <a:gd name="T46" fmla="*/ 51 w 198"/>
                  <a:gd name="T47" fmla="*/ 30 h 474"/>
                  <a:gd name="T48" fmla="*/ 54 w 198"/>
                  <a:gd name="T49" fmla="*/ 44 h 474"/>
                  <a:gd name="T50" fmla="*/ 62 w 198"/>
                  <a:gd name="T51" fmla="*/ 55 h 474"/>
                  <a:gd name="T52" fmla="*/ 70 w 198"/>
                  <a:gd name="T53" fmla="*/ 61 h 474"/>
                  <a:gd name="T54" fmla="*/ 78 w 198"/>
                  <a:gd name="T55" fmla="*/ 68 h 474"/>
                  <a:gd name="T56" fmla="*/ 88 w 198"/>
                  <a:gd name="T57" fmla="*/ 77 h 474"/>
                  <a:gd name="T58" fmla="*/ 98 w 198"/>
                  <a:gd name="T59" fmla="*/ 91 h 474"/>
                  <a:gd name="T60" fmla="*/ 89 w 198"/>
                  <a:gd name="T61" fmla="*/ 98 h 474"/>
                  <a:gd name="T62" fmla="*/ 78 w 198"/>
                  <a:gd name="T63" fmla="*/ 105 h 474"/>
                  <a:gd name="T64" fmla="*/ 65 w 198"/>
                  <a:gd name="T65" fmla="*/ 111 h 474"/>
                  <a:gd name="T66" fmla="*/ 56 w 198"/>
                  <a:gd name="T67" fmla="*/ 119 h 474"/>
                  <a:gd name="T68" fmla="*/ 52 w 198"/>
                  <a:gd name="T69" fmla="*/ 130 h 474"/>
                  <a:gd name="T70" fmla="*/ 49 w 198"/>
                  <a:gd name="T71" fmla="*/ 138 h 474"/>
                  <a:gd name="T72" fmla="*/ 46 w 198"/>
                  <a:gd name="T73" fmla="*/ 148 h 474"/>
                  <a:gd name="T74" fmla="*/ 45 w 198"/>
                  <a:gd name="T75" fmla="*/ 157 h 474"/>
                  <a:gd name="T76" fmla="*/ 45 w 198"/>
                  <a:gd name="T77" fmla="*/ 167 h 474"/>
                  <a:gd name="T78" fmla="*/ 46 w 198"/>
                  <a:gd name="T79" fmla="*/ 177 h 474"/>
                  <a:gd name="T80" fmla="*/ 50 w 198"/>
                  <a:gd name="T81" fmla="*/ 185 h 474"/>
                  <a:gd name="T82" fmla="*/ 59 w 198"/>
                  <a:gd name="T83" fmla="*/ 193 h 474"/>
                  <a:gd name="T84" fmla="*/ 70 w 198"/>
                  <a:gd name="T85" fmla="*/ 197 h 474"/>
                  <a:gd name="T86" fmla="*/ 78 w 198"/>
                  <a:gd name="T87" fmla="*/ 234 h 47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98"/>
                  <a:gd name="T133" fmla="*/ 0 h 474"/>
                  <a:gd name="T134" fmla="*/ 198 w 198"/>
                  <a:gd name="T135" fmla="*/ 474 h 47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98" h="474">
                    <a:moveTo>
                      <a:pt x="158" y="468"/>
                    </a:moveTo>
                    <a:lnTo>
                      <a:pt x="156" y="468"/>
                    </a:lnTo>
                    <a:lnTo>
                      <a:pt x="150" y="468"/>
                    </a:lnTo>
                    <a:lnTo>
                      <a:pt x="145" y="470"/>
                    </a:lnTo>
                    <a:lnTo>
                      <a:pt x="135" y="470"/>
                    </a:lnTo>
                    <a:lnTo>
                      <a:pt x="126" y="470"/>
                    </a:lnTo>
                    <a:lnTo>
                      <a:pt x="114" y="472"/>
                    </a:lnTo>
                    <a:lnTo>
                      <a:pt x="101" y="472"/>
                    </a:lnTo>
                    <a:lnTo>
                      <a:pt x="88" y="474"/>
                    </a:lnTo>
                    <a:lnTo>
                      <a:pt x="74" y="472"/>
                    </a:lnTo>
                    <a:lnTo>
                      <a:pt x="61" y="472"/>
                    </a:lnTo>
                    <a:lnTo>
                      <a:pt x="48" y="470"/>
                    </a:lnTo>
                    <a:lnTo>
                      <a:pt x="36" y="470"/>
                    </a:lnTo>
                    <a:lnTo>
                      <a:pt x="25" y="466"/>
                    </a:lnTo>
                    <a:lnTo>
                      <a:pt x="19" y="464"/>
                    </a:lnTo>
                    <a:lnTo>
                      <a:pt x="12" y="460"/>
                    </a:lnTo>
                    <a:lnTo>
                      <a:pt x="10" y="455"/>
                    </a:lnTo>
                    <a:lnTo>
                      <a:pt x="6" y="447"/>
                    </a:lnTo>
                    <a:lnTo>
                      <a:pt x="4" y="436"/>
                    </a:lnTo>
                    <a:lnTo>
                      <a:pt x="2" y="422"/>
                    </a:lnTo>
                    <a:lnTo>
                      <a:pt x="2" y="407"/>
                    </a:lnTo>
                    <a:lnTo>
                      <a:pt x="0" y="388"/>
                    </a:lnTo>
                    <a:lnTo>
                      <a:pt x="0" y="369"/>
                    </a:lnTo>
                    <a:lnTo>
                      <a:pt x="0" y="348"/>
                    </a:lnTo>
                    <a:lnTo>
                      <a:pt x="2" y="329"/>
                    </a:lnTo>
                    <a:lnTo>
                      <a:pt x="2" y="308"/>
                    </a:lnTo>
                    <a:lnTo>
                      <a:pt x="2" y="287"/>
                    </a:lnTo>
                    <a:lnTo>
                      <a:pt x="4" y="268"/>
                    </a:lnTo>
                    <a:lnTo>
                      <a:pt x="8" y="251"/>
                    </a:lnTo>
                    <a:lnTo>
                      <a:pt x="10" y="234"/>
                    </a:lnTo>
                    <a:lnTo>
                      <a:pt x="12" y="219"/>
                    </a:lnTo>
                    <a:lnTo>
                      <a:pt x="15" y="207"/>
                    </a:lnTo>
                    <a:lnTo>
                      <a:pt x="21" y="200"/>
                    </a:lnTo>
                    <a:lnTo>
                      <a:pt x="23" y="192"/>
                    </a:lnTo>
                    <a:lnTo>
                      <a:pt x="29" y="185"/>
                    </a:lnTo>
                    <a:lnTo>
                      <a:pt x="32" y="179"/>
                    </a:lnTo>
                    <a:lnTo>
                      <a:pt x="36" y="171"/>
                    </a:lnTo>
                    <a:lnTo>
                      <a:pt x="40" y="166"/>
                    </a:lnTo>
                    <a:lnTo>
                      <a:pt x="46" y="158"/>
                    </a:lnTo>
                    <a:lnTo>
                      <a:pt x="50" y="152"/>
                    </a:lnTo>
                    <a:lnTo>
                      <a:pt x="53" y="147"/>
                    </a:lnTo>
                    <a:lnTo>
                      <a:pt x="55" y="139"/>
                    </a:lnTo>
                    <a:lnTo>
                      <a:pt x="59" y="131"/>
                    </a:lnTo>
                    <a:lnTo>
                      <a:pt x="61" y="126"/>
                    </a:lnTo>
                    <a:lnTo>
                      <a:pt x="65" y="118"/>
                    </a:lnTo>
                    <a:lnTo>
                      <a:pt x="65" y="112"/>
                    </a:lnTo>
                    <a:lnTo>
                      <a:pt x="67" y="105"/>
                    </a:lnTo>
                    <a:lnTo>
                      <a:pt x="69" y="97"/>
                    </a:lnTo>
                    <a:lnTo>
                      <a:pt x="69" y="90"/>
                    </a:lnTo>
                    <a:lnTo>
                      <a:pt x="69" y="80"/>
                    </a:lnTo>
                    <a:lnTo>
                      <a:pt x="69" y="74"/>
                    </a:lnTo>
                    <a:lnTo>
                      <a:pt x="67" y="65"/>
                    </a:lnTo>
                    <a:lnTo>
                      <a:pt x="67" y="59"/>
                    </a:lnTo>
                    <a:lnTo>
                      <a:pt x="65" y="50"/>
                    </a:lnTo>
                    <a:lnTo>
                      <a:pt x="65" y="44"/>
                    </a:lnTo>
                    <a:lnTo>
                      <a:pt x="63" y="36"/>
                    </a:lnTo>
                    <a:lnTo>
                      <a:pt x="63" y="31"/>
                    </a:lnTo>
                    <a:lnTo>
                      <a:pt x="61" y="25"/>
                    </a:lnTo>
                    <a:lnTo>
                      <a:pt x="61" y="19"/>
                    </a:lnTo>
                    <a:lnTo>
                      <a:pt x="59" y="13"/>
                    </a:lnTo>
                    <a:lnTo>
                      <a:pt x="59" y="12"/>
                    </a:lnTo>
                    <a:lnTo>
                      <a:pt x="57" y="6"/>
                    </a:lnTo>
                    <a:lnTo>
                      <a:pt x="97" y="0"/>
                    </a:lnTo>
                    <a:lnTo>
                      <a:pt x="97" y="2"/>
                    </a:lnTo>
                    <a:lnTo>
                      <a:pt x="97" y="12"/>
                    </a:lnTo>
                    <a:lnTo>
                      <a:pt x="97" y="19"/>
                    </a:lnTo>
                    <a:lnTo>
                      <a:pt x="97" y="27"/>
                    </a:lnTo>
                    <a:lnTo>
                      <a:pt x="99" y="34"/>
                    </a:lnTo>
                    <a:lnTo>
                      <a:pt x="101" y="44"/>
                    </a:lnTo>
                    <a:lnTo>
                      <a:pt x="101" y="52"/>
                    </a:lnTo>
                    <a:lnTo>
                      <a:pt x="103" y="61"/>
                    </a:lnTo>
                    <a:lnTo>
                      <a:pt x="105" y="71"/>
                    </a:lnTo>
                    <a:lnTo>
                      <a:pt x="109" y="80"/>
                    </a:lnTo>
                    <a:lnTo>
                      <a:pt x="110" y="88"/>
                    </a:lnTo>
                    <a:lnTo>
                      <a:pt x="116" y="95"/>
                    </a:lnTo>
                    <a:lnTo>
                      <a:pt x="120" y="101"/>
                    </a:lnTo>
                    <a:lnTo>
                      <a:pt x="126" y="109"/>
                    </a:lnTo>
                    <a:lnTo>
                      <a:pt x="129" y="112"/>
                    </a:lnTo>
                    <a:lnTo>
                      <a:pt x="135" y="118"/>
                    </a:lnTo>
                    <a:lnTo>
                      <a:pt x="141" y="122"/>
                    </a:lnTo>
                    <a:lnTo>
                      <a:pt x="147" y="128"/>
                    </a:lnTo>
                    <a:lnTo>
                      <a:pt x="152" y="131"/>
                    </a:lnTo>
                    <a:lnTo>
                      <a:pt x="158" y="135"/>
                    </a:lnTo>
                    <a:lnTo>
                      <a:pt x="164" y="141"/>
                    </a:lnTo>
                    <a:lnTo>
                      <a:pt x="169" y="147"/>
                    </a:lnTo>
                    <a:lnTo>
                      <a:pt x="177" y="154"/>
                    </a:lnTo>
                    <a:lnTo>
                      <a:pt x="186" y="164"/>
                    </a:lnTo>
                    <a:lnTo>
                      <a:pt x="194" y="171"/>
                    </a:lnTo>
                    <a:lnTo>
                      <a:pt x="198" y="181"/>
                    </a:lnTo>
                    <a:lnTo>
                      <a:pt x="194" y="187"/>
                    </a:lnTo>
                    <a:lnTo>
                      <a:pt x="186" y="194"/>
                    </a:lnTo>
                    <a:lnTo>
                      <a:pt x="179" y="196"/>
                    </a:lnTo>
                    <a:lnTo>
                      <a:pt x="173" y="200"/>
                    </a:lnTo>
                    <a:lnTo>
                      <a:pt x="164" y="204"/>
                    </a:lnTo>
                    <a:lnTo>
                      <a:pt x="158" y="209"/>
                    </a:lnTo>
                    <a:lnTo>
                      <a:pt x="148" y="211"/>
                    </a:lnTo>
                    <a:lnTo>
                      <a:pt x="141" y="215"/>
                    </a:lnTo>
                    <a:lnTo>
                      <a:pt x="131" y="221"/>
                    </a:lnTo>
                    <a:lnTo>
                      <a:pt x="126" y="226"/>
                    </a:lnTo>
                    <a:lnTo>
                      <a:pt x="118" y="232"/>
                    </a:lnTo>
                    <a:lnTo>
                      <a:pt x="114" y="238"/>
                    </a:lnTo>
                    <a:lnTo>
                      <a:pt x="109" y="244"/>
                    </a:lnTo>
                    <a:lnTo>
                      <a:pt x="107" y="251"/>
                    </a:lnTo>
                    <a:lnTo>
                      <a:pt x="105" y="259"/>
                    </a:lnTo>
                    <a:lnTo>
                      <a:pt x="103" y="264"/>
                    </a:lnTo>
                    <a:lnTo>
                      <a:pt x="101" y="270"/>
                    </a:lnTo>
                    <a:lnTo>
                      <a:pt x="99" y="276"/>
                    </a:lnTo>
                    <a:lnTo>
                      <a:pt x="95" y="282"/>
                    </a:lnTo>
                    <a:lnTo>
                      <a:pt x="95" y="289"/>
                    </a:lnTo>
                    <a:lnTo>
                      <a:pt x="93" y="295"/>
                    </a:lnTo>
                    <a:lnTo>
                      <a:pt x="93" y="303"/>
                    </a:lnTo>
                    <a:lnTo>
                      <a:pt x="91" y="308"/>
                    </a:lnTo>
                    <a:lnTo>
                      <a:pt x="90" y="314"/>
                    </a:lnTo>
                    <a:lnTo>
                      <a:pt x="90" y="320"/>
                    </a:lnTo>
                    <a:lnTo>
                      <a:pt x="90" y="327"/>
                    </a:lnTo>
                    <a:lnTo>
                      <a:pt x="90" y="333"/>
                    </a:lnTo>
                    <a:lnTo>
                      <a:pt x="90" y="339"/>
                    </a:lnTo>
                    <a:lnTo>
                      <a:pt x="91" y="346"/>
                    </a:lnTo>
                    <a:lnTo>
                      <a:pt x="93" y="354"/>
                    </a:lnTo>
                    <a:lnTo>
                      <a:pt x="95" y="358"/>
                    </a:lnTo>
                    <a:lnTo>
                      <a:pt x="97" y="363"/>
                    </a:lnTo>
                    <a:lnTo>
                      <a:pt x="101" y="369"/>
                    </a:lnTo>
                    <a:lnTo>
                      <a:pt x="105" y="373"/>
                    </a:lnTo>
                    <a:lnTo>
                      <a:pt x="110" y="380"/>
                    </a:lnTo>
                    <a:lnTo>
                      <a:pt x="120" y="386"/>
                    </a:lnTo>
                    <a:lnTo>
                      <a:pt x="128" y="388"/>
                    </a:lnTo>
                    <a:lnTo>
                      <a:pt x="135" y="392"/>
                    </a:lnTo>
                    <a:lnTo>
                      <a:pt x="141" y="394"/>
                    </a:lnTo>
                    <a:lnTo>
                      <a:pt x="143" y="394"/>
                    </a:lnTo>
                    <a:lnTo>
                      <a:pt x="158" y="468"/>
                    </a:lnTo>
                    <a:close/>
                  </a:path>
                </a:pathLst>
              </a:custGeom>
              <a:solidFill>
                <a:srgbClr val="FFD9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4" name="Freeform 179"/>
              <p:cNvSpPr>
                <a:spLocks/>
              </p:cNvSpPr>
              <p:nvPr/>
            </p:nvSpPr>
            <p:spPr bwMode="auto">
              <a:xfrm>
                <a:off x="1116" y="1862"/>
                <a:ext cx="106" cy="213"/>
              </a:xfrm>
              <a:custGeom>
                <a:avLst/>
                <a:gdLst>
                  <a:gd name="T0" fmla="*/ 10 w 211"/>
                  <a:gd name="T1" fmla="*/ 207 h 426"/>
                  <a:gd name="T2" fmla="*/ 6 w 211"/>
                  <a:gd name="T3" fmla="*/ 200 h 426"/>
                  <a:gd name="T4" fmla="*/ 3 w 211"/>
                  <a:gd name="T5" fmla="*/ 186 h 426"/>
                  <a:gd name="T6" fmla="*/ 1 w 211"/>
                  <a:gd name="T7" fmla="*/ 169 h 426"/>
                  <a:gd name="T8" fmla="*/ 0 w 211"/>
                  <a:gd name="T9" fmla="*/ 150 h 426"/>
                  <a:gd name="T10" fmla="*/ 0 w 211"/>
                  <a:gd name="T11" fmla="*/ 131 h 426"/>
                  <a:gd name="T12" fmla="*/ 2 w 211"/>
                  <a:gd name="T13" fmla="*/ 112 h 426"/>
                  <a:gd name="T14" fmla="*/ 6 w 211"/>
                  <a:gd name="T15" fmla="*/ 97 h 426"/>
                  <a:gd name="T16" fmla="*/ 12 w 211"/>
                  <a:gd name="T17" fmla="*/ 87 h 426"/>
                  <a:gd name="T18" fmla="*/ 17 w 211"/>
                  <a:gd name="T19" fmla="*/ 76 h 426"/>
                  <a:gd name="T20" fmla="*/ 22 w 211"/>
                  <a:gd name="T21" fmla="*/ 67 h 426"/>
                  <a:gd name="T22" fmla="*/ 25 w 211"/>
                  <a:gd name="T23" fmla="*/ 58 h 426"/>
                  <a:gd name="T24" fmla="*/ 28 w 211"/>
                  <a:gd name="T25" fmla="*/ 49 h 426"/>
                  <a:gd name="T26" fmla="*/ 30 w 211"/>
                  <a:gd name="T27" fmla="*/ 41 h 426"/>
                  <a:gd name="T28" fmla="*/ 31 w 211"/>
                  <a:gd name="T29" fmla="*/ 33 h 426"/>
                  <a:gd name="T30" fmla="*/ 30 w 211"/>
                  <a:gd name="T31" fmla="*/ 26 h 426"/>
                  <a:gd name="T32" fmla="*/ 28 w 211"/>
                  <a:gd name="T33" fmla="*/ 19 h 426"/>
                  <a:gd name="T34" fmla="*/ 29 w 211"/>
                  <a:gd name="T35" fmla="*/ 12 h 426"/>
                  <a:gd name="T36" fmla="*/ 32 w 211"/>
                  <a:gd name="T37" fmla="*/ 7 h 426"/>
                  <a:gd name="T38" fmla="*/ 41 w 211"/>
                  <a:gd name="T39" fmla="*/ 2 h 426"/>
                  <a:gd name="T40" fmla="*/ 47 w 211"/>
                  <a:gd name="T41" fmla="*/ 0 h 426"/>
                  <a:gd name="T42" fmla="*/ 48 w 211"/>
                  <a:gd name="T43" fmla="*/ 0 h 426"/>
                  <a:gd name="T44" fmla="*/ 48 w 211"/>
                  <a:gd name="T45" fmla="*/ 3 h 426"/>
                  <a:gd name="T46" fmla="*/ 48 w 211"/>
                  <a:gd name="T47" fmla="*/ 10 h 426"/>
                  <a:gd name="T48" fmla="*/ 48 w 211"/>
                  <a:gd name="T49" fmla="*/ 18 h 426"/>
                  <a:gd name="T50" fmla="*/ 48 w 211"/>
                  <a:gd name="T51" fmla="*/ 27 h 426"/>
                  <a:gd name="T52" fmla="*/ 50 w 211"/>
                  <a:gd name="T53" fmla="*/ 37 h 426"/>
                  <a:gd name="T54" fmla="*/ 51 w 211"/>
                  <a:gd name="T55" fmla="*/ 45 h 426"/>
                  <a:gd name="T56" fmla="*/ 54 w 211"/>
                  <a:gd name="T57" fmla="*/ 52 h 426"/>
                  <a:gd name="T58" fmla="*/ 63 w 211"/>
                  <a:gd name="T59" fmla="*/ 59 h 426"/>
                  <a:gd name="T60" fmla="*/ 70 w 211"/>
                  <a:gd name="T61" fmla="*/ 68 h 426"/>
                  <a:gd name="T62" fmla="*/ 76 w 211"/>
                  <a:gd name="T63" fmla="*/ 73 h 426"/>
                  <a:gd name="T64" fmla="*/ 81 w 211"/>
                  <a:gd name="T65" fmla="*/ 80 h 426"/>
                  <a:gd name="T66" fmla="*/ 87 w 211"/>
                  <a:gd name="T67" fmla="*/ 88 h 426"/>
                  <a:gd name="T68" fmla="*/ 91 w 211"/>
                  <a:gd name="T69" fmla="*/ 96 h 426"/>
                  <a:gd name="T70" fmla="*/ 95 w 211"/>
                  <a:gd name="T71" fmla="*/ 107 h 426"/>
                  <a:gd name="T72" fmla="*/ 99 w 211"/>
                  <a:gd name="T73" fmla="*/ 118 h 426"/>
                  <a:gd name="T74" fmla="*/ 101 w 211"/>
                  <a:gd name="T75" fmla="*/ 132 h 426"/>
                  <a:gd name="T76" fmla="*/ 103 w 211"/>
                  <a:gd name="T77" fmla="*/ 147 h 426"/>
                  <a:gd name="T78" fmla="*/ 104 w 211"/>
                  <a:gd name="T79" fmla="*/ 161 h 426"/>
                  <a:gd name="T80" fmla="*/ 105 w 211"/>
                  <a:gd name="T81" fmla="*/ 174 h 426"/>
                  <a:gd name="T82" fmla="*/ 105 w 211"/>
                  <a:gd name="T83" fmla="*/ 185 h 426"/>
                  <a:gd name="T84" fmla="*/ 106 w 211"/>
                  <a:gd name="T85" fmla="*/ 193 h 426"/>
                  <a:gd name="T86" fmla="*/ 106 w 211"/>
                  <a:gd name="T87" fmla="*/ 198 h 426"/>
                  <a:gd name="T88" fmla="*/ 105 w 211"/>
                  <a:gd name="T89" fmla="*/ 200 h 426"/>
                  <a:gd name="T90" fmla="*/ 100 w 211"/>
                  <a:gd name="T91" fmla="*/ 203 h 426"/>
                  <a:gd name="T92" fmla="*/ 94 w 211"/>
                  <a:gd name="T93" fmla="*/ 205 h 426"/>
                  <a:gd name="T94" fmla="*/ 87 w 211"/>
                  <a:gd name="T95" fmla="*/ 208 h 426"/>
                  <a:gd name="T96" fmla="*/ 76 w 211"/>
                  <a:gd name="T97" fmla="*/ 211 h 426"/>
                  <a:gd name="T98" fmla="*/ 64 w 211"/>
                  <a:gd name="T99" fmla="*/ 213 h 426"/>
                  <a:gd name="T100" fmla="*/ 50 w 211"/>
                  <a:gd name="T101" fmla="*/ 213 h 426"/>
                  <a:gd name="T102" fmla="*/ 40 w 211"/>
                  <a:gd name="T103" fmla="*/ 213 h 426"/>
                  <a:gd name="T104" fmla="*/ 33 w 211"/>
                  <a:gd name="T105" fmla="*/ 212 h 426"/>
                  <a:gd name="T106" fmla="*/ 24 w 211"/>
                  <a:gd name="T107" fmla="*/ 211 h 426"/>
                  <a:gd name="T108" fmla="*/ 14 w 211"/>
                  <a:gd name="T109" fmla="*/ 209 h 426"/>
                  <a:gd name="T110" fmla="*/ 12 w 211"/>
                  <a:gd name="T111" fmla="*/ 209 h 42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11"/>
                  <a:gd name="T169" fmla="*/ 0 h 426"/>
                  <a:gd name="T170" fmla="*/ 211 w 211"/>
                  <a:gd name="T171" fmla="*/ 426 h 42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11" h="426">
                    <a:moveTo>
                      <a:pt x="23" y="418"/>
                    </a:moveTo>
                    <a:lnTo>
                      <a:pt x="19" y="414"/>
                    </a:lnTo>
                    <a:lnTo>
                      <a:pt x="15" y="408"/>
                    </a:lnTo>
                    <a:lnTo>
                      <a:pt x="11" y="399"/>
                    </a:lnTo>
                    <a:lnTo>
                      <a:pt x="9" y="388"/>
                    </a:lnTo>
                    <a:lnTo>
                      <a:pt x="5" y="372"/>
                    </a:lnTo>
                    <a:lnTo>
                      <a:pt x="4" y="357"/>
                    </a:lnTo>
                    <a:lnTo>
                      <a:pt x="2" y="338"/>
                    </a:lnTo>
                    <a:lnTo>
                      <a:pt x="2" y="321"/>
                    </a:lnTo>
                    <a:lnTo>
                      <a:pt x="0" y="300"/>
                    </a:lnTo>
                    <a:lnTo>
                      <a:pt x="0" y="281"/>
                    </a:lnTo>
                    <a:lnTo>
                      <a:pt x="0" y="262"/>
                    </a:lnTo>
                    <a:lnTo>
                      <a:pt x="2" y="243"/>
                    </a:lnTo>
                    <a:lnTo>
                      <a:pt x="4" y="224"/>
                    </a:lnTo>
                    <a:lnTo>
                      <a:pt x="7" y="209"/>
                    </a:lnTo>
                    <a:lnTo>
                      <a:pt x="11" y="194"/>
                    </a:lnTo>
                    <a:lnTo>
                      <a:pt x="19" y="184"/>
                    </a:lnTo>
                    <a:lnTo>
                      <a:pt x="23" y="173"/>
                    </a:lnTo>
                    <a:lnTo>
                      <a:pt x="28" y="161"/>
                    </a:lnTo>
                    <a:lnTo>
                      <a:pt x="34" y="152"/>
                    </a:lnTo>
                    <a:lnTo>
                      <a:pt x="38" y="142"/>
                    </a:lnTo>
                    <a:lnTo>
                      <a:pt x="43" y="133"/>
                    </a:lnTo>
                    <a:lnTo>
                      <a:pt x="47" y="123"/>
                    </a:lnTo>
                    <a:lnTo>
                      <a:pt x="49" y="116"/>
                    </a:lnTo>
                    <a:lnTo>
                      <a:pt x="53" y="108"/>
                    </a:lnTo>
                    <a:lnTo>
                      <a:pt x="55" y="98"/>
                    </a:lnTo>
                    <a:lnTo>
                      <a:pt x="57" y="91"/>
                    </a:lnTo>
                    <a:lnTo>
                      <a:pt x="59" y="81"/>
                    </a:lnTo>
                    <a:lnTo>
                      <a:pt x="61" y="76"/>
                    </a:lnTo>
                    <a:lnTo>
                      <a:pt x="61" y="66"/>
                    </a:lnTo>
                    <a:lnTo>
                      <a:pt x="61" y="60"/>
                    </a:lnTo>
                    <a:lnTo>
                      <a:pt x="59" y="51"/>
                    </a:lnTo>
                    <a:lnTo>
                      <a:pt x="59" y="45"/>
                    </a:lnTo>
                    <a:lnTo>
                      <a:pt x="55" y="38"/>
                    </a:lnTo>
                    <a:lnTo>
                      <a:pt x="57" y="30"/>
                    </a:lnTo>
                    <a:lnTo>
                      <a:pt x="57" y="24"/>
                    </a:lnTo>
                    <a:lnTo>
                      <a:pt x="61" y="20"/>
                    </a:lnTo>
                    <a:lnTo>
                      <a:pt x="64" y="13"/>
                    </a:lnTo>
                    <a:lnTo>
                      <a:pt x="74" y="7"/>
                    </a:lnTo>
                    <a:lnTo>
                      <a:pt x="81" y="3"/>
                    </a:lnTo>
                    <a:lnTo>
                      <a:pt x="89" y="1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5" y="3"/>
                    </a:lnTo>
                    <a:lnTo>
                      <a:pt x="95" y="7"/>
                    </a:lnTo>
                    <a:lnTo>
                      <a:pt x="95" y="13"/>
                    </a:lnTo>
                    <a:lnTo>
                      <a:pt x="95" y="20"/>
                    </a:lnTo>
                    <a:lnTo>
                      <a:pt x="95" y="28"/>
                    </a:lnTo>
                    <a:lnTo>
                      <a:pt x="95" y="36"/>
                    </a:lnTo>
                    <a:lnTo>
                      <a:pt x="95" y="45"/>
                    </a:lnTo>
                    <a:lnTo>
                      <a:pt x="95" y="55"/>
                    </a:lnTo>
                    <a:lnTo>
                      <a:pt x="97" y="64"/>
                    </a:lnTo>
                    <a:lnTo>
                      <a:pt x="99" y="74"/>
                    </a:lnTo>
                    <a:lnTo>
                      <a:pt x="100" y="81"/>
                    </a:lnTo>
                    <a:lnTo>
                      <a:pt x="102" y="89"/>
                    </a:lnTo>
                    <a:lnTo>
                      <a:pt x="106" y="97"/>
                    </a:lnTo>
                    <a:lnTo>
                      <a:pt x="108" y="104"/>
                    </a:lnTo>
                    <a:lnTo>
                      <a:pt x="116" y="110"/>
                    </a:lnTo>
                    <a:lnTo>
                      <a:pt x="125" y="119"/>
                    </a:lnTo>
                    <a:lnTo>
                      <a:pt x="135" y="129"/>
                    </a:lnTo>
                    <a:lnTo>
                      <a:pt x="140" y="135"/>
                    </a:lnTo>
                    <a:lnTo>
                      <a:pt x="146" y="138"/>
                    </a:lnTo>
                    <a:lnTo>
                      <a:pt x="152" y="146"/>
                    </a:lnTo>
                    <a:lnTo>
                      <a:pt x="157" y="154"/>
                    </a:lnTo>
                    <a:lnTo>
                      <a:pt x="161" y="159"/>
                    </a:lnTo>
                    <a:lnTo>
                      <a:pt x="167" y="165"/>
                    </a:lnTo>
                    <a:lnTo>
                      <a:pt x="173" y="175"/>
                    </a:lnTo>
                    <a:lnTo>
                      <a:pt x="176" y="184"/>
                    </a:lnTo>
                    <a:lnTo>
                      <a:pt x="182" y="192"/>
                    </a:lnTo>
                    <a:lnTo>
                      <a:pt x="186" y="201"/>
                    </a:lnTo>
                    <a:lnTo>
                      <a:pt x="190" y="213"/>
                    </a:lnTo>
                    <a:lnTo>
                      <a:pt x="196" y="226"/>
                    </a:lnTo>
                    <a:lnTo>
                      <a:pt x="197" y="237"/>
                    </a:lnTo>
                    <a:lnTo>
                      <a:pt x="199" y="251"/>
                    </a:lnTo>
                    <a:lnTo>
                      <a:pt x="201" y="264"/>
                    </a:lnTo>
                    <a:lnTo>
                      <a:pt x="203" y="279"/>
                    </a:lnTo>
                    <a:lnTo>
                      <a:pt x="205" y="294"/>
                    </a:lnTo>
                    <a:lnTo>
                      <a:pt x="205" y="308"/>
                    </a:lnTo>
                    <a:lnTo>
                      <a:pt x="207" y="321"/>
                    </a:lnTo>
                    <a:lnTo>
                      <a:pt x="209" y="336"/>
                    </a:lnTo>
                    <a:lnTo>
                      <a:pt x="209" y="348"/>
                    </a:lnTo>
                    <a:lnTo>
                      <a:pt x="209" y="359"/>
                    </a:lnTo>
                    <a:lnTo>
                      <a:pt x="209" y="370"/>
                    </a:lnTo>
                    <a:lnTo>
                      <a:pt x="211" y="380"/>
                    </a:lnTo>
                    <a:lnTo>
                      <a:pt x="211" y="386"/>
                    </a:lnTo>
                    <a:lnTo>
                      <a:pt x="211" y="391"/>
                    </a:lnTo>
                    <a:lnTo>
                      <a:pt x="211" y="395"/>
                    </a:lnTo>
                    <a:lnTo>
                      <a:pt x="211" y="397"/>
                    </a:lnTo>
                    <a:lnTo>
                      <a:pt x="209" y="399"/>
                    </a:lnTo>
                    <a:lnTo>
                      <a:pt x="203" y="403"/>
                    </a:lnTo>
                    <a:lnTo>
                      <a:pt x="199" y="405"/>
                    </a:lnTo>
                    <a:lnTo>
                      <a:pt x="194" y="408"/>
                    </a:lnTo>
                    <a:lnTo>
                      <a:pt x="188" y="410"/>
                    </a:lnTo>
                    <a:lnTo>
                      <a:pt x="182" y="414"/>
                    </a:lnTo>
                    <a:lnTo>
                      <a:pt x="173" y="416"/>
                    </a:lnTo>
                    <a:lnTo>
                      <a:pt x="163" y="418"/>
                    </a:lnTo>
                    <a:lnTo>
                      <a:pt x="152" y="422"/>
                    </a:lnTo>
                    <a:lnTo>
                      <a:pt x="140" y="424"/>
                    </a:lnTo>
                    <a:lnTo>
                      <a:pt x="127" y="426"/>
                    </a:lnTo>
                    <a:lnTo>
                      <a:pt x="114" y="426"/>
                    </a:lnTo>
                    <a:lnTo>
                      <a:pt x="99" y="426"/>
                    </a:lnTo>
                    <a:lnTo>
                      <a:pt x="81" y="426"/>
                    </a:lnTo>
                    <a:lnTo>
                      <a:pt x="80" y="426"/>
                    </a:lnTo>
                    <a:lnTo>
                      <a:pt x="74" y="426"/>
                    </a:lnTo>
                    <a:lnTo>
                      <a:pt x="66" y="424"/>
                    </a:lnTo>
                    <a:lnTo>
                      <a:pt x="59" y="424"/>
                    </a:lnTo>
                    <a:lnTo>
                      <a:pt x="47" y="422"/>
                    </a:lnTo>
                    <a:lnTo>
                      <a:pt x="38" y="420"/>
                    </a:lnTo>
                    <a:lnTo>
                      <a:pt x="28" y="418"/>
                    </a:lnTo>
                    <a:lnTo>
                      <a:pt x="23" y="418"/>
                    </a:lnTo>
                    <a:close/>
                  </a:path>
                </a:pathLst>
              </a:custGeom>
              <a:solidFill>
                <a:srgbClr val="FFE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5" name="Freeform 180"/>
              <p:cNvSpPr>
                <a:spLocks/>
              </p:cNvSpPr>
              <p:nvPr/>
            </p:nvSpPr>
            <p:spPr bwMode="auto">
              <a:xfrm>
                <a:off x="982" y="1818"/>
                <a:ext cx="92" cy="101"/>
              </a:xfrm>
              <a:custGeom>
                <a:avLst/>
                <a:gdLst>
                  <a:gd name="T0" fmla="*/ 2 w 182"/>
                  <a:gd name="T1" fmla="*/ 7 h 202"/>
                  <a:gd name="T2" fmla="*/ 2 w 182"/>
                  <a:gd name="T3" fmla="*/ 7 h 202"/>
                  <a:gd name="T4" fmla="*/ 2 w 182"/>
                  <a:gd name="T5" fmla="*/ 11 h 202"/>
                  <a:gd name="T6" fmla="*/ 1 w 182"/>
                  <a:gd name="T7" fmla="*/ 15 h 202"/>
                  <a:gd name="T8" fmla="*/ 1 w 182"/>
                  <a:gd name="T9" fmla="*/ 21 h 202"/>
                  <a:gd name="T10" fmla="*/ 1 w 182"/>
                  <a:gd name="T11" fmla="*/ 26 h 202"/>
                  <a:gd name="T12" fmla="*/ 0 w 182"/>
                  <a:gd name="T13" fmla="*/ 35 h 202"/>
                  <a:gd name="T14" fmla="*/ 0 w 182"/>
                  <a:gd name="T15" fmla="*/ 42 h 202"/>
                  <a:gd name="T16" fmla="*/ 0 w 182"/>
                  <a:gd name="T17" fmla="*/ 51 h 202"/>
                  <a:gd name="T18" fmla="*/ 0 w 182"/>
                  <a:gd name="T19" fmla="*/ 59 h 202"/>
                  <a:gd name="T20" fmla="*/ 0 w 182"/>
                  <a:gd name="T21" fmla="*/ 68 h 202"/>
                  <a:gd name="T22" fmla="*/ 0 w 182"/>
                  <a:gd name="T23" fmla="*/ 74 h 202"/>
                  <a:gd name="T24" fmla="*/ 2 w 182"/>
                  <a:gd name="T25" fmla="*/ 82 h 202"/>
                  <a:gd name="T26" fmla="*/ 2 w 182"/>
                  <a:gd name="T27" fmla="*/ 89 h 202"/>
                  <a:gd name="T28" fmla="*/ 4 w 182"/>
                  <a:gd name="T29" fmla="*/ 93 h 202"/>
                  <a:gd name="T30" fmla="*/ 5 w 182"/>
                  <a:gd name="T31" fmla="*/ 96 h 202"/>
                  <a:gd name="T32" fmla="*/ 8 w 182"/>
                  <a:gd name="T33" fmla="*/ 99 h 202"/>
                  <a:gd name="T34" fmla="*/ 11 w 182"/>
                  <a:gd name="T35" fmla="*/ 99 h 202"/>
                  <a:gd name="T36" fmla="*/ 14 w 182"/>
                  <a:gd name="T37" fmla="*/ 100 h 202"/>
                  <a:gd name="T38" fmla="*/ 18 w 182"/>
                  <a:gd name="T39" fmla="*/ 101 h 202"/>
                  <a:gd name="T40" fmla="*/ 24 w 182"/>
                  <a:gd name="T41" fmla="*/ 101 h 202"/>
                  <a:gd name="T42" fmla="*/ 30 w 182"/>
                  <a:gd name="T43" fmla="*/ 101 h 202"/>
                  <a:gd name="T44" fmla="*/ 36 w 182"/>
                  <a:gd name="T45" fmla="*/ 101 h 202"/>
                  <a:gd name="T46" fmla="*/ 43 w 182"/>
                  <a:gd name="T47" fmla="*/ 101 h 202"/>
                  <a:gd name="T48" fmla="*/ 50 w 182"/>
                  <a:gd name="T49" fmla="*/ 101 h 202"/>
                  <a:gd name="T50" fmla="*/ 56 w 182"/>
                  <a:gd name="T51" fmla="*/ 100 h 202"/>
                  <a:gd name="T52" fmla="*/ 62 w 182"/>
                  <a:gd name="T53" fmla="*/ 99 h 202"/>
                  <a:gd name="T54" fmla="*/ 68 w 182"/>
                  <a:gd name="T55" fmla="*/ 98 h 202"/>
                  <a:gd name="T56" fmla="*/ 74 w 182"/>
                  <a:gd name="T57" fmla="*/ 97 h 202"/>
                  <a:gd name="T58" fmla="*/ 79 w 182"/>
                  <a:gd name="T59" fmla="*/ 95 h 202"/>
                  <a:gd name="T60" fmla="*/ 83 w 182"/>
                  <a:gd name="T61" fmla="*/ 93 h 202"/>
                  <a:gd name="T62" fmla="*/ 87 w 182"/>
                  <a:gd name="T63" fmla="*/ 91 h 202"/>
                  <a:gd name="T64" fmla="*/ 90 w 182"/>
                  <a:gd name="T65" fmla="*/ 89 h 202"/>
                  <a:gd name="T66" fmla="*/ 91 w 182"/>
                  <a:gd name="T67" fmla="*/ 84 h 202"/>
                  <a:gd name="T68" fmla="*/ 92 w 182"/>
                  <a:gd name="T69" fmla="*/ 79 h 202"/>
                  <a:gd name="T70" fmla="*/ 92 w 182"/>
                  <a:gd name="T71" fmla="*/ 74 h 202"/>
                  <a:gd name="T72" fmla="*/ 92 w 182"/>
                  <a:gd name="T73" fmla="*/ 68 h 202"/>
                  <a:gd name="T74" fmla="*/ 91 w 182"/>
                  <a:gd name="T75" fmla="*/ 60 h 202"/>
                  <a:gd name="T76" fmla="*/ 90 w 182"/>
                  <a:gd name="T77" fmla="*/ 52 h 202"/>
                  <a:gd name="T78" fmla="*/ 88 w 182"/>
                  <a:gd name="T79" fmla="*/ 45 h 202"/>
                  <a:gd name="T80" fmla="*/ 87 w 182"/>
                  <a:gd name="T81" fmla="*/ 38 h 202"/>
                  <a:gd name="T82" fmla="*/ 85 w 182"/>
                  <a:gd name="T83" fmla="*/ 30 h 202"/>
                  <a:gd name="T84" fmla="*/ 83 w 182"/>
                  <a:gd name="T85" fmla="*/ 23 h 202"/>
                  <a:gd name="T86" fmla="*/ 81 w 182"/>
                  <a:gd name="T87" fmla="*/ 17 h 202"/>
                  <a:gd name="T88" fmla="*/ 79 w 182"/>
                  <a:gd name="T89" fmla="*/ 12 h 202"/>
                  <a:gd name="T90" fmla="*/ 79 w 182"/>
                  <a:gd name="T91" fmla="*/ 6 h 202"/>
                  <a:gd name="T92" fmla="*/ 78 w 182"/>
                  <a:gd name="T93" fmla="*/ 3 h 202"/>
                  <a:gd name="T94" fmla="*/ 77 w 182"/>
                  <a:gd name="T95" fmla="*/ 1 h 202"/>
                  <a:gd name="T96" fmla="*/ 77 w 182"/>
                  <a:gd name="T97" fmla="*/ 0 h 202"/>
                  <a:gd name="T98" fmla="*/ 2 w 182"/>
                  <a:gd name="T99" fmla="*/ 7 h 202"/>
                  <a:gd name="T100" fmla="*/ 2 w 182"/>
                  <a:gd name="T101" fmla="*/ 7 h 20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82"/>
                  <a:gd name="T154" fmla="*/ 0 h 202"/>
                  <a:gd name="T155" fmla="*/ 182 w 182"/>
                  <a:gd name="T156" fmla="*/ 202 h 20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82" h="202">
                    <a:moveTo>
                      <a:pt x="3" y="15"/>
                    </a:moveTo>
                    <a:lnTo>
                      <a:pt x="3" y="15"/>
                    </a:lnTo>
                    <a:lnTo>
                      <a:pt x="3" y="21"/>
                    </a:lnTo>
                    <a:lnTo>
                      <a:pt x="2" y="31"/>
                    </a:lnTo>
                    <a:lnTo>
                      <a:pt x="2" y="42"/>
                    </a:lnTo>
                    <a:lnTo>
                      <a:pt x="2" y="53"/>
                    </a:lnTo>
                    <a:lnTo>
                      <a:pt x="0" y="69"/>
                    </a:lnTo>
                    <a:lnTo>
                      <a:pt x="0" y="84"/>
                    </a:lnTo>
                    <a:lnTo>
                      <a:pt x="0" y="101"/>
                    </a:lnTo>
                    <a:lnTo>
                      <a:pt x="0" y="118"/>
                    </a:lnTo>
                    <a:lnTo>
                      <a:pt x="0" y="135"/>
                    </a:lnTo>
                    <a:lnTo>
                      <a:pt x="0" y="148"/>
                    </a:lnTo>
                    <a:lnTo>
                      <a:pt x="3" y="164"/>
                    </a:lnTo>
                    <a:lnTo>
                      <a:pt x="3" y="177"/>
                    </a:lnTo>
                    <a:lnTo>
                      <a:pt x="7" y="186"/>
                    </a:lnTo>
                    <a:lnTo>
                      <a:pt x="9" y="192"/>
                    </a:lnTo>
                    <a:lnTo>
                      <a:pt x="15" y="198"/>
                    </a:lnTo>
                    <a:lnTo>
                      <a:pt x="21" y="198"/>
                    </a:lnTo>
                    <a:lnTo>
                      <a:pt x="28" y="200"/>
                    </a:lnTo>
                    <a:lnTo>
                      <a:pt x="36" y="202"/>
                    </a:lnTo>
                    <a:lnTo>
                      <a:pt x="47" y="202"/>
                    </a:lnTo>
                    <a:lnTo>
                      <a:pt x="59" y="202"/>
                    </a:lnTo>
                    <a:lnTo>
                      <a:pt x="72" y="202"/>
                    </a:lnTo>
                    <a:lnTo>
                      <a:pt x="85" y="202"/>
                    </a:lnTo>
                    <a:lnTo>
                      <a:pt x="99" y="202"/>
                    </a:lnTo>
                    <a:lnTo>
                      <a:pt x="110" y="200"/>
                    </a:lnTo>
                    <a:lnTo>
                      <a:pt x="123" y="198"/>
                    </a:lnTo>
                    <a:lnTo>
                      <a:pt x="135" y="196"/>
                    </a:lnTo>
                    <a:lnTo>
                      <a:pt x="146" y="194"/>
                    </a:lnTo>
                    <a:lnTo>
                      <a:pt x="156" y="190"/>
                    </a:lnTo>
                    <a:lnTo>
                      <a:pt x="165" y="186"/>
                    </a:lnTo>
                    <a:lnTo>
                      <a:pt x="173" y="181"/>
                    </a:lnTo>
                    <a:lnTo>
                      <a:pt x="178" y="177"/>
                    </a:lnTo>
                    <a:lnTo>
                      <a:pt x="180" y="167"/>
                    </a:lnTo>
                    <a:lnTo>
                      <a:pt x="182" y="158"/>
                    </a:lnTo>
                    <a:lnTo>
                      <a:pt x="182" y="147"/>
                    </a:lnTo>
                    <a:lnTo>
                      <a:pt x="182" y="135"/>
                    </a:lnTo>
                    <a:lnTo>
                      <a:pt x="180" y="120"/>
                    </a:lnTo>
                    <a:lnTo>
                      <a:pt x="178" y="105"/>
                    </a:lnTo>
                    <a:lnTo>
                      <a:pt x="175" y="89"/>
                    </a:lnTo>
                    <a:lnTo>
                      <a:pt x="173" y="76"/>
                    </a:lnTo>
                    <a:lnTo>
                      <a:pt x="169" y="61"/>
                    </a:lnTo>
                    <a:lnTo>
                      <a:pt x="165" y="46"/>
                    </a:lnTo>
                    <a:lnTo>
                      <a:pt x="161" y="34"/>
                    </a:lnTo>
                    <a:lnTo>
                      <a:pt x="157" y="23"/>
                    </a:lnTo>
                    <a:lnTo>
                      <a:pt x="156" y="12"/>
                    </a:lnTo>
                    <a:lnTo>
                      <a:pt x="154" y="6"/>
                    </a:lnTo>
                    <a:lnTo>
                      <a:pt x="152" y="2"/>
                    </a:lnTo>
                    <a:lnTo>
                      <a:pt x="152" y="0"/>
                    </a:lnTo>
                    <a:lnTo>
                      <a:pt x="3" y="15"/>
                    </a:lnTo>
                    <a:close/>
                  </a:path>
                </a:pathLst>
              </a:custGeom>
              <a:solidFill>
                <a:srgbClr val="FFE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6" name="Freeform 181"/>
              <p:cNvSpPr>
                <a:spLocks/>
              </p:cNvSpPr>
              <p:nvPr/>
            </p:nvSpPr>
            <p:spPr bwMode="auto">
              <a:xfrm>
                <a:off x="1376" y="2375"/>
                <a:ext cx="31" cy="161"/>
              </a:xfrm>
              <a:custGeom>
                <a:avLst/>
                <a:gdLst>
                  <a:gd name="T0" fmla="*/ 1 w 62"/>
                  <a:gd name="T1" fmla="*/ 13 h 322"/>
                  <a:gd name="T2" fmla="*/ 0 w 62"/>
                  <a:gd name="T3" fmla="*/ 20 h 322"/>
                  <a:gd name="T4" fmla="*/ 0 w 62"/>
                  <a:gd name="T5" fmla="*/ 28 h 322"/>
                  <a:gd name="T6" fmla="*/ 0 w 62"/>
                  <a:gd name="T7" fmla="*/ 39 h 322"/>
                  <a:gd name="T8" fmla="*/ 0 w 62"/>
                  <a:gd name="T9" fmla="*/ 50 h 322"/>
                  <a:gd name="T10" fmla="*/ 0 w 62"/>
                  <a:gd name="T11" fmla="*/ 66 h 322"/>
                  <a:gd name="T12" fmla="*/ 0 w 62"/>
                  <a:gd name="T13" fmla="*/ 83 h 322"/>
                  <a:gd name="T14" fmla="*/ 1 w 62"/>
                  <a:gd name="T15" fmla="*/ 102 h 322"/>
                  <a:gd name="T16" fmla="*/ 2 w 62"/>
                  <a:gd name="T17" fmla="*/ 118 h 322"/>
                  <a:gd name="T18" fmla="*/ 3 w 62"/>
                  <a:gd name="T19" fmla="*/ 131 h 322"/>
                  <a:gd name="T20" fmla="*/ 4 w 62"/>
                  <a:gd name="T21" fmla="*/ 141 h 322"/>
                  <a:gd name="T22" fmla="*/ 5 w 62"/>
                  <a:gd name="T23" fmla="*/ 149 h 322"/>
                  <a:gd name="T24" fmla="*/ 7 w 62"/>
                  <a:gd name="T25" fmla="*/ 154 h 322"/>
                  <a:gd name="T26" fmla="*/ 10 w 62"/>
                  <a:gd name="T27" fmla="*/ 159 h 322"/>
                  <a:gd name="T28" fmla="*/ 15 w 62"/>
                  <a:gd name="T29" fmla="*/ 160 h 322"/>
                  <a:gd name="T30" fmla="*/ 21 w 62"/>
                  <a:gd name="T31" fmla="*/ 160 h 322"/>
                  <a:gd name="T32" fmla="*/ 27 w 62"/>
                  <a:gd name="T33" fmla="*/ 160 h 322"/>
                  <a:gd name="T34" fmla="*/ 31 w 62"/>
                  <a:gd name="T35" fmla="*/ 160 h 322"/>
                  <a:gd name="T36" fmla="*/ 31 w 62"/>
                  <a:gd name="T37" fmla="*/ 158 h 322"/>
                  <a:gd name="T38" fmla="*/ 31 w 62"/>
                  <a:gd name="T39" fmla="*/ 146 h 322"/>
                  <a:gd name="T40" fmla="*/ 29 w 62"/>
                  <a:gd name="T41" fmla="*/ 125 h 322"/>
                  <a:gd name="T42" fmla="*/ 28 w 62"/>
                  <a:gd name="T43" fmla="*/ 99 h 322"/>
                  <a:gd name="T44" fmla="*/ 26 w 62"/>
                  <a:gd name="T45" fmla="*/ 72 h 322"/>
                  <a:gd name="T46" fmla="*/ 24 w 62"/>
                  <a:gd name="T47" fmla="*/ 45 h 322"/>
                  <a:gd name="T48" fmla="*/ 23 w 62"/>
                  <a:gd name="T49" fmla="*/ 23 h 322"/>
                  <a:gd name="T50" fmla="*/ 22 w 62"/>
                  <a:gd name="T51" fmla="*/ 10 h 322"/>
                  <a:gd name="T52" fmla="*/ 19 w 62"/>
                  <a:gd name="T53" fmla="*/ 4 h 322"/>
                  <a:gd name="T54" fmla="*/ 14 w 62"/>
                  <a:gd name="T55" fmla="*/ 0 h 322"/>
                  <a:gd name="T56" fmla="*/ 8 w 62"/>
                  <a:gd name="T57" fmla="*/ 0 h 322"/>
                  <a:gd name="T58" fmla="*/ 3 w 62"/>
                  <a:gd name="T59" fmla="*/ 4 h 322"/>
                  <a:gd name="T60" fmla="*/ 2 w 62"/>
                  <a:gd name="T61" fmla="*/ 9 h 322"/>
                  <a:gd name="T62" fmla="*/ 2 w 62"/>
                  <a:gd name="T63" fmla="*/ 12 h 3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2"/>
                  <a:gd name="T97" fmla="*/ 0 h 322"/>
                  <a:gd name="T98" fmla="*/ 62 w 62"/>
                  <a:gd name="T99" fmla="*/ 322 h 32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2" h="322">
                    <a:moveTo>
                      <a:pt x="3" y="25"/>
                    </a:moveTo>
                    <a:lnTo>
                      <a:pt x="2" y="27"/>
                    </a:lnTo>
                    <a:lnTo>
                      <a:pt x="2" y="35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77"/>
                    </a:lnTo>
                    <a:lnTo>
                      <a:pt x="0" y="88"/>
                    </a:lnTo>
                    <a:lnTo>
                      <a:pt x="0" y="101"/>
                    </a:lnTo>
                    <a:lnTo>
                      <a:pt x="0" y="116"/>
                    </a:lnTo>
                    <a:lnTo>
                      <a:pt x="0" y="132"/>
                    </a:lnTo>
                    <a:lnTo>
                      <a:pt x="0" y="149"/>
                    </a:lnTo>
                    <a:lnTo>
                      <a:pt x="0" y="166"/>
                    </a:lnTo>
                    <a:lnTo>
                      <a:pt x="2" y="187"/>
                    </a:lnTo>
                    <a:lnTo>
                      <a:pt x="2" y="204"/>
                    </a:lnTo>
                    <a:lnTo>
                      <a:pt x="2" y="223"/>
                    </a:lnTo>
                    <a:lnTo>
                      <a:pt x="3" y="236"/>
                    </a:lnTo>
                    <a:lnTo>
                      <a:pt x="3" y="251"/>
                    </a:lnTo>
                    <a:lnTo>
                      <a:pt x="5" y="261"/>
                    </a:lnTo>
                    <a:lnTo>
                      <a:pt x="5" y="272"/>
                    </a:lnTo>
                    <a:lnTo>
                      <a:pt x="7" y="282"/>
                    </a:lnTo>
                    <a:lnTo>
                      <a:pt x="9" y="291"/>
                    </a:lnTo>
                    <a:lnTo>
                      <a:pt x="9" y="297"/>
                    </a:lnTo>
                    <a:lnTo>
                      <a:pt x="11" y="303"/>
                    </a:lnTo>
                    <a:lnTo>
                      <a:pt x="13" y="307"/>
                    </a:lnTo>
                    <a:lnTo>
                      <a:pt x="15" y="312"/>
                    </a:lnTo>
                    <a:lnTo>
                      <a:pt x="19" y="318"/>
                    </a:lnTo>
                    <a:lnTo>
                      <a:pt x="24" y="320"/>
                    </a:lnTo>
                    <a:lnTo>
                      <a:pt x="30" y="320"/>
                    </a:lnTo>
                    <a:lnTo>
                      <a:pt x="36" y="320"/>
                    </a:lnTo>
                    <a:lnTo>
                      <a:pt x="41" y="320"/>
                    </a:lnTo>
                    <a:lnTo>
                      <a:pt x="47" y="322"/>
                    </a:lnTo>
                    <a:lnTo>
                      <a:pt x="53" y="320"/>
                    </a:lnTo>
                    <a:lnTo>
                      <a:pt x="59" y="320"/>
                    </a:lnTo>
                    <a:lnTo>
                      <a:pt x="61" y="320"/>
                    </a:lnTo>
                    <a:lnTo>
                      <a:pt x="62" y="320"/>
                    </a:lnTo>
                    <a:lnTo>
                      <a:pt x="61" y="316"/>
                    </a:lnTo>
                    <a:lnTo>
                      <a:pt x="61" y="307"/>
                    </a:lnTo>
                    <a:lnTo>
                      <a:pt x="61" y="291"/>
                    </a:lnTo>
                    <a:lnTo>
                      <a:pt x="59" y="272"/>
                    </a:lnTo>
                    <a:lnTo>
                      <a:pt x="57" y="250"/>
                    </a:lnTo>
                    <a:lnTo>
                      <a:pt x="57" y="225"/>
                    </a:lnTo>
                    <a:lnTo>
                      <a:pt x="55" y="198"/>
                    </a:lnTo>
                    <a:lnTo>
                      <a:pt x="55" y="172"/>
                    </a:lnTo>
                    <a:lnTo>
                      <a:pt x="51" y="143"/>
                    </a:lnTo>
                    <a:lnTo>
                      <a:pt x="49" y="116"/>
                    </a:lnTo>
                    <a:lnTo>
                      <a:pt x="47" y="90"/>
                    </a:lnTo>
                    <a:lnTo>
                      <a:pt x="47" y="67"/>
                    </a:lnTo>
                    <a:lnTo>
                      <a:pt x="45" y="46"/>
                    </a:lnTo>
                    <a:lnTo>
                      <a:pt x="43" y="31"/>
                    </a:lnTo>
                    <a:lnTo>
                      <a:pt x="43" y="19"/>
                    </a:lnTo>
                    <a:lnTo>
                      <a:pt x="43" y="14"/>
                    </a:lnTo>
                    <a:lnTo>
                      <a:pt x="38" y="8"/>
                    </a:lnTo>
                    <a:lnTo>
                      <a:pt x="34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5" y="0"/>
                    </a:lnTo>
                    <a:lnTo>
                      <a:pt x="9" y="4"/>
                    </a:lnTo>
                    <a:lnTo>
                      <a:pt x="5" y="8"/>
                    </a:lnTo>
                    <a:lnTo>
                      <a:pt x="3" y="12"/>
                    </a:lnTo>
                    <a:lnTo>
                      <a:pt x="3" y="18"/>
                    </a:lnTo>
                    <a:lnTo>
                      <a:pt x="3" y="25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7" name="Freeform 182"/>
              <p:cNvSpPr>
                <a:spLocks/>
              </p:cNvSpPr>
              <p:nvPr/>
            </p:nvSpPr>
            <p:spPr bwMode="auto">
              <a:xfrm>
                <a:off x="1278" y="2105"/>
                <a:ext cx="49" cy="159"/>
              </a:xfrm>
              <a:custGeom>
                <a:avLst/>
                <a:gdLst>
                  <a:gd name="T0" fmla="*/ 25 w 99"/>
                  <a:gd name="T1" fmla="*/ 6 h 318"/>
                  <a:gd name="T2" fmla="*/ 20 w 99"/>
                  <a:gd name="T3" fmla="*/ 11 h 318"/>
                  <a:gd name="T4" fmla="*/ 15 w 99"/>
                  <a:gd name="T5" fmla="*/ 18 h 318"/>
                  <a:gd name="T6" fmla="*/ 11 w 99"/>
                  <a:gd name="T7" fmla="*/ 25 h 318"/>
                  <a:gd name="T8" fmla="*/ 5 w 99"/>
                  <a:gd name="T9" fmla="*/ 35 h 318"/>
                  <a:gd name="T10" fmla="*/ 3 w 99"/>
                  <a:gd name="T11" fmla="*/ 44 h 318"/>
                  <a:gd name="T12" fmla="*/ 0 w 99"/>
                  <a:gd name="T13" fmla="*/ 56 h 318"/>
                  <a:gd name="T14" fmla="*/ 0 w 99"/>
                  <a:gd name="T15" fmla="*/ 70 h 318"/>
                  <a:gd name="T16" fmla="*/ 0 w 99"/>
                  <a:gd name="T17" fmla="*/ 85 h 318"/>
                  <a:gd name="T18" fmla="*/ 0 w 99"/>
                  <a:gd name="T19" fmla="*/ 101 h 318"/>
                  <a:gd name="T20" fmla="*/ 1 w 99"/>
                  <a:gd name="T21" fmla="*/ 116 h 318"/>
                  <a:gd name="T22" fmla="*/ 1 w 99"/>
                  <a:gd name="T23" fmla="*/ 131 h 318"/>
                  <a:gd name="T24" fmla="*/ 2 w 99"/>
                  <a:gd name="T25" fmla="*/ 143 h 318"/>
                  <a:gd name="T26" fmla="*/ 3 w 99"/>
                  <a:gd name="T27" fmla="*/ 153 h 318"/>
                  <a:gd name="T28" fmla="*/ 3 w 99"/>
                  <a:gd name="T29" fmla="*/ 158 h 318"/>
                  <a:gd name="T30" fmla="*/ 23 w 99"/>
                  <a:gd name="T31" fmla="*/ 159 h 318"/>
                  <a:gd name="T32" fmla="*/ 23 w 99"/>
                  <a:gd name="T33" fmla="*/ 156 h 318"/>
                  <a:gd name="T34" fmla="*/ 22 w 99"/>
                  <a:gd name="T35" fmla="*/ 146 h 318"/>
                  <a:gd name="T36" fmla="*/ 21 w 99"/>
                  <a:gd name="T37" fmla="*/ 133 h 318"/>
                  <a:gd name="T38" fmla="*/ 20 w 99"/>
                  <a:gd name="T39" fmla="*/ 117 h 318"/>
                  <a:gd name="T40" fmla="*/ 18 w 99"/>
                  <a:gd name="T41" fmla="*/ 101 h 318"/>
                  <a:gd name="T42" fmla="*/ 17 w 99"/>
                  <a:gd name="T43" fmla="*/ 86 h 318"/>
                  <a:gd name="T44" fmla="*/ 15 w 99"/>
                  <a:gd name="T45" fmla="*/ 74 h 318"/>
                  <a:gd name="T46" fmla="*/ 16 w 99"/>
                  <a:gd name="T47" fmla="*/ 66 h 318"/>
                  <a:gd name="T48" fmla="*/ 17 w 99"/>
                  <a:gd name="T49" fmla="*/ 59 h 318"/>
                  <a:gd name="T50" fmla="*/ 19 w 99"/>
                  <a:gd name="T51" fmla="*/ 51 h 318"/>
                  <a:gd name="T52" fmla="*/ 22 w 99"/>
                  <a:gd name="T53" fmla="*/ 43 h 318"/>
                  <a:gd name="T54" fmla="*/ 25 w 99"/>
                  <a:gd name="T55" fmla="*/ 35 h 318"/>
                  <a:gd name="T56" fmla="*/ 30 w 99"/>
                  <a:gd name="T57" fmla="*/ 25 h 318"/>
                  <a:gd name="T58" fmla="*/ 35 w 99"/>
                  <a:gd name="T59" fmla="*/ 19 h 318"/>
                  <a:gd name="T60" fmla="*/ 40 w 99"/>
                  <a:gd name="T61" fmla="*/ 12 h 318"/>
                  <a:gd name="T62" fmla="*/ 45 w 99"/>
                  <a:gd name="T63" fmla="*/ 10 h 318"/>
                  <a:gd name="T64" fmla="*/ 49 w 99"/>
                  <a:gd name="T65" fmla="*/ 5 h 318"/>
                  <a:gd name="T66" fmla="*/ 45 w 99"/>
                  <a:gd name="T67" fmla="*/ 2 h 318"/>
                  <a:gd name="T68" fmla="*/ 37 w 99"/>
                  <a:gd name="T69" fmla="*/ 1 h 318"/>
                  <a:gd name="T70" fmla="*/ 26 w 99"/>
                  <a:gd name="T71" fmla="*/ 6 h 31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99"/>
                  <a:gd name="T109" fmla="*/ 0 h 318"/>
                  <a:gd name="T110" fmla="*/ 99 w 99"/>
                  <a:gd name="T111" fmla="*/ 318 h 31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99" h="318">
                    <a:moveTo>
                      <a:pt x="53" y="12"/>
                    </a:moveTo>
                    <a:lnTo>
                      <a:pt x="51" y="12"/>
                    </a:lnTo>
                    <a:lnTo>
                      <a:pt x="44" y="19"/>
                    </a:lnTo>
                    <a:lnTo>
                      <a:pt x="40" y="23"/>
                    </a:lnTo>
                    <a:lnTo>
                      <a:pt x="36" y="29"/>
                    </a:lnTo>
                    <a:lnTo>
                      <a:pt x="30" y="35"/>
                    </a:lnTo>
                    <a:lnTo>
                      <a:pt x="26" y="42"/>
                    </a:lnTo>
                    <a:lnTo>
                      <a:pt x="23" y="50"/>
                    </a:lnTo>
                    <a:lnTo>
                      <a:pt x="17" y="59"/>
                    </a:lnTo>
                    <a:lnTo>
                      <a:pt x="11" y="69"/>
                    </a:lnTo>
                    <a:lnTo>
                      <a:pt x="9" y="78"/>
                    </a:lnTo>
                    <a:lnTo>
                      <a:pt x="6" y="88"/>
                    </a:lnTo>
                    <a:lnTo>
                      <a:pt x="2" y="101"/>
                    </a:lnTo>
                    <a:lnTo>
                      <a:pt x="0" y="113"/>
                    </a:lnTo>
                    <a:lnTo>
                      <a:pt x="0" y="126"/>
                    </a:lnTo>
                    <a:lnTo>
                      <a:pt x="0" y="139"/>
                    </a:lnTo>
                    <a:lnTo>
                      <a:pt x="0" y="154"/>
                    </a:lnTo>
                    <a:lnTo>
                      <a:pt x="0" y="170"/>
                    </a:lnTo>
                    <a:lnTo>
                      <a:pt x="0" y="185"/>
                    </a:lnTo>
                    <a:lnTo>
                      <a:pt x="0" y="202"/>
                    </a:lnTo>
                    <a:lnTo>
                      <a:pt x="0" y="217"/>
                    </a:lnTo>
                    <a:lnTo>
                      <a:pt x="2" y="232"/>
                    </a:lnTo>
                    <a:lnTo>
                      <a:pt x="2" y="248"/>
                    </a:lnTo>
                    <a:lnTo>
                      <a:pt x="2" y="261"/>
                    </a:lnTo>
                    <a:lnTo>
                      <a:pt x="4" y="274"/>
                    </a:lnTo>
                    <a:lnTo>
                      <a:pt x="4" y="286"/>
                    </a:lnTo>
                    <a:lnTo>
                      <a:pt x="6" y="297"/>
                    </a:lnTo>
                    <a:lnTo>
                      <a:pt x="6" y="305"/>
                    </a:lnTo>
                    <a:lnTo>
                      <a:pt x="7" y="312"/>
                    </a:lnTo>
                    <a:lnTo>
                      <a:pt x="7" y="316"/>
                    </a:lnTo>
                    <a:lnTo>
                      <a:pt x="7" y="318"/>
                    </a:lnTo>
                    <a:lnTo>
                      <a:pt x="47" y="318"/>
                    </a:lnTo>
                    <a:lnTo>
                      <a:pt x="47" y="316"/>
                    </a:lnTo>
                    <a:lnTo>
                      <a:pt x="47" y="312"/>
                    </a:lnTo>
                    <a:lnTo>
                      <a:pt x="45" y="303"/>
                    </a:lnTo>
                    <a:lnTo>
                      <a:pt x="44" y="291"/>
                    </a:lnTo>
                    <a:lnTo>
                      <a:pt x="42" y="278"/>
                    </a:lnTo>
                    <a:lnTo>
                      <a:pt x="42" y="265"/>
                    </a:lnTo>
                    <a:lnTo>
                      <a:pt x="40" y="249"/>
                    </a:lnTo>
                    <a:lnTo>
                      <a:pt x="40" y="234"/>
                    </a:lnTo>
                    <a:lnTo>
                      <a:pt x="38" y="217"/>
                    </a:lnTo>
                    <a:lnTo>
                      <a:pt x="36" y="202"/>
                    </a:lnTo>
                    <a:lnTo>
                      <a:pt x="34" y="185"/>
                    </a:lnTo>
                    <a:lnTo>
                      <a:pt x="34" y="172"/>
                    </a:lnTo>
                    <a:lnTo>
                      <a:pt x="32" y="156"/>
                    </a:lnTo>
                    <a:lnTo>
                      <a:pt x="30" y="147"/>
                    </a:lnTo>
                    <a:lnTo>
                      <a:pt x="30" y="137"/>
                    </a:lnTo>
                    <a:lnTo>
                      <a:pt x="32" y="132"/>
                    </a:lnTo>
                    <a:lnTo>
                      <a:pt x="32" y="126"/>
                    </a:lnTo>
                    <a:lnTo>
                      <a:pt x="34" y="118"/>
                    </a:lnTo>
                    <a:lnTo>
                      <a:pt x="36" y="111"/>
                    </a:lnTo>
                    <a:lnTo>
                      <a:pt x="38" y="103"/>
                    </a:lnTo>
                    <a:lnTo>
                      <a:pt x="40" y="95"/>
                    </a:lnTo>
                    <a:lnTo>
                      <a:pt x="44" y="86"/>
                    </a:lnTo>
                    <a:lnTo>
                      <a:pt x="47" y="76"/>
                    </a:lnTo>
                    <a:lnTo>
                      <a:pt x="51" y="69"/>
                    </a:lnTo>
                    <a:lnTo>
                      <a:pt x="55" y="59"/>
                    </a:lnTo>
                    <a:lnTo>
                      <a:pt x="61" y="50"/>
                    </a:lnTo>
                    <a:lnTo>
                      <a:pt x="65" y="42"/>
                    </a:lnTo>
                    <a:lnTo>
                      <a:pt x="70" y="37"/>
                    </a:lnTo>
                    <a:lnTo>
                      <a:pt x="74" y="31"/>
                    </a:lnTo>
                    <a:lnTo>
                      <a:pt x="80" y="25"/>
                    </a:lnTo>
                    <a:lnTo>
                      <a:pt x="84" y="21"/>
                    </a:lnTo>
                    <a:lnTo>
                      <a:pt x="91" y="19"/>
                    </a:lnTo>
                    <a:lnTo>
                      <a:pt x="97" y="16"/>
                    </a:lnTo>
                    <a:lnTo>
                      <a:pt x="99" y="10"/>
                    </a:lnTo>
                    <a:lnTo>
                      <a:pt x="97" y="6"/>
                    </a:lnTo>
                    <a:lnTo>
                      <a:pt x="91" y="4"/>
                    </a:lnTo>
                    <a:lnTo>
                      <a:pt x="82" y="0"/>
                    </a:lnTo>
                    <a:lnTo>
                      <a:pt x="74" y="2"/>
                    </a:lnTo>
                    <a:lnTo>
                      <a:pt x="63" y="4"/>
                    </a:lnTo>
                    <a:lnTo>
                      <a:pt x="53" y="12"/>
                    </a:lnTo>
                    <a:close/>
                  </a:path>
                </a:pathLst>
              </a:custGeom>
              <a:solidFill>
                <a:srgbClr val="FFFFC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8" name="Freeform 183"/>
              <p:cNvSpPr>
                <a:spLocks/>
              </p:cNvSpPr>
              <p:nvPr/>
            </p:nvSpPr>
            <p:spPr bwMode="auto">
              <a:xfrm>
                <a:off x="1130" y="1927"/>
                <a:ext cx="43" cy="148"/>
              </a:xfrm>
              <a:custGeom>
                <a:avLst/>
                <a:gdLst>
                  <a:gd name="T0" fmla="*/ 7 w 88"/>
                  <a:gd name="T1" fmla="*/ 147 h 295"/>
                  <a:gd name="T2" fmla="*/ 6 w 88"/>
                  <a:gd name="T3" fmla="*/ 145 h 295"/>
                  <a:gd name="T4" fmla="*/ 6 w 88"/>
                  <a:gd name="T5" fmla="*/ 141 h 295"/>
                  <a:gd name="T6" fmla="*/ 5 w 88"/>
                  <a:gd name="T7" fmla="*/ 135 h 295"/>
                  <a:gd name="T8" fmla="*/ 4 w 88"/>
                  <a:gd name="T9" fmla="*/ 128 h 295"/>
                  <a:gd name="T10" fmla="*/ 3 w 88"/>
                  <a:gd name="T11" fmla="*/ 119 h 295"/>
                  <a:gd name="T12" fmla="*/ 1 w 88"/>
                  <a:gd name="T13" fmla="*/ 109 h 295"/>
                  <a:gd name="T14" fmla="*/ 1 w 88"/>
                  <a:gd name="T15" fmla="*/ 97 h 295"/>
                  <a:gd name="T16" fmla="*/ 1 w 88"/>
                  <a:gd name="T17" fmla="*/ 86 h 295"/>
                  <a:gd name="T18" fmla="*/ 0 w 88"/>
                  <a:gd name="T19" fmla="*/ 72 h 295"/>
                  <a:gd name="T20" fmla="*/ 1 w 88"/>
                  <a:gd name="T21" fmla="*/ 60 h 295"/>
                  <a:gd name="T22" fmla="*/ 3 w 88"/>
                  <a:gd name="T23" fmla="*/ 48 h 295"/>
                  <a:gd name="T24" fmla="*/ 5 w 88"/>
                  <a:gd name="T25" fmla="*/ 36 h 295"/>
                  <a:gd name="T26" fmla="*/ 8 w 88"/>
                  <a:gd name="T27" fmla="*/ 26 h 295"/>
                  <a:gd name="T28" fmla="*/ 11 w 88"/>
                  <a:gd name="T29" fmla="*/ 15 h 295"/>
                  <a:gd name="T30" fmla="*/ 17 w 88"/>
                  <a:gd name="T31" fmla="*/ 7 h 295"/>
                  <a:gd name="T32" fmla="*/ 23 w 88"/>
                  <a:gd name="T33" fmla="*/ 0 h 295"/>
                  <a:gd name="T34" fmla="*/ 23 w 88"/>
                  <a:gd name="T35" fmla="*/ 0 h 295"/>
                  <a:gd name="T36" fmla="*/ 25 w 88"/>
                  <a:gd name="T37" fmla="*/ 0 h 295"/>
                  <a:gd name="T38" fmla="*/ 28 w 88"/>
                  <a:gd name="T39" fmla="*/ 0 h 295"/>
                  <a:gd name="T40" fmla="*/ 31 w 88"/>
                  <a:gd name="T41" fmla="*/ 1 h 295"/>
                  <a:gd name="T42" fmla="*/ 34 w 88"/>
                  <a:gd name="T43" fmla="*/ 1 h 295"/>
                  <a:gd name="T44" fmla="*/ 37 w 88"/>
                  <a:gd name="T45" fmla="*/ 3 h 295"/>
                  <a:gd name="T46" fmla="*/ 40 w 88"/>
                  <a:gd name="T47" fmla="*/ 4 h 295"/>
                  <a:gd name="T48" fmla="*/ 43 w 88"/>
                  <a:gd name="T49" fmla="*/ 7 h 295"/>
                  <a:gd name="T50" fmla="*/ 42 w 88"/>
                  <a:gd name="T51" fmla="*/ 8 h 295"/>
                  <a:gd name="T52" fmla="*/ 41 w 88"/>
                  <a:gd name="T53" fmla="*/ 9 h 295"/>
                  <a:gd name="T54" fmla="*/ 38 w 88"/>
                  <a:gd name="T55" fmla="*/ 12 h 295"/>
                  <a:gd name="T56" fmla="*/ 36 w 88"/>
                  <a:gd name="T57" fmla="*/ 14 h 295"/>
                  <a:gd name="T58" fmla="*/ 33 w 88"/>
                  <a:gd name="T59" fmla="*/ 16 h 295"/>
                  <a:gd name="T60" fmla="*/ 31 w 88"/>
                  <a:gd name="T61" fmla="*/ 19 h 295"/>
                  <a:gd name="T62" fmla="*/ 29 w 88"/>
                  <a:gd name="T63" fmla="*/ 21 h 295"/>
                  <a:gd name="T64" fmla="*/ 27 w 88"/>
                  <a:gd name="T65" fmla="*/ 25 h 295"/>
                  <a:gd name="T66" fmla="*/ 25 w 88"/>
                  <a:gd name="T67" fmla="*/ 28 h 295"/>
                  <a:gd name="T68" fmla="*/ 23 w 88"/>
                  <a:gd name="T69" fmla="*/ 32 h 295"/>
                  <a:gd name="T70" fmla="*/ 22 w 88"/>
                  <a:gd name="T71" fmla="*/ 38 h 295"/>
                  <a:gd name="T72" fmla="*/ 21 w 88"/>
                  <a:gd name="T73" fmla="*/ 44 h 295"/>
                  <a:gd name="T74" fmla="*/ 19 w 88"/>
                  <a:gd name="T75" fmla="*/ 50 h 295"/>
                  <a:gd name="T76" fmla="*/ 18 w 88"/>
                  <a:gd name="T77" fmla="*/ 56 h 295"/>
                  <a:gd name="T78" fmla="*/ 17 w 88"/>
                  <a:gd name="T79" fmla="*/ 63 h 295"/>
                  <a:gd name="T80" fmla="*/ 16 w 88"/>
                  <a:gd name="T81" fmla="*/ 70 h 295"/>
                  <a:gd name="T82" fmla="*/ 14 w 88"/>
                  <a:gd name="T83" fmla="*/ 76 h 295"/>
                  <a:gd name="T84" fmla="*/ 14 w 88"/>
                  <a:gd name="T85" fmla="*/ 84 h 295"/>
                  <a:gd name="T86" fmla="*/ 14 w 88"/>
                  <a:gd name="T87" fmla="*/ 90 h 295"/>
                  <a:gd name="T88" fmla="*/ 14 w 88"/>
                  <a:gd name="T89" fmla="*/ 99 h 295"/>
                  <a:gd name="T90" fmla="*/ 13 w 88"/>
                  <a:gd name="T91" fmla="*/ 106 h 295"/>
                  <a:gd name="T92" fmla="*/ 13 w 88"/>
                  <a:gd name="T93" fmla="*/ 112 h 295"/>
                  <a:gd name="T94" fmla="*/ 13 w 88"/>
                  <a:gd name="T95" fmla="*/ 119 h 295"/>
                  <a:gd name="T96" fmla="*/ 14 w 88"/>
                  <a:gd name="T97" fmla="*/ 126 h 295"/>
                  <a:gd name="T98" fmla="*/ 14 w 88"/>
                  <a:gd name="T99" fmla="*/ 130 h 295"/>
                  <a:gd name="T100" fmla="*/ 15 w 88"/>
                  <a:gd name="T101" fmla="*/ 137 h 295"/>
                  <a:gd name="T102" fmla="*/ 16 w 88"/>
                  <a:gd name="T103" fmla="*/ 143 h 295"/>
                  <a:gd name="T104" fmla="*/ 17 w 88"/>
                  <a:gd name="T105" fmla="*/ 148 h 295"/>
                  <a:gd name="T106" fmla="*/ 7 w 88"/>
                  <a:gd name="T107" fmla="*/ 147 h 295"/>
                  <a:gd name="T108" fmla="*/ 7 w 88"/>
                  <a:gd name="T109" fmla="*/ 147 h 29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88"/>
                  <a:gd name="T166" fmla="*/ 0 h 295"/>
                  <a:gd name="T167" fmla="*/ 88 w 88"/>
                  <a:gd name="T168" fmla="*/ 295 h 29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88" h="295">
                    <a:moveTo>
                      <a:pt x="14" y="293"/>
                    </a:moveTo>
                    <a:lnTo>
                      <a:pt x="12" y="289"/>
                    </a:lnTo>
                    <a:lnTo>
                      <a:pt x="12" y="281"/>
                    </a:lnTo>
                    <a:lnTo>
                      <a:pt x="10" y="270"/>
                    </a:lnTo>
                    <a:lnTo>
                      <a:pt x="8" y="255"/>
                    </a:lnTo>
                    <a:lnTo>
                      <a:pt x="6" y="237"/>
                    </a:lnTo>
                    <a:lnTo>
                      <a:pt x="2" y="217"/>
                    </a:lnTo>
                    <a:lnTo>
                      <a:pt x="2" y="194"/>
                    </a:lnTo>
                    <a:lnTo>
                      <a:pt x="2" y="171"/>
                    </a:lnTo>
                    <a:lnTo>
                      <a:pt x="0" y="144"/>
                    </a:lnTo>
                    <a:lnTo>
                      <a:pt x="2" y="120"/>
                    </a:lnTo>
                    <a:lnTo>
                      <a:pt x="6" y="95"/>
                    </a:lnTo>
                    <a:lnTo>
                      <a:pt x="10" y="72"/>
                    </a:lnTo>
                    <a:lnTo>
                      <a:pt x="16" y="51"/>
                    </a:lnTo>
                    <a:lnTo>
                      <a:pt x="23" y="30"/>
                    </a:lnTo>
                    <a:lnTo>
                      <a:pt x="35" y="13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7" y="0"/>
                    </a:lnTo>
                    <a:lnTo>
                      <a:pt x="63" y="2"/>
                    </a:lnTo>
                    <a:lnTo>
                      <a:pt x="69" y="2"/>
                    </a:lnTo>
                    <a:lnTo>
                      <a:pt x="76" y="5"/>
                    </a:lnTo>
                    <a:lnTo>
                      <a:pt x="82" y="7"/>
                    </a:lnTo>
                    <a:lnTo>
                      <a:pt x="88" y="13"/>
                    </a:lnTo>
                    <a:lnTo>
                      <a:pt x="86" y="15"/>
                    </a:lnTo>
                    <a:lnTo>
                      <a:pt x="84" y="17"/>
                    </a:lnTo>
                    <a:lnTo>
                      <a:pt x="78" y="23"/>
                    </a:lnTo>
                    <a:lnTo>
                      <a:pt x="73" y="28"/>
                    </a:lnTo>
                    <a:lnTo>
                      <a:pt x="67" y="32"/>
                    </a:lnTo>
                    <a:lnTo>
                      <a:pt x="63" y="38"/>
                    </a:lnTo>
                    <a:lnTo>
                      <a:pt x="59" y="42"/>
                    </a:lnTo>
                    <a:lnTo>
                      <a:pt x="55" y="49"/>
                    </a:lnTo>
                    <a:lnTo>
                      <a:pt x="52" y="55"/>
                    </a:lnTo>
                    <a:lnTo>
                      <a:pt x="48" y="64"/>
                    </a:lnTo>
                    <a:lnTo>
                      <a:pt x="44" y="76"/>
                    </a:lnTo>
                    <a:lnTo>
                      <a:pt x="42" y="87"/>
                    </a:lnTo>
                    <a:lnTo>
                      <a:pt x="38" y="99"/>
                    </a:lnTo>
                    <a:lnTo>
                      <a:pt x="36" y="112"/>
                    </a:lnTo>
                    <a:lnTo>
                      <a:pt x="35" y="125"/>
                    </a:lnTo>
                    <a:lnTo>
                      <a:pt x="33" y="139"/>
                    </a:lnTo>
                    <a:lnTo>
                      <a:pt x="29" y="152"/>
                    </a:lnTo>
                    <a:lnTo>
                      <a:pt x="29" y="167"/>
                    </a:lnTo>
                    <a:lnTo>
                      <a:pt x="29" y="180"/>
                    </a:lnTo>
                    <a:lnTo>
                      <a:pt x="29" y="198"/>
                    </a:lnTo>
                    <a:lnTo>
                      <a:pt x="27" y="211"/>
                    </a:lnTo>
                    <a:lnTo>
                      <a:pt x="27" y="224"/>
                    </a:lnTo>
                    <a:lnTo>
                      <a:pt x="27" y="237"/>
                    </a:lnTo>
                    <a:lnTo>
                      <a:pt x="29" y="251"/>
                    </a:lnTo>
                    <a:lnTo>
                      <a:pt x="29" y="260"/>
                    </a:lnTo>
                    <a:lnTo>
                      <a:pt x="31" y="274"/>
                    </a:lnTo>
                    <a:lnTo>
                      <a:pt x="33" y="285"/>
                    </a:lnTo>
                    <a:lnTo>
                      <a:pt x="35" y="295"/>
                    </a:lnTo>
                    <a:lnTo>
                      <a:pt x="14" y="293"/>
                    </a:lnTo>
                    <a:close/>
                  </a:path>
                </a:pathLst>
              </a:custGeom>
              <a:solidFill>
                <a:srgbClr val="FFFF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19" name="Freeform 184"/>
              <p:cNvSpPr>
                <a:spLocks/>
              </p:cNvSpPr>
              <p:nvPr/>
            </p:nvSpPr>
            <p:spPr bwMode="auto">
              <a:xfrm>
                <a:off x="997" y="1823"/>
                <a:ext cx="21" cy="98"/>
              </a:xfrm>
              <a:custGeom>
                <a:avLst/>
                <a:gdLst>
                  <a:gd name="T0" fmla="*/ 0 w 44"/>
                  <a:gd name="T1" fmla="*/ 1 h 195"/>
                  <a:gd name="T2" fmla="*/ 0 w 44"/>
                  <a:gd name="T3" fmla="*/ 1 h 195"/>
                  <a:gd name="T4" fmla="*/ 0 w 44"/>
                  <a:gd name="T5" fmla="*/ 5 h 195"/>
                  <a:gd name="T6" fmla="*/ 0 w 44"/>
                  <a:gd name="T7" fmla="*/ 10 h 195"/>
                  <a:gd name="T8" fmla="*/ 0 w 44"/>
                  <a:gd name="T9" fmla="*/ 15 h 195"/>
                  <a:gd name="T10" fmla="*/ 0 w 44"/>
                  <a:gd name="T11" fmla="*/ 22 h 195"/>
                  <a:gd name="T12" fmla="*/ 1 w 44"/>
                  <a:gd name="T13" fmla="*/ 30 h 195"/>
                  <a:gd name="T14" fmla="*/ 1 w 44"/>
                  <a:gd name="T15" fmla="*/ 38 h 195"/>
                  <a:gd name="T16" fmla="*/ 2 w 44"/>
                  <a:gd name="T17" fmla="*/ 48 h 195"/>
                  <a:gd name="T18" fmla="*/ 2 w 44"/>
                  <a:gd name="T19" fmla="*/ 56 h 195"/>
                  <a:gd name="T20" fmla="*/ 3 w 44"/>
                  <a:gd name="T21" fmla="*/ 65 h 195"/>
                  <a:gd name="T22" fmla="*/ 3 w 44"/>
                  <a:gd name="T23" fmla="*/ 72 h 195"/>
                  <a:gd name="T24" fmla="*/ 4 w 44"/>
                  <a:gd name="T25" fmla="*/ 80 h 195"/>
                  <a:gd name="T26" fmla="*/ 4 w 44"/>
                  <a:gd name="T27" fmla="*/ 86 h 195"/>
                  <a:gd name="T28" fmla="*/ 6 w 44"/>
                  <a:gd name="T29" fmla="*/ 90 h 195"/>
                  <a:gd name="T30" fmla="*/ 6 w 44"/>
                  <a:gd name="T31" fmla="*/ 93 h 195"/>
                  <a:gd name="T32" fmla="*/ 6 w 44"/>
                  <a:gd name="T33" fmla="*/ 96 h 195"/>
                  <a:gd name="T34" fmla="*/ 7 w 44"/>
                  <a:gd name="T35" fmla="*/ 96 h 195"/>
                  <a:gd name="T36" fmla="*/ 9 w 44"/>
                  <a:gd name="T37" fmla="*/ 97 h 195"/>
                  <a:gd name="T38" fmla="*/ 12 w 44"/>
                  <a:gd name="T39" fmla="*/ 97 h 195"/>
                  <a:gd name="T40" fmla="*/ 15 w 44"/>
                  <a:gd name="T41" fmla="*/ 97 h 195"/>
                  <a:gd name="T42" fmla="*/ 19 w 44"/>
                  <a:gd name="T43" fmla="*/ 97 h 195"/>
                  <a:gd name="T44" fmla="*/ 21 w 44"/>
                  <a:gd name="T45" fmla="*/ 98 h 195"/>
                  <a:gd name="T46" fmla="*/ 13 w 44"/>
                  <a:gd name="T47" fmla="*/ 0 h 195"/>
                  <a:gd name="T48" fmla="*/ 0 w 44"/>
                  <a:gd name="T49" fmla="*/ 1 h 195"/>
                  <a:gd name="T50" fmla="*/ 0 w 44"/>
                  <a:gd name="T51" fmla="*/ 1 h 19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4"/>
                  <a:gd name="T79" fmla="*/ 0 h 195"/>
                  <a:gd name="T80" fmla="*/ 44 w 44"/>
                  <a:gd name="T81" fmla="*/ 195 h 19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4" h="195">
                    <a:moveTo>
                      <a:pt x="0" y="2"/>
                    </a:moveTo>
                    <a:lnTo>
                      <a:pt x="0" y="2"/>
                    </a:lnTo>
                    <a:lnTo>
                      <a:pt x="0" y="9"/>
                    </a:lnTo>
                    <a:lnTo>
                      <a:pt x="0" y="19"/>
                    </a:lnTo>
                    <a:lnTo>
                      <a:pt x="0" y="30"/>
                    </a:lnTo>
                    <a:lnTo>
                      <a:pt x="0" y="43"/>
                    </a:lnTo>
                    <a:lnTo>
                      <a:pt x="2" y="60"/>
                    </a:lnTo>
                    <a:lnTo>
                      <a:pt x="2" y="76"/>
                    </a:lnTo>
                    <a:lnTo>
                      <a:pt x="4" y="95"/>
                    </a:lnTo>
                    <a:lnTo>
                      <a:pt x="4" y="112"/>
                    </a:lnTo>
                    <a:lnTo>
                      <a:pt x="6" y="129"/>
                    </a:lnTo>
                    <a:lnTo>
                      <a:pt x="6" y="144"/>
                    </a:lnTo>
                    <a:lnTo>
                      <a:pt x="8" y="159"/>
                    </a:lnTo>
                    <a:lnTo>
                      <a:pt x="8" y="171"/>
                    </a:lnTo>
                    <a:lnTo>
                      <a:pt x="12" y="180"/>
                    </a:lnTo>
                    <a:lnTo>
                      <a:pt x="12" y="186"/>
                    </a:lnTo>
                    <a:lnTo>
                      <a:pt x="13" y="192"/>
                    </a:lnTo>
                    <a:lnTo>
                      <a:pt x="15" y="192"/>
                    </a:lnTo>
                    <a:lnTo>
                      <a:pt x="19" y="194"/>
                    </a:lnTo>
                    <a:lnTo>
                      <a:pt x="25" y="194"/>
                    </a:lnTo>
                    <a:lnTo>
                      <a:pt x="31" y="194"/>
                    </a:lnTo>
                    <a:lnTo>
                      <a:pt x="40" y="194"/>
                    </a:lnTo>
                    <a:lnTo>
                      <a:pt x="44" y="195"/>
                    </a:lnTo>
                    <a:lnTo>
                      <a:pt x="27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0" name="Freeform 185"/>
              <p:cNvSpPr>
                <a:spLocks/>
              </p:cNvSpPr>
              <p:nvPr/>
            </p:nvSpPr>
            <p:spPr bwMode="auto">
              <a:xfrm>
                <a:off x="861" y="1662"/>
                <a:ext cx="21" cy="144"/>
              </a:xfrm>
              <a:custGeom>
                <a:avLst/>
                <a:gdLst>
                  <a:gd name="T0" fmla="*/ 4 w 42"/>
                  <a:gd name="T1" fmla="*/ 1 h 287"/>
                  <a:gd name="T2" fmla="*/ 5 w 42"/>
                  <a:gd name="T3" fmla="*/ 9 h 287"/>
                  <a:gd name="T4" fmla="*/ 7 w 42"/>
                  <a:gd name="T5" fmla="*/ 16 h 287"/>
                  <a:gd name="T6" fmla="*/ 8 w 42"/>
                  <a:gd name="T7" fmla="*/ 24 h 287"/>
                  <a:gd name="T8" fmla="*/ 9 w 42"/>
                  <a:gd name="T9" fmla="*/ 32 h 287"/>
                  <a:gd name="T10" fmla="*/ 9 w 42"/>
                  <a:gd name="T11" fmla="*/ 38 h 287"/>
                  <a:gd name="T12" fmla="*/ 9 w 42"/>
                  <a:gd name="T13" fmla="*/ 44 h 287"/>
                  <a:gd name="T14" fmla="*/ 7 w 42"/>
                  <a:gd name="T15" fmla="*/ 50 h 287"/>
                  <a:gd name="T16" fmla="*/ 4 w 42"/>
                  <a:gd name="T17" fmla="*/ 55 h 287"/>
                  <a:gd name="T18" fmla="*/ 2 w 42"/>
                  <a:gd name="T19" fmla="*/ 59 h 287"/>
                  <a:gd name="T20" fmla="*/ 1 w 42"/>
                  <a:gd name="T21" fmla="*/ 66 h 287"/>
                  <a:gd name="T22" fmla="*/ 0 w 42"/>
                  <a:gd name="T23" fmla="*/ 73 h 287"/>
                  <a:gd name="T24" fmla="*/ 0 w 42"/>
                  <a:gd name="T25" fmla="*/ 82 h 287"/>
                  <a:gd name="T26" fmla="*/ 0 w 42"/>
                  <a:gd name="T27" fmla="*/ 93 h 287"/>
                  <a:gd name="T28" fmla="*/ 0 w 42"/>
                  <a:gd name="T29" fmla="*/ 105 h 287"/>
                  <a:gd name="T30" fmla="*/ 1 w 42"/>
                  <a:gd name="T31" fmla="*/ 115 h 287"/>
                  <a:gd name="T32" fmla="*/ 1 w 42"/>
                  <a:gd name="T33" fmla="*/ 125 h 287"/>
                  <a:gd name="T34" fmla="*/ 2 w 42"/>
                  <a:gd name="T35" fmla="*/ 132 h 287"/>
                  <a:gd name="T36" fmla="*/ 3 w 42"/>
                  <a:gd name="T37" fmla="*/ 138 h 287"/>
                  <a:gd name="T38" fmla="*/ 4 w 42"/>
                  <a:gd name="T39" fmla="*/ 143 h 287"/>
                  <a:gd name="T40" fmla="*/ 15 w 42"/>
                  <a:gd name="T41" fmla="*/ 143 h 287"/>
                  <a:gd name="T42" fmla="*/ 14 w 42"/>
                  <a:gd name="T43" fmla="*/ 140 h 287"/>
                  <a:gd name="T44" fmla="*/ 14 w 42"/>
                  <a:gd name="T45" fmla="*/ 133 h 287"/>
                  <a:gd name="T46" fmla="*/ 13 w 42"/>
                  <a:gd name="T47" fmla="*/ 123 h 287"/>
                  <a:gd name="T48" fmla="*/ 13 w 42"/>
                  <a:gd name="T49" fmla="*/ 112 h 287"/>
                  <a:gd name="T50" fmla="*/ 13 w 42"/>
                  <a:gd name="T51" fmla="*/ 98 h 287"/>
                  <a:gd name="T52" fmla="*/ 12 w 42"/>
                  <a:gd name="T53" fmla="*/ 87 h 287"/>
                  <a:gd name="T54" fmla="*/ 12 w 42"/>
                  <a:gd name="T55" fmla="*/ 77 h 287"/>
                  <a:gd name="T56" fmla="*/ 13 w 42"/>
                  <a:gd name="T57" fmla="*/ 71 h 287"/>
                  <a:gd name="T58" fmla="*/ 14 w 42"/>
                  <a:gd name="T59" fmla="*/ 61 h 287"/>
                  <a:gd name="T60" fmla="*/ 18 w 42"/>
                  <a:gd name="T61" fmla="*/ 56 h 287"/>
                  <a:gd name="T62" fmla="*/ 21 w 42"/>
                  <a:gd name="T63" fmla="*/ 47 h 287"/>
                  <a:gd name="T64" fmla="*/ 20 w 42"/>
                  <a:gd name="T65" fmla="*/ 42 h 287"/>
                  <a:gd name="T66" fmla="*/ 19 w 42"/>
                  <a:gd name="T67" fmla="*/ 36 h 287"/>
                  <a:gd name="T68" fmla="*/ 18 w 42"/>
                  <a:gd name="T69" fmla="*/ 29 h 287"/>
                  <a:gd name="T70" fmla="*/ 17 w 42"/>
                  <a:gd name="T71" fmla="*/ 21 h 287"/>
                  <a:gd name="T72" fmla="*/ 14 w 42"/>
                  <a:gd name="T73" fmla="*/ 13 h 287"/>
                  <a:gd name="T74" fmla="*/ 12 w 42"/>
                  <a:gd name="T75" fmla="*/ 7 h 287"/>
                  <a:gd name="T76" fmla="*/ 11 w 42"/>
                  <a:gd name="T77" fmla="*/ 2 h 287"/>
                  <a:gd name="T78" fmla="*/ 4 w 42"/>
                  <a:gd name="T79" fmla="*/ 0 h 28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2"/>
                  <a:gd name="T121" fmla="*/ 0 h 287"/>
                  <a:gd name="T122" fmla="*/ 42 w 42"/>
                  <a:gd name="T123" fmla="*/ 287 h 28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2" h="287">
                    <a:moveTo>
                      <a:pt x="8" y="0"/>
                    </a:moveTo>
                    <a:lnTo>
                      <a:pt x="8" y="2"/>
                    </a:lnTo>
                    <a:lnTo>
                      <a:pt x="10" y="12"/>
                    </a:lnTo>
                    <a:lnTo>
                      <a:pt x="10" y="17"/>
                    </a:lnTo>
                    <a:lnTo>
                      <a:pt x="12" y="25"/>
                    </a:lnTo>
                    <a:lnTo>
                      <a:pt x="14" y="31"/>
                    </a:lnTo>
                    <a:lnTo>
                      <a:pt x="16" y="40"/>
                    </a:lnTo>
                    <a:lnTo>
                      <a:pt x="16" y="48"/>
                    </a:lnTo>
                    <a:lnTo>
                      <a:pt x="16" y="55"/>
                    </a:lnTo>
                    <a:lnTo>
                      <a:pt x="17" y="63"/>
                    </a:lnTo>
                    <a:lnTo>
                      <a:pt x="17" y="71"/>
                    </a:lnTo>
                    <a:lnTo>
                      <a:pt x="17" y="76"/>
                    </a:lnTo>
                    <a:lnTo>
                      <a:pt x="17" y="82"/>
                    </a:lnTo>
                    <a:lnTo>
                      <a:pt x="17" y="88"/>
                    </a:lnTo>
                    <a:lnTo>
                      <a:pt x="17" y="92"/>
                    </a:lnTo>
                    <a:lnTo>
                      <a:pt x="14" y="99"/>
                    </a:lnTo>
                    <a:lnTo>
                      <a:pt x="10" y="105"/>
                    </a:lnTo>
                    <a:lnTo>
                      <a:pt x="8" y="109"/>
                    </a:lnTo>
                    <a:lnTo>
                      <a:pt x="6" y="114"/>
                    </a:lnTo>
                    <a:lnTo>
                      <a:pt x="4" y="118"/>
                    </a:lnTo>
                    <a:lnTo>
                      <a:pt x="4" y="126"/>
                    </a:lnTo>
                    <a:lnTo>
                      <a:pt x="2" y="131"/>
                    </a:lnTo>
                    <a:lnTo>
                      <a:pt x="2" y="139"/>
                    </a:lnTo>
                    <a:lnTo>
                      <a:pt x="0" y="145"/>
                    </a:lnTo>
                    <a:lnTo>
                      <a:pt x="0" y="154"/>
                    </a:lnTo>
                    <a:lnTo>
                      <a:pt x="0" y="164"/>
                    </a:lnTo>
                    <a:lnTo>
                      <a:pt x="0" y="173"/>
                    </a:lnTo>
                    <a:lnTo>
                      <a:pt x="0" y="185"/>
                    </a:lnTo>
                    <a:lnTo>
                      <a:pt x="0" y="198"/>
                    </a:lnTo>
                    <a:lnTo>
                      <a:pt x="0" y="209"/>
                    </a:lnTo>
                    <a:lnTo>
                      <a:pt x="0" y="223"/>
                    </a:lnTo>
                    <a:lnTo>
                      <a:pt x="2" y="230"/>
                    </a:lnTo>
                    <a:lnTo>
                      <a:pt x="2" y="242"/>
                    </a:lnTo>
                    <a:lnTo>
                      <a:pt x="2" y="249"/>
                    </a:lnTo>
                    <a:lnTo>
                      <a:pt x="2" y="257"/>
                    </a:lnTo>
                    <a:lnTo>
                      <a:pt x="4" y="263"/>
                    </a:lnTo>
                    <a:lnTo>
                      <a:pt x="4" y="268"/>
                    </a:lnTo>
                    <a:lnTo>
                      <a:pt x="6" y="276"/>
                    </a:lnTo>
                    <a:lnTo>
                      <a:pt x="6" y="282"/>
                    </a:lnTo>
                    <a:lnTo>
                      <a:pt x="8" y="285"/>
                    </a:lnTo>
                    <a:lnTo>
                      <a:pt x="8" y="287"/>
                    </a:lnTo>
                    <a:lnTo>
                      <a:pt x="31" y="285"/>
                    </a:lnTo>
                    <a:lnTo>
                      <a:pt x="29" y="284"/>
                    </a:lnTo>
                    <a:lnTo>
                      <a:pt x="29" y="280"/>
                    </a:lnTo>
                    <a:lnTo>
                      <a:pt x="29" y="274"/>
                    </a:lnTo>
                    <a:lnTo>
                      <a:pt x="29" y="266"/>
                    </a:lnTo>
                    <a:lnTo>
                      <a:pt x="27" y="255"/>
                    </a:lnTo>
                    <a:lnTo>
                      <a:pt x="27" y="246"/>
                    </a:lnTo>
                    <a:lnTo>
                      <a:pt x="27" y="234"/>
                    </a:lnTo>
                    <a:lnTo>
                      <a:pt x="27" y="223"/>
                    </a:lnTo>
                    <a:lnTo>
                      <a:pt x="27" y="209"/>
                    </a:lnTo>
                    <a:lnTo>
                      <a:pt x="27" y="196"/>
                    </a:lnTo>
                    <a:lnTo>
                      <a:pt x="25" y="185"/>
                    </a:lnTo>
                    <a:lnTo>
                      <a:pt x="25" y="173"/>
                    </a:lnTo>
                    <a:lnTo>
                      <a:pt x="25" y="162"/>
                    </a:lnTo>
                    <a:lnTo>
                      <a:pt x="25" y="154"/>
                    </a:lnTo>
                    <a:lnTo>
                      <a:pt x="27" y="145"/>
                    </a:lnTo>
                    <a:lnTo>
                      <a:pt x="27" y="141"/>
                    </a:lnTo>
                    <a:lnTo>
                      <a:pt x="27" y="130"/>
                    </a:lnTo>
                    <a:lnTo>
                      <a:pt x="29" y="122"/>
                    </a:lnTo>
                    <a:lnTo>
                      <a:pt x="31" y="116"/>
                    </a:lnTo>
                    <a:lnTo>
                      <a:pt x="35" y="112"/>
                    </a:lnTo>
                    <a:lnTo>
                      <a:pt x="38" y="103"/>
                    </a:lnTo>
                    <a:lnTo>
                      <a:pt x="42" y="93"/>
                    </a:lnTo>
                    <a:lnTo>
                      <a:pt x="42" y="90"/>
                    </a:lnTo>
                    <a:lnTo>
                      <a:pt x="40" y="84"/>
                    </a:lnTo>
                    <a:lnTo>
                      <a:pt x="40" y="78"/>
                    </a:lnTo>
                    <a:lnTo>
                      <a:pt x="38" y="72"/>
                    </a:lnTo>
                    <a:lnTo>
                      <a:pt x="36" y="65"/>
                    </a:lnTo>
                    <a:lnTo>
                      <a:pt x="35" y="57"/>
                    </a:lnTo>
                    <a:lnTo>
                      <a:pt x="33" y="50"/>
                    </a:lnTo>
                    <a:lnTo>
                      <a:pt x="33" y="42"/>
                    </a:lnTo>
                    <a:lnTo>
                      <a:pt x="29" y="33"/>
                    </a:lnTo>
                    <a:lnTo>
                      <a:pt x="29" y="25"/>
                    </a:lnTo>
                    <a:lnTo>
                      <a:pt x="27" y="19"/>
                    </a:lnTo>
                    <a:lnTo>
                      <a:pt x="25" y="14"/>
                    </a:lnTo>
                    <a:lnTo>
                      <a:pt x="23" y="8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1" name="Freeform 186"/>
              <p:cNvSpPr>
                <a:spLocks/>
              </p:cNvSpPr>
              <p:nvPr/>
            </p:nvSpPr>
            <p:spPr bwMode="auto">
              <a:xfrm>
                <a:off x="720" y="1663"/>
                <a:ext cx="27" cy="77"/>
              </a:xfrm>
              <a:custGeom>
                <a:avLst/>
                <a:gdLst>
                  <a:gd name="T0" fmla="*/ 3 w 53"/>
                  <a:gd name="T1" fmla="*/ 75 h 154"/>
                  <a:gd name="T2" fmla="*/ 2 w 53"/>
                  <a:gd name="T3" fmla="*/ 74 h 154"/>
                  <a:gd name="T4" fmla="*/ 2 w 53"/>
                  <a:gd name="T5" fmla="*/ 73 h 154"/>
                  <a:gd name="T6" fmla="*/ 2 w 53"/>
                  <a:gd name="T7" fmla="*/ 70 h 154"/>
                  <a:gd name="T8" fmla="*/ 2 w 53"/>
                  <a:gd name="T9" fmla="*/ 66 h 154"/>
                  <a:gd name="T10" fmla="*/ 1 w 53"/>
                  <a:gd name="T11" fmla="*/ 61 h 154"/>
                  <a:gd name="T12" fmla="*/ 1 w 53"/>
                  <a:gd name="T13" fmla="*/ 56 h 154"/>
                  <a:gd name="T14" fmla="*/ 1 w 53"/>
                  <a:gd name="T15" fmla="*/ 50 h 154"/>
                  <a:gd name="T16" fmla="*/ 1 w 53"/>
                  <a:gd name="T17" fmla="*/ 45 h 154"/>
                  <a:gd name="T18" fmla="*/ 0 w 53"/>
                  <a:gd name="T19" fmla="*/ 39 h 154"/>
                  <a:gd name="T20" fmla="*/ 0 w 53"/>
                  <a:gd name="T21" fmla="*/ 34 h 154"/>
                  <a:gd name="T22" fmla="*/ 0 w 53"/>
                  <a:gd name="T23" fmla="*/ 27 h 154"/>
                  <a:gd name="T24" fmla="*/ 1 w 53"/>
                  <a:gd name="T25" fmla="*/ 23 h 154"/>
                  <a:gd name="T26" fmla="*/ 1 w 53"/>
                  <a:gd name="T27" fmla="*/ 18 h 154"/>
                  <a:gd name="T28" fmla="*/ 2 w 53"/>
                  <a:gd name="T29" fmla="*/ 14 h 154"/>
                  <a:gd name="T30" fmla="*/ 2 w 53"/>
                  <a:gd name="T31" fmla="*/ 10 h 154"/>
                  <a:gd name="T32" fmla="*/ 4 w 53"/>
                  <a:gd name="T33" fmla="*/ 10 h 154"/>
                  <a:gd name="T34" fmla="*/ 6 w 53"/>
                  <a:gd name="T35" fmla="*/ 6 h 154"/>
                  <a:gd name="T36" fmla="*/ 9 w 53"/>
                  <a:gd name="T37" fmla="*/ 4 h 154"/>
                  <a:gd name="T38" fmla="*/ 13 w 53"/>
                  <a:gd name="T39" fmla="*/ 2 h 154"/>
                  <a:gd name="T40" fmla="*/ 16 w 53"/>
                  <a:gd name="T41" fmla="*/ 1 h 154"/>
                  <a:gd name="T42" fmla="*/ 19 w 53"/>
                  <a:gd name="T43" fmla="*/ 0 h 154"/>
                  <a:gd name="T44" fmla="*/ 22 w 53"/>
                  <a:gd name="T45" fmla="*/ 0 h 154"/>
                  <a:gd name="T46" fmla="*/ 25 w 53"/>
                  <a:gd name="T47" fmla="*/ 1 h 154"/>
                  <a:gd name="T48" fmla="*/ 27 w 53"/>
                  <a:gd name="T49" fmla="*/ 4 h 154"/>
                  <a:gd name="T50" fmla="*/ 27 w 53"/>
                  <a:gd name="T51" fmla="*/ 6 h 154"/>
                  <a:gd name="T52" fmla="*/ 23 w 53"/>
                  <a:gd name="T53" fmla="*/ 9 h 154"/>
                  <a:gd name="T54" fmla="*/ 20 w 53"/>
                  <a:gd name="T55" fmla="*/ 10 h 154"/>
                  <a:gd name="T56" fmla="*/ 18 w 53"/>
                  <a:gd name="T57" fmla="*/ 13 h 154"/>
                  <a:gd name="T58" fmla="*/ 16 w 53"/>
                  <a:gd name="T59" fmla="*/ 15 h 154"/>
                  <a:gd name="T60" fmla="*/ 15 w 53"/>
                  <a:gd name="T61" fmla="*/ 18 h 154"/>
                  <a:gd name="T62" fmla="*/ 15 w 53"/>
                  <a:gd name="T63" fmla="*/ 22 h 154"/>
                  <a:gd name="T64" fmla="*/ 15 w 53"/>
                  <a:gd name="T65" fmla="*/ 25 h 154"/>
                  <a:gd name="T66" fmla="*/ 14 w 53"/>
                  <a:gd name="T67" fmla="*/ 30 h 154"/>
                  <a:gd name="T68" fmla="*/ 14 w 53"/>
                  <a:gd name="T69" fmla="*/ 35 h 154"/>
                  <a:gd name="T70" fmla="*/ 14 w 53"/>
                  <a:gd name="T71" fmla="*/ 38 h 154"/>
                  <a:gd name="T72" fmla="*/ 14 w 53"/>
                  <a:gd name="T73" fmla="*/ 43 h 154"/>
                  <a:gd name="T74" fmla="*/ 14 w 53"/>
                  <a:gd name="T75" fmla="*/ 46 h 154"/>
                  <a:gd name="T76" fmla="*/ 14 w 53"/>
                  <a:gd name="T77" fmla="*/ 51 h 154"/>
                  <a:gd name="T78" fmla="*/ 15 w 53"/>
                  <a:gd name="T79" fmla="*/ 56 h 154"/>
                  <a:gd name="T80" fmla="*/ 15 w 53"/>
                  <a:gd name="T81" fmla="*/ 60 h 154"/>
                  <a:gd name="T82" fmla="*/ 15 w 53"/>
                  <a:gd name="T83" fmla="*/ 63 h 154"/>
                  <a:gd name="T84" fmla="*/ 15 w 53"/>
                  <a:gd name="T85" fmla="*/ 66 h 154"/>
                  <a:gd name="T86" fmla="*/ 15 w 53"/>
                  <a:gd name="T87" fmla="*/ 69 h 154"/>
                  <a:gd name="T88" fmla="*/ 16 w 53"/>
                  <a:gd name="T89" fmla="*/ 72 h 154"/>
                  <a:gd name="T90" fmla="*/ 16 w 53"/>
                  <a:gd name="T91" fmla="*/ 75 h 154"/>
                  <a:gd name="T92" fmla="*/ 17 w 53"/>
                  <a:gd name="T93" fmla="*/ 77 h 154"/>
                  <a:gd name="T94" fmla="*/ 3 w 53"/>
                  <a:gd name="T95" fmla="*/ 75 h 154"/>
                  <a:gd name="T96" fmla="*/ 3 w 53"/>
                  <a:gd name="T97" fmla="*/ 75 h 15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3"/>
                  <a:gd name="T148" fmla="*/ 0 h 154"/>
                  <a:gd name="T149" fmla="*/ 53 w 53"/>
                  <a:gd name="T150" fmla="*/ 154 h 15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3" h="154">
                    <a:moveTo>
                      <a:pt x="6" y="150"/>
                    </a:moveTo>
                    <a:lnTo>
                      <a:pt x="4" y="148"/>
                    </a:lnTo>
                    <a:lnTo>
                      <a:pt x="4" y="145"/>
                    </a:lnTo>
                    <a:lnTo>
                      <a:pt x="4" y="139"/>
                    </a:lnTo>
                    <a:lnTo>
                      <a:pt x="4" y="131"/>
                    </a:lnTo>
                    <a:lnTo>
                      <a:pt x="2" y="122"/>
                    </a:lnTo>
                    <a:lnTo>
                      <a:pt x="2" y="112"/>
                    </a:lnTo>
                    <a:lnTo>
                      <a:pt x="2" y="101"/>
                    </a:lnTo>
                    <a:lnTo>
                      <a:pt x="2" y="91"/>
                    </a:lnTo>
                    <a:lnTo>
                      <a:pt x="0" y="78"/>
                    </a:lnTo>
                    <a:lnTo>
                      <a:pt x="0" y="67"/>
                    </a:lnTo>
                    <a:lnTo>
                      <a:pt x="0" y="55"/>
                    </a:lnTo>
                    <a:lnTo>
                      <a:pt x="2" y="46"/>
                    </a:lnTo>
                    <a:lnTo>
                      <a:pt x="2" y="36"/>
                    </a:lnTo>
                    <a:lnTo>
                      <a:pt x="4" y="29"/>
                    </a:lnTo>
                    <a:lnTo>
                      <a:pt x="4" y="21"/>
                    </a:lnTo>
                    <a:lnTo>
                      <a:pt x="8" y="19"/>
                    </a:lnTo>
                    <a:lnTo>
                      <a:pt x="11" y="12"/>
                    </a:lnTo>
                    <a:lnTo>
                      <a:pt x="17" y="8"/>
                    </a:lnTo>
                    <a:lnTo>
                      <a:pt x="25" y="4"/>
                    </a:lnTo>
                    <a:lnTo>
                      <a:pt x="32" y="2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49" y="2"/>
                    </a:lnTo>
                    <a:lnTo>
                      <a:pt x="53" y="8"/>
                    </a:lnTo>
                    <a:lnTo>
                      <a:pt x="53" y="12"/>
                    </a:lnTo>
                    <a:lnTo>
                      <a:pt x="46" y="17"/>
                    </a:lnTo>
                    <a:lnTo>
                      <a:pt x="40" y="19"/>
                    </a:lnTo>
                    <a:lnTo>
                      <a:pt x="36" y="27"/>
                    </a:lnTo>
                    <a:lnTo>
                      <a:pt x="32" y="31"/>
                    </a:lnTo>
                    <a:lnTo>
                      <a:pt x="30" y="36"/>
                    </a:lnTo>
                    <a:lnTo>
                      <a:pt x="29" y="44"/>
                    </a:lnTo>
                    <a:lnTo>
                      <a:pt x="29" y="51"/>
                    </a:lnTo>
                    <a:lnTo>
                      <a:pt x="27" y="61"/>
                    </a:lnTo>
                    <a:lnTo>
                      <a:pt x="27" y="69"/>
                    </a:lnTo>
                    <a:lnTo>
                      <a:pt x="27" y="76"/>
                    </a:lnTo>
                    <a:lnTo>
                      <a:pt x="27" y="86"/>
                    </a:lnTo>
                    <a:lnTo>
                      <a:pt x="27" y="93"/>
                    </a:lnTo>
                    <a:lnTo>
                      <a:pt x="27" y="103"/>
                    </a:lnTo>
                    <a:lnTo>
                      <a:pt x="29" y="112"/>
                    </a:lnTo>
                    <a:lnTo>
                      <a:pt x="29" y="120"/>
                    </a:lnTo>
                    <a:lnTo>
                      <a:pt x="29" y="126"/>
                    </a:lnTo>
                    <a:lnTo>
                      <a:pt x="30" y="131"/>
                    </a:lnTo>
                    <a:lnTo>
                      <a:pt x="30" y="137"/>
                    </a:lnTo>
                    <a:lnTo>
                      <a:pt x="32" y="143"/>
                    </a:lnTo>
                    <a:lnTo>
                      <a:pt x="32" y="150"/>
                    </a:lnTo>
                    <a:lnTo>
                      <a:pt x="34" y="154"/>
                    </a:lnTo>
                    <a:lnTo>
                      <a:pt x="6" y="150"/>
                    </a:lnTo>
                    <a:close/>
                  </a:path>
                </a:pathLst>
              </a:custGeom>
              <a:solidFill>
                <a:srgbClr val="A1E6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2" name="Freeform 187"/>
              <p:cNvSpPr>
                <a:spLocks/>
              </p:cNvSpPr>
              <p:nvPr/>
            </p:nvSpPr>
            <p:spPr bwMode="auto">
              <a:xfrm>
                <a:off x="1675" y="1660"/>
                <a:ext cx="67" cy="152"/>
              </a:xfrm>
              <a:custGeom>
                <a:avLst/>
                <a:gdLst>
                  <a:gd name="T0" fmla="*/ 2 w 134"/>
                  <a:gd name="T1" fmla="*/ 144 h 305"/>
                  <a:gd name="T2" fmla="*/ 2 w 134"/>
                  <a:gd name="T3" fmla="*/ 139 h 305"/>
                  <a:gd name="T4" fmla="*/ 1 w 134"/>
                  <a:gd name="T5" fmla="*/ 129 h 305"/>
                  <a:gd name="T6" fmla="*/ 0 w 134"/>
                  <a:gd name="T7" fmla="*/ 117 h 305"/>
                  <a:gd name="T8" fmla="*/ 0 w 134"/>
                  <a:gd name="T9" fmla="*/ 106 h 305"/>
                  <a:gd name="T10" fmla="*/ 0 w 134"/>
                  <a:gd name="T11" fmla="*/ 93 h 305"/>
                  <a:gd name="T12" fmla="*/ 0 w 134"/>
                  <a:gd name="T13" fmla="*/ 82 h 305"/>
                  <a:gd name="T14" fmla="*/ 2 w 134"/>
                  <a:gd name="T15" fmla="*/ 74 h 305"/>
                  <a:gd name="T16" fmla="*/ 7 w 134"/>
                  <a:gd name="T17" fmla="*/ 68 h 305"/>
                  <a:gd name="T18" fmla="*/ 10 w 134"/>
                  <a:gd name="T19" fmla="*/ 60 h 305"/>
                  <a:gd name="T20" fmla="*/ 14 w 134"/>
                  <a:gd name="T21" fmla="*/ 52 h 305"/>
                  <a:gd name="T22" fmla="*/ 15 w 134"/>
                  <a:gd name="T23" fmla="*/ 46 h 305"/>
                  <a:gd name="T24" fmla="*/ 17 w 134"/>
                  <a:gd name="T25" fmla="*/ 40 h 305"/>
                  <a:gd name="T26" fmla="*/ 17 w 134"/>
                  <a:gd name="T27" fmla="*/ 34 h 305"/>
                  <a:gd name="T28" fmla="*/ 17 w 134"/>
                  <a:gd name="T29" fmla="*/ 28 h 305"/>
                  <a:gd name="T30" fmla="*/ 17 w 134"/>
                  <a:gd name="T31" fmla="*/ 23 h 305"/>
                  <a:gd name="T32" fmla="*/ 17 w 134"/>
                  <a:gd name="T33" fmla="*/ 15 h 305"/>
                  <a:gd name="T34" fmla="*/ 17 w 134"/>
                  <a:gd name="T35" fmla="*/ 7 h 305"/>
                  <a:gd name="T36" fmla="*/ 17 w 134"/>
                  <a:gd name="T37" fmla="*/ 1 h 305"/>
                  <a:gd name="T38" fmla="*/ 23 w 134"/>
                  <a:gd name="T39" fmla="*/ 0 h 305"/>
                  <a:gd name="T40" fmla="*/ 29 w 134"/>
                  <a:gd name="T41" fmla="*/ 4 h 305"/>
                  <a:gd name="T42" fmla="*/ 33 w 134"/>
                  <a:gd name="T43" fmla="*/ 11 h 305"/>
                  <a:gd name="T44" fmla="*/ 34 w 134"/>
                  <a:gd name="T45" fmla="*/ 19 h 305"/>
                  <a:gd name="T46" fmla="*/ 35 w 134"/>
                  <a:gd name="T47" fmla="*/ 28 h 305"/>
                  <a:gd name="T48" fmla="*/ 36 w 134"/>
                  <a:gd name="T49" fmla="*/ 35 h 305"/>
                  <a:gd name="T50" fmla="*/ 40 w 134"/>
                  <a:gd name="T51" fmla="*/ 43 h 305"/>
                  <a:gd name="T52" fmla="*/ 46 w 134"/>
                  <a:gd name="T53" fmla="*/ 50 h 305"/>
                  <a:gd name="T54" fmla="*/ 51 w 134"/>
                  <a:gd name="T55" fmla="*/ 57 h 305"/>
                  <a:gd name="T56" fmla="*/ 55 w 134"/>
                  <a:gd name="T57" fmla="*/ 65 h 305"/>
                  <a:gd name="T58" fmla="*/ 57 w 134"/>
                  <a:gd name="T59" fmla="*/ 73 h 305"/>
                  <a:gd name="T60" fmla="*/ 59 w 134"/>
                  <a:gd name="T61" fmla="*/ 86 h 305"/>
                  <a:gd name="T62" fmla="*/ 61 w 134"/>
                  <a:gd name="T63" fmla="*/ 99 h 305"/>
                  <a:gd name="T64" fmla="*/ 63 w 134"/>
                  <a:gd name="T65" fmla="*/ 112 h 305"/>
                  <a:gd name="T66" fmla="*/ 64 w 134"/>
                  <a:gd name="T67" fmla="*/ 125 h 305"/>
                  <a:gd name="T68" fmla="*/ 66 w 134"/>
                  <a:gd name="T69" fmla="*/ 134 h 305"/>
                  <a:gd name="T70" fmla="*/ 66 w 134"/>
                  <a:gd name="T71" fmla="*/ 140 h 305"/>
                  <a:gd name="T72" fmla="*/ 66 w 134"/>
                  <a:gd name="T73" fmla="*/ 141 h 305"/>
                  <a:gd name="T74" fmla="*/ 62 w 134"/>
                  <a:gd name="T75" fmla="*/ 144 h 305"/>
                  <a:gd name="T76" fmla="*/ 56 w 134"/>
                  <a:gd name="T77" fmla="*/ 146 h 305"/>
                  <a:gd name="T78" fmla="*/ 51 w 134"/>
                  <a:gd name="T79" fmla="*/ 148 h 305"/>
                  <a:gd name="T80" fmla="*/ 45 w 134"/>
                  <a:gd name="T81" fmla="*/ 150 h 305"/>
                  <a:gd name="T82" fmla="*/ 38 w 134"/>
                  <a:gd name="T83" fmla="*/ 151 h 305"/>
                  <a:gd name="T84" fmla="*/ 29 w 134"/>
                  <a:gd name="T85" fmla="*/ 151 h 305"/>
                  <a:gd name="T86" fmla="*/ 23 w 134"/>
                  <a:gd name="T87" fmla="*/ 151 h 305"/>
                  <a:gd name="T88" fmla="*/ 17 w 134"/>
                  <a:gd name="T89" fmla="*/ 149 h 305"/>
                  <a:gd name="T90" fmla="*/ 11 w 134"/>
                  <a:gd name="T91" fmla="*/ 148 h 305"/>
                  <a:gd name="T92" fmla="*/ 7 w 134"/>
                  <a:gd name="T93" fmla="*/ 146 h 305"/>
                  <a:gd name="T94" fmla="*/ 3 w 134"/>
                  <a:gd name="T95" fmla="*/ 144 h 30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34"/>
                  <a:gd name="T145" fmla="*/ 0 h 305"/>
                  <a:gd name="T146" fmla="*/ 134 w 134"/>
                  <a:gd name="T147" fmla="*/ 305 h 30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34" h="305">
                    <a:moveTo>
                      <a:pt x="6" y="289"/>
                    </a:moveTo>
                    <a:lnTo>
                      <a:pt x="4" y="288"/>
                    </a:lnTo>
                    <a:lnTo>
                      <a:pt x="4" y="284"/>
                    </a:lnTo>
                    <a:lnTo>
                      <a:pt x="4" y="278"/>
                    </a:lnTo>
                    <a:lnTo>
                      <a:pt x="2" y="269"/>
                    </a:lnTo>
                    <a:lnTo>
                      <a:pt x="2" y="259"/>
                    </a:lnTo>
                    <a:lnTo>
                      <a:pt x="0" y="248"/>
                    </a:lnTo>
                    <a:lnTo>
                      <a:pt x="0" y="234"/>
                    </a:lnTo>
                    <a:lnTo>
                      <a:pt x="0" y="225"/>
                    </a:lnTo>
                    <a:lnTo>
                      <a:pt x="0" y="212"/>
                    </a:lnTo>
                    <a:lnTo>
                      <a:pt x="0" y="198"/>
                    </a:lnTo>
                    <a:lnTo>
                      <a:pt x="0" y="187"/>
                    </a:lnTo>
                    <a:lnTo>
                      <a:pt x="0" y="175"/>
                    </a:lnTo>
                    <a:lnTo>
                      <a:pt x="0" y="164"/>
                    </a:lnTo>
                    <a:lnTo>
                      <a:pt x="2" y="156"/>
                    </a:lnTo>
                    <a:lnTo>
                      <a:pt x="4" y="149"/>
                    </a:lnTo>
                    <a:lnTo>
                      <a:pt x="8" y="147"/>
                    </a:lnTo>
                    <a:lnTo>
                      <a:pt x="14" y="137"/>
                    </a:lnTo>
                    <a:lnTo>
                      <a:pt x="18" y="130"/>
                    </a:lnTo>
                    <a:lnTo>
                      <a:pt x="21" y="120"/>
                    </a:lnTo>
                    <a:lnTo>
                      <a:pt x="27" y="111"/>
                    </a:lnTo>
                    <a:lnTo>
                      <a:pt x="29" y="105"/>
                    </a:lnTo>
                    <a:lnTo>
                      <a:pt x="31" y="97"/>
                    </a:lnTo>
                    <a:lnTo>
                      <a:pt x="31" y="92"/>
                    </a:lnTo>
                    <a:lnTo>
                      <a:pt x="33" y="86"/>
                    </a:lnTo>
                    <a:lnTo>
                      <a:pt x="33" y="80"/>
                    </a:lnTo>
                    <a:lnTo>
                      <a:pt x="35" y="76"/>
                    </a:lnTo>
                    <a:lnTo>
                      <a:pt x="35" y="69"/>
                    </a:lnTo>
                    <a:lnTo>
                      <a:pt x="35" y="65"/>
                    </a:lnTo>
                    <a:lnTo>
                      <a:pt x="35" y="57"/>
                    </a:lnTo>
                    <a:lnTo>
                      <a:pt x="35" y="52"/>
                    </a:lnTo>
                    <a:lnTo>
                      <a:pt x="33" y="46"/>
                    </a:lnTo>
                    <a:lnTo>
                      <a:pt x="33" y="42"/>
                    </a:lnTo>
                    <a:lnTo>
                      <a:pt x="33" y="31"/>
                    </a:lnTo>
                    <a:lnTo>
                      <a:pt x="33" y="23"/>
                    </a:lnTo>
                    <a:lnTo>
                      <a:pt x="33" y="14"/>
                    </a:lnTo>
                    <a:lnTo>
                      <a:pt x="35" y="8"/>
                    </a:lnTo>
                    <a:lnTo>
                      <a:pt x="35" y="2"/>
                    </a:lnTo>
                    <a:lnTo>
                      <a:pt x="38" y="2"/>
                    </a:lnTo>
                    <a:lnTo>
                      <a:pt x="46" y="0"/>
                    </a:lnTo>
                    <a:lnTo>
                      <a:pt x="56" y="4"/>
                    </a:lnTo>
                    <a:lnTo>
                      <a:pt x="59" y="8"/>
                    </a:lnTo>
                    <a:lnTo>
                      <a:pt x="63" y="18"/>
                    </a:lnTo>
                    <a:lnTo>
                      <a:pt x="65" y="23"/>
                    </a:lnTo>
                    <a:lnTo>
                      <a:pt x="67" y="31"/>
                    </a:lnTo>
                    <a:lnTo>
                      <a:pt x="69" y="38"/>
                    </a:lnTo>
                    <a:lnTo>
                      <a:pt x="71" y="48"/>
                    </a:lnTo>
                    <a:lnTo>
                      <a:pt x="71" y="56"/>
                    </a:lnTo>
                    <a:lnTo>
                      <a:pt x="73" y="65"/>
                    </a:lnTo>
                    <a:lnTo>
                      <a:pt x="73" y="71"/>
                    </a:lnTo>
                    <a:lnTo>
                      <a:pt x="75" y="78"/>
                    </a:lnTo>
                    <a:lnTo>
                      <a:pt x="80" y="86"/>
                    </a:lnTo>
                    <a:lnTo>
                      <a:pt x="86" y="96"/>
                    </a:lnTo>
                    <a:lnTo>
                      <a:pt x="92" y="101"/>
                    </a:lnTo>
                    <a:lnTo>
                      <a:pt x="97" y="109"/>
                    </a:lnTo>
                    <a:lnTo>
                      <a:pt x="103" y="115"/>
                    </a:lnTo>
                    <a:lnTo>
                      <a:pt x="109" y="124"/>
                    </a:lnTo>
                    <a:lnTo>
                      <a:pt x="111" y="130"/>
                    </a:lnTo>
                    <a:lnTo>
                      <a:pt x="113" y="137"/>
                    </a:lnTo>
                    <a:lnTo>
                      <a:pt x="115" y="147"/>
                    </a:lnTo>
                    <a:lnTo>
                      <a:pt x="116" y="160"/>
                    </a:lnTo>
                    <a:lnTo>
                      <a:pt x="118" y="172"/>
                    </a:lnTo>
                    <a:lnTo>
                      <a:pt x="120" y="185"/>
                    </a:lnTo>
                    <a:lnTo>
                      <a:pt x="122" y="198"/>
                    </a:lnTo>
                    <a:lnTo>
                      <a:pt x="126" y="213"/>
                    </a:lnTo>
                    <a:lnTo>
                      <a:pt x="126" y="225"/>
                    </a:lnTo>
                    <a:lnTo>
                      <a:pt x="128" y="238"/>
                    </a:lnTo>
                    <a:lnTo>
                      <a:pt x="128" y="250"/>
                    </a:lnTo>
                    <a:lnTo>
                      <a:pt x="130" y="261"/>
                    </a:lnTo>
                    <a:lnTo>
                      <a:pt x="132" y="269"/>
                    </a:lnTo>
                    <a:lnTo>
                      <a:pt x="132" y="276"/>
                    </a:lnTo>
                    <a:lnTo>
                      <a:pt x="132" y="280"/>
                    </a:lnTo>
                    <a:lnTo>
                      <a:pt x="134" y="282"/>
                    </a:lnTo>
                    <a:lnTo>
                      <a:pt x="132" y="282"/>
                    </a:lnTo>
                    <a:lnTo>
                      <a:pt x="130" y="286"/>
                    </a:lnTo>
                    <a:lnTo>
                      <a:pt x="124" y="288"/>
                    </a:lnTo>
                    <a:lnTo>
                      <a:pt x="118" y="293"/>
                    </a:lnTo>
                    <a:lnTo>
                      <a:pt x="113" y="293"/>
                    </a:lnTo>
                    <a:lnTo>
                      <a:pt x="109" y="295"/>
                    </a:lnTo>
                    <a:lnTo>
                      <a:pt x="103" y="297"/>
                    </a:lnTo>
                    <a:lnTo>
                      <a:pt x="97" y="299"/>
                    </a:lnTo>
                    <a:lnTo>
                      <a:pt x="90" y="301"/>
                    </a:lnTo>
                    <a:lnTo>
                      <a:pt x="84" y="303"/>
                    </a:lnTo>
                    <a:lnTo>
                      <a:pt x="77" y="303"/>
                    </a:lnTo>
                    <a:lnTo>
                      <a:pt x="69" y="305"/>
                    </a:lnTo>
                    <a:lnTo>
                      <a:pt x="59" y="303"/>
                    </a:lnTo>
                    <a:lnTo>
                      <a:pt x="54" y="303"/>
                    </a:lnTo>
                    <a:lnTo>
                      <a:pt x="46" y="303"/>
                    </a:lnTo>
                    <a:lnTo>
                      <a:pt x="40" y="303"/>
                    </a:lnTo>
                    <a:lnTo>
                      <a:pt x="33" y="299"/>
                    </a:lnTo>
                    <a:lnTo>
                      <a:pt x="29" y="299"/>
                    </a:lnTo>
                    <a:lnTo>
                      <a:pt x="23" y="297"/>
                    </a:lnTo>
                    <a:lnTo>
                      <a:pt x="19" y="297"/>
                    </a:lnTo>
                    <a:lnTo>
                      <a:pt x="14" y="293"/>
                    </a:lnTo>
                    <a:lnTo>
                      <a:pt x="8" y="291"/>
                    </a:lnTo>
                    <a:lnTo>
                      <a:pt x="6" y="289"/>
                    </a:lnTo>
                    <a:close/>
                  </a:path>
                </a:pathLst>
              </a:custGeom>
              <a:solidFill>
                <a:srgbClr val="F5D9F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3" name="Freeform 188"/>
              <p:cNvSpPr>
                <a:spLocks/>
              </p:cNvSpPr>
              <p:nvPr/>
            </p:nvSpPr>
            <p:spPr bwMode="auto">
              <a:xfrm>
                <a:off x="1493" y="1629"/>
                <a:ext cx="70" cy="152"/>
              </a:xfrm>
              <a:custGeom>
                <a:avLst/>
                <a:gdLst>
                  <a:gd name="T0" fmla="*/ 32 w 141"/>
                  <a:gd name="T1" fmla="*/ 1 h 304"/>
                  <a:gd name="T2" fmla="*/ 32 w 141"/>
                  <a:gd name="T3" fmla="*/ 6 h 304"/>
                  <a:gd name="T4" fmla="*/ 32 w 141"/>
                  <a:gd name="T5" fmla="*/ 14 h 304"/>
                  <a:gd name="T6" fmla="*/ 32 w 141"/>
                  <a:gd name="T7" fmla="*/ 22 h 304"/>
                  <a:gd name="T8" fmla="*/ 33 w 141"/>
                  <a:gd name="T9" fmla="*/ 31 h 304"/>
                  <a:gd name="T10" fmla="*/ 35 w 141"/>
                  <a:gd name="T11" fmla="*/ 39 h 304"/>
                  <a:gd name="T12" fmla="*/ 37 w 141"/>
                  <a:gd name="T13" fmla="*/ 45 h 304"/>
                  <a:gd name="T14" fmla="*/ 42 w 141"/>
                  <a:gd name="T15" fmla="*/ 50 h 304"/>
                  <a:gd name="T16" fmla="*/ 49 w 141"/>
                  <a:gd name="T17" fmla="*/ 57 h 304"/>
                  <a:gd name="T18" fmla="*/ 53 w 141"/>
                  <a:gd name="T19" fmla="*/ 61 h 304"/>
                  <a:gd name="T20" fmla="*/ 57 w 141"/>
                  <a:gd name="T21" fmla="*/ 68 h 304"/>
                  <a:gd name="T22" fmla="*/ 59 w 141"/>
                  <a:gd name="T23" fmla="*/ 74 h 304"/>
                  <a:gd name="T24" fmla="*/ 62 w 141"/>
                  <a:gd name="T25" fmla="*/ 82 h 304"/>
                  <a:gd name="T26" fmla="*/ 64 w 141"/>
                  <a:gd name="T27" fmla="*/ 90 h 304"/>
                  <a:gd name="T28" fmla="*/ 66 w 141"/>
                  <a:gd name="T29" fmla="*/ 98 h 304"/>
                  <a:gd name="T30" fmla="*/ 67 w 141"/>
                  <a:gd name="T31" fmla="*/ 106 h 304"/>
                  <a:gd name="T32" fmla="*/ 68 w 141"/>
                  <a:gd name="T33" fmla="*/ 116 h 304"/>
                  <a:gd name="T34" fmla="*/ 69 w 141"/>
                  <a:gd name="T35" fmla="*/ 123 h 304"/>
                  <a:gd name="T36" fmla="*/ 70 w 141"/>
                  <a:gd name="T37" fmla="*/ 131 h 304"/>
                  <a:gd name="T38" fmla="*/ 69 w 141"/>
                  <a:gd name="T39" fmla="*/ 138 h 304"/>
                  <a:gd name="T40" fmla="*/ 67 w 141"/>
                  <a:gd name="T41" fmla="*/ 144 h 304"/>
                  <a:gd name="T42" fmla="*/ 64 w 141"/>
                  <a:gd name="T43" fmla="*/ 147 h 304"/>
                  <a:gd name="T44" fmla="*/ 57 w 141"/>
                  <a:gd name="T45" fmla="*/ 151 h 304"/>
                  <a:gd name="T46" fmla="*/ 48 w 141"/>
                  <a:gd name="T47" fmla="*/ 152 h 304"/>
                  <a:gd name="T48" fmla="*/ 41 w 141"/>
                  <a:gd name="T49" fmla="*/ 152 h 304"/>
                  <a:gd name="T50" fmla="*/ 32 w 141"/>
                  <a:gd name="T51" fmla="*/ 152 h 304"/>
                  <a:gd name="T52" fmla="*/ 25 w 141"/>
                  <a:gd name="T53" fmla="*/ 151 h 304"/>
                  <a:gd name="T54" fmla="*/ 19 w 141"/>
                  <a:gd name="T55" fmla="*/ 150 h 304"/>
                  <a:gd name="T56" fmla="*/ 13 w 141"/>
                  <a:gd name="T57" fmla="*/ 148 h 304"/>
                  <a:gd name="T58" fmla="*/ 9 w 141"/>
                  <a:gd name="T59" fmla="*/ 144 h 304"/>
                  <a:gd name="T60" fmla="*/ 7 w 141"/>
                  <a:gd name="T61" fmla="*/ 138 h 304"/>
                  <a:gd name="T62" fmla="*/ 5 w 141"/>
                  <a:gd name="T63" fmla="*/ 129 h 304"/>
                  <a:gd name="T64" fmla="*/ 3 w 141"/>
                  <a:gd name="T65" fmla="*/ 117 h 304"/>
                  <a:gd name="T66" fmla="*/ 2 w 141"/>
                  <a:gd name="T67" fmla="*/ 106 h 304"/>
                  <a:gd name="T68" fmla="*/ 0 w 141"/>
                  <a:gd name="T69" fmla="*/ 94 h 304"/>
                  <a:gd name="T70" fmla="*/ 1 w 141"/>
                  <a:gd name="T71" fmla="*/ 83 h 304"/>
                  <a:gd name="T72" fmla="*/ 1 w 141"/>
                  <a:gd name="T73" fmla="*/ 75 h 304"/>
                  <a:gd name="T74" fmla="*/ 4 w 141"/>
                  <a:gd name="T75" fmla="*/ 69 h 304"/>
                  <a:gd name="T76" fmla="*/ 10 w 141"/>
                  <a:gd name="T77" fmla="*/ 60 h 304"/>
                  <a:gd name="T78" fmla="*/ 16 w 141"/>
                  <a:gd name="T79" fmla="*/ 54 h 304"/>
                  <a:gd name="T80" fmla="*/ 20 w 141"/>
                  <a:gd name="T81" fmla="*/ 47 h 304"/>
                  <a:gd name="T82" fmla="*/ 22 w 141"/>
                  <a:gd name="T83" fmla="*/ 40 h 304"/>
                  <a:gd name="T84" fmla="*/ 22 w 141"/>
                  <a:gd name="T85" fmla="*/ 37 h 304"/>
                  <a:gd name="T86" fmla="*/ 21 w 141"/>
                  <a:gd name="T87" fmla="*/ 31 h 304"/>
                  <a:gd name="T88" fmla="*/ 21 w 141"/>
                  <a:gd name="T89" fmla="*/ 23 h 304"/>
                  <a:gd name="T90" fmla="*/ 20 w 141"/>
                  <a:gd name="T91" fmla="*/ 18 h 304"/>
                  <a:gd name="T92" fmla="*/ 19 w 141"/>
                  <a:gd name="T93" fmla="*/ 11 h 304"/>
                  <a:gd name="T94" fmla="*/ 19 w 141"/>
                  <a:gd name="T95" fmla="*/ 5 h 304"/>
                  <a:gd name="T96" fmla="*/ 32 w 141"/>
                  <a:gd name="T97" fmla="*/ 0 h 30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41"/>
                  <a:gd name="T148" fmla="*/ 0 h 304"/>
                  <a:gd name="T149" fmla="*/ 141 w 141"/>
                  <a:gd name="T150" fmla="*/ 304 h 304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41" h="304">
                    <a:moveTo>
                      <a:pt x="65" y="0"/>
                    </a:moveTo>
                    <a:lnTo>
                      <a:pt x="65" y="3"/>
                    </a:lnTo>
                    <a:lnTo>
                      <a:pt x="65" y="7"/>
                    </a:lnTo>
                    <a:lnTo>
                      <a:pt x="65" y="13"/>
                    </a:lnTo>
                    <a:lnTo>
                      <a:pt x="65" y="21"/>
                    </a:lnTo>
                    <a:lnTo>
                      <a:pt x="65" y="28"/>
                    </a:lnTo>
                    <a:lnTo>
                      <a:pt x="65" y="36"/>
                    </a:lnTo>
                    <a:lnTo>
                      <a:pt x="65" y="45"/>
                    </a:lnTo>
                    <a:lnTo>
                      <a:pt x="65" y="53"/>
                    </a:lnTo>
                    <a:lnTo>
                      <a:pt x="67" y="62"/>
                    </a:lnTo>
                    <a:lnTo>
                      <a:pt x="67" y="70"/>
                    </a:lnTo>
                    <a:lnTo>
                      <a:pt x="71" y="78"/>
                    </a:lnTo>
                    <a:lnTo>
                      <a:pt x="73" y="85"/>
                    </a:lnTo>
                    <a:lnTo>
                      <a:pt x="75" y="91"/>
                    </a:lnTo>
                    <a:lnTo>
                      <a:pt x="80" y="95"/>
                    </a:lnTo>
                    <a:lnTo>
                      <a:pt x="84" y="100"/>
                    </a:lnTo>
                    <a:lnTo>
                      <a:pt x="92" y="104"/>
                    </a:lnTo>
                    <a:lnTo>
                      <a:pt x="99" y="114"/>
                    </a:lnTo>
                    <a:lnTo>
                      <a:pt x="103" y="118"/>
                    </a:lnTo>
                    <a:lnTo>
                      <a:pt x="107" y="123"/>
                    </a:lnTo>
                    <a:lnTo>
                      <a:pt x="111" y="129"/>
                    </a:lnTo>
                    <a:lnTo>
                      <a:pt x="115" y="135"/>
                    </a:lnTo>
                    <a:lnTo>
                      <a:pt x="116" y="142"/>
                    </a:lnTo>
                    <a:lnTo>
                      <a:pt x="118" y="148"/>
                    </a:lnTo>
                    <a:lnTo>
                      <a:pt x="120" y="156"/>
                    </a:lnTo>
                    <a:lnTo>
                      <a:pt x="124" y="165"/>
                    </a:lnTo>
                    <a:lnTo>
                      <a:pt x="126" y="171"/>
                    </a:lnTo>
                    <a:lnTo>
                      <a:pt x="128" y="180"/>
                    </a:lnTo>
                    <a:lnTo>
                      <a:pt x="130" y="188"/>
                    </a:lnTo>
                    <a:lnTo>
                      <a:pt x="132" y="197"/>
                    </a:lnTo>
                    <a:lnTo>
                      <a:pt x="132" y="205"/>
                    </a:lnTo>
                    <a:lnTo>
                      <a:pt x="134" y="213"/>
                    </a:lnTo>
                    <a:lnTo>
                      <a:pt x="135" y="222"/>
                    </a:lnTo>
                    <a:lnTo>
                      <a:pt x="137" y="232"/>
                    </a:lnTo>
                    <a:lnTo>
                      <a:pt x="137" y="239"/>
                    </a:lnTo>
                    <a:lnTo>
                      <a:pt x="139" y="247"/>
                    </a:lnTo>
                    <a:lnTo>
                      <a:pt x="139" y="254"/>
                    </a:lnTo>
                    <a:lnTo>
                      <a:pt x="141" y="262"/>
                    </a:lnTo>
                    <a:lnTo>
                      <a:pt x="139" y="268"/>
                    </a:lnTo>
                    <a:lnTo>
                      <a:pt x="139" y="275"/>
                    </a:lnTo>
                    <a:lnTo>
                      <a:pt x="137" y="281"/>
                    </a:lnTo>
                    <a:lnTo>
                      <a:pt x="135" y="287"/>
                    </a:lnTo>
                    <a:lnTo>
                      <a:pt x="132" y="291"/>
                    </a:lnTo>
                    <a:lnTo>
                      <a:pt x="128" y="294"/>
                    </a:lnTo>
                    <a:lnTo>
                      <a:pt x="122" y="298"/>
                    </a:lnTo>
                    <a:lnTo>
                      <a:pt x="115" y="302"/>
                    </a:lnTo>
                    <a:lnTo>
                      <a:pt x="107" y="302"/>
                    </a:lnTo>
                    <a:lnTo>
                      <a:pt x="97" y="304"/>
                    </a:lnTo>
                    <a:lnTo>
                      <a:pt x="88" y="304"/>
                    </a:lnTo>
                    <a:lnTo>
                      <a:pt x="82" y="304"/>
                    </a:lnTo>
                    <a:lnTo>
                      <a:pt x="73" y="304"/>
                    </a:lnTo>
                    <a:lnTo>
                      <a:pt x="65" y="304"/>
                    </a:lnTo>
                    <a:lnTo>
                      <a:pt x="58" y="302"/>
                    </a:lnTo>
                    <a:lnTo>
                      <a:pt x="50" y="302"/>
                    </a:lnTo>
                    <a:lnTo>
                      <a:pt x="44" y="300"/>
                    </a:lnTo>
                    <a:lnTo>
                      <a:pt x="39" y="300"/>
                    </a:lnTo>
                    <a:lnTo>
                      <a:pt x="31" y="296"/>
                    </a:lnTo>
                    <a:lnTo>
                      <a:pt x="27" y="296"/>
                    </a:lnTo>
                    <a:lnTo>
                      <a:pt x="20" y="291"/>
                    </a:lnTo>
                    <a:lnTo>
                      <a:pt x="18" y="287"/>
                    </a:lnTo>
                    <a:lnTo>
                      <a:pt x="16" y="279"/>
                    </a:lnTo>
                    <a:lnTo>
                      <a:pt x="14" y="275"/>
                    </a:lnTo>
                    <a:lnTo>
                      <a:pt x="12" y="266"/>
                    </a:lnTo>
                    <a:lnTo>
                      <a:pt x="10" y="258"/>
                    </a:lnTo>
                    <a:lnTo>
                      <a:pt x="8" y="247"/>
                    </a:lnTo>
                    <a:lnTo>
                      <a:pt x="6" y="235"/>
                    </a:lnTo>
                    <a:lnTo>
                      <a:pt x="4" y="224"/>
                    </a:lnTo>
                    <a:lnTo>
                      <a:pt x="4" y="213"/>
                    </a:lnTo>
                    <a:lnTo>
                      <a:pt x="2" y="201"/>
                    </a:lnTo>
                    <a:lnTo>
                      <a:pt x="0" y="188"/>
                    </a:lnTo>
                    <a:lnTo>
                      <a:pt x="0" y="177"/>
                    </a:lnTo>
                    <a:lnTo>
                      <a:pt x="2" y="167"/>
                    </a:lnTo>
                    <a:lnTo>
                      <a:pt x="2" y="158"/>
                    </a:lnTo>
                    <a:lnTo>
                      <a:pt x="2" y="150"/>
                    </a:lnTo>
                    <a:lnTo>
                      <a:pt x="4" y="142"/>
                    </a:lnTo>
                    <a:lnTo>
                      <a:pt x="8" y="138"/>
                    </a:lnTo>
                    <a:lnTo>
                      <a:pt x="14" y="129"/>
                    </a:lnTo>
                    <a:lnTo>
                      <a:pt x="20" y="121"/>
                    </a:lnTo>
                    <a:lnTo>
                      <a:pt x="27" y="116"/>
                    </a:lnTo>
                    <a:lnTo>
                      <a:pt x="33" y="108"/>
                    </a:lnTo>
                    <a:lnTo>
                      <a:pt x="35" y="102"/>
                    </a:lnTo>
                    <a:lnTo>
                      <a:pt x="40" y="95"/>
                    </a:lnTo>
                    <a:lnTo>
                      <a:pt x="42" y="89"/>
                    </a:lnTo>
                    <a:lnTo>
                      <a:pt x="44" y="81"/>
                    </a:lnTo>
                    <a:lnTo>
                      <a:pt x="44" y="78"/>
                    </a:lnTo>
                    <a:lnTo>
                      <a:pt x="44" y="74"/>
                    </a:lnTo>
                    <a:lnTo>
                      <a:pt x="42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7"/>
                    </a:lnTo>
                    <a:lnTo>
                      <a:pt x="40" y="42"/>
                    </a:lnTo>
                    <a:lnTo>
                      <a:pt x="40" y="36"/>
                    </a:lnTo>
                    <a:lnTo>
                      <a:pt x="40" y="28"/>
                    </a:lnTo>
                    <a:lnTo>
                      <a:pt x="39" y="23"/>
                    </a:lnTo>
                    <a:lnTo>
                      <a:pt x="39" y="15"/>
                    </a:lnTo>
                    <a:lnTo>
                      <a:pt x="39" y="11"/>
                    </a:lnTo>
                    <a:lnTo>
                      <a:pt x="37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E8B0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4" name="Freeform 189"/>
              <p:cNvSpPr>
                <a:spLocks/>
              </p:cNvSpPr>
              <p:nvPr/>
            </p:nvSpPr>
            <p:spPr bwMode="auto">
              <a:xfrm>
                <a:off x="1356" y="1555"/>
                <a:ext cx="72" cy="157"/>
              </a:xfrm>
              <a:custGeom>
                <a:avLst/>
                <a:gdLst>
                  <a:gd name="T0" fmla="*/ 17 w 144"/>
                  <a:gd name="T1" fmla="*/ 10 h 314"/>
                  <a:gd name="T2" fmla="*/ 18 w 144"/>
                  <a:gd name="T3" fmla="*/ 17 h 314"/>
                  <a:gd name="T4" fmla="*/ 20 w 144"/>
                  <a:gd name="T5" fmla="*/ 24 h 314"/>
                  <a:gd name="T6" fmla="*/ 21 w 144"/>
                  <a:gd name="T7" fmla="*/ 31 h 314"/>
                  <a:gd name="T8" fmla="*/ 21 w 144"/>
                  <a:gd name="T9" fmla="*/ 39 h 314"/>
                  <a:gd name="T10" fmla="*/ 20 w 144"/>
                  <a:gd name="T11" fmla="*/ 45 h 314"/>
                  <a:gd name="T12" fmla="*/ 18 w 144"/>
                  <a:gd name="T13" fmla="*/ 49 h 314"/>
                  <a:gd name="T14" fmla="*/ 12 w 144"/>
                  <a:gd name="T15" fmla="*/ 54 h 314"/>
                  <a:gd name="T16" fmla="*/ 6 w 144"/>
                  <a:gd name="T17" fmla="*/ 61 h 314"/>
                  <a:gd name="T18" fmla="*/ 2 w 144"/>
                  <a:gd name="T19" fmla="*/ 69 h 314"/>
                  <a:gd name="T20" fmla="*/ 1 w 144"/>
                  <a:gd name="T21" fmla="*/ 74 h 314"/>
                  <a:gd name="T22" fmla="*/ 1 w 144"/>
                  <a:gd name="T23" fmla="*/ 80 h 314"/>
                  <a:gd name="T24" fmla="*/ 0 w 144"/>
                  <a:gd name="T25" fmla="*/ 87 h 314"/>
                  <a:gd name="T26" fmla="*/ 0 w 144"/>
                  <a:gd name="T27" fmla="*/ 98 h 314"/>
                  <a:gd name="T28" fmla="*/ 1 w 144"/>
                  <a:gd name="T29" fmla="*/ 109 h 314"/>
                  <a:gd name="T30" fmla="*/ 2 w 144"/>
                  <a:gd name="T31" fmla="*/ 122 h 314"/>
                  <a:gd name="T32" fmla="*/ 2 w 144"/>
                  <a:gd name="T33" fmla="*/ 134 h 314"/>
                  <a:gd name="T34" fmla="*/ 2 w 144"/>
                  <a:gd name="T35" fmla="*/ 143 h 314"/>
                  <a:gd name="T36" fmla="*/ 3 w 144"/>
                  <a:gd name="T37" fmla="*/ 150 h 314"/>
                  <a:gd name="T38" fmla="*/ 3 w 144"/>
                  <a:gd name="T39" fmla="*/ 153 h 314"/>
                  <a:gd name="T40" fmla="*/ 9 w 144"/>
                  <a:gd name="T41" fmla="*/ 154 h 314"/>
                  <a:gd name="T42" fmla="*/ 14 w 144"/>
                  <a:gd name="T43" fmla="*/ 155 h 314"/>
                  <a:gd name="T44" fmla="*/ 22 w 144"/>
                  <a:gd name="T45" fmla="*/ 157 h 314"/>
                  <a:gd name="T46" fmla="*/ 32 w 144"/>
                  <a:gd name="T47" fmla="*/ 157 h 314"/>
                  <a:gd name="T48" fmla="*/ 44 w 144"/>
                  <a:gd name="T49" fmla="*/ 156 h 314"/>
                  <a:gd name="T50" fmla="*/ 57 w 144"/>
                  <a:gd name="T51" fmla="*/ 153 h 314"/>
                  <a:gd name="T52" fmla="*/ 72 w 144"/>
                  <a:gd name="T53" fmla="*/ 146 h 314"/>
                  <a:gd name="T54" fmla="*/ 71 w 144"/>
                  <a:gd name="T55" fmla="*/ 142 h 314"/>
                  <a:gd name="T56" fmla="*/ 71 w 144"/>
                  <a:gd name="T57" fmla="*/ 133 h 314"/>
                  <a:gd name="T58" fmla="*/ 71 w 144"/>
                  <a:gd name="T59" fmla="*/ 119 h 314"/>
                  <a:gd name="T60" fmla="*/ 70 w 144"/>
                  <a:gd name="T61" fmla="*/ 105 h 314"/>
                  <a:gd name="T62" fmla="*/ 68 w 144"/>
                  <a:gd name="T63" fmla="*/ 88 h 314"/>
                  <a:gd name="T64" fmla="*/ 65 w 144"/>
                  <a:gd name="T65" fmla="*/ 75 h 314"/>
                  <a:gd name="T66" fmla="*/ 59 w 144"/>
                  <a:gd name="T67" fmla="*/ 64 h 314"/>
                  <a:gd name="T68" fmla="*/ 52 w 144"/>
                  <a:gd name="T69" fmla="*/ 57 h 314"/>
                  <a:gd name="T70" fmla="*/ 45 w 144"/>
                  <a:gd name="T71" fmla="*/ 51 h 314"/>
                  <a:gd name="T72" fmla="*/ 40 w 144"/>
                  <a:gd name="T73" fmla="*/ 44 h 314"/>
                  <a:gd name="T74" fmla="*/ 37 w 144"/>
                  <a:gd name="T75" fmla="*/ 35 h 314"/>
                  <a:gd name="T76" fmla="*/ 35 w 144"/>
                  <a:gd name="T77" fmla="*/ 25 h 314"/>
                  <a:gd name="T78" fmla="*/ 34 w 144"/>
                  <a:gd name="T79" fmla="*/ 14 h 314"/>
                  <a:gd name="T80" fmla="*/ 34 w 144"/>
                  <a:gd name="T81" fmla="*/ 7 h 314"/>
                  <a:gd name="T82" fmla="*/ 33 w 144"/>
                  <a:gd name="T83" fmla="*/ 1 h 314"/>
                  <a:gd name="T84" fmla="*/ 16 w 144"/>
                  <a:gd name="T85" fmla="*/ 5 h 31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44"/>
                  <a:gd name="T130" fmla="*/ 0 h 314"/>
                  <a:gd name="T131" fmla="*/ 144 w 144"/>
                  <a:gd name="T132" fmla="*/ 314 h 31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44" h="314">
                    <a:moveTo>
                      <a:pt x="32" y="10"/>
                    </a:moveTo>
                    <a:lnTo>
                      <a:pt x="34" y="21"/>
                    </a:lnTo>
                    <a:lnTo>
                      <a:pt x="34" y="25"/>
                    </a:lnTo>
                    <a:lnTo>
                      <a:pt x="36" y="33"/>
                    </a:lnTo>
                    <a:lnTo>
                      <a:pt x="38" y="40"/>
                    </a:lnTo>
                    <a:lnTo>
                      <a:pt x="40" y="48"/>
                    </a:lnTo>
                    <a:lnTo>
                      <a:pt x="40" y="56"/>
                    </a:lnTo>
                    <a:lnTo>
                      <a:pt x="42" y="63"/>
                    </a:lnTo>
                    <a:lnTo>
                      <a:pt x="42" y="71"/>
                    </a:lnTo>
                    <a:lnTo>
                      <a:pt x="42" y="78"/>
                    </a:lnTo>
                    <a:lnTo>
                      <a:pt x="42" y="84"/>
                    </a:lnTo>
                    <a:lnTo>
                      <a:pt x="40" y="90"/>
                    </a:lnTo>
                    <a:lnTo>
                      <a:pt x="38" y="95"/>
                    </a:lnTo>
                    <a:lnTo>
                      <a:pt x="36" y="99"/>
                    </a:lnTo>
                    <a:lnTo>
                      <a:pt x="30" y="105"/>
                    </a:lnTo>
                    <a:lnTo>
                      <a:pt x="24" y="109"/>
                    </a:lnTo>
                    <a:lnTo>
                      <a:pt x="19" y="116"/>
                    </a:lnTo>
                    <a:lnTo>
                      <a:pt x="13" y="122"/>
                    </a:lnTo>
                    <a:lnTo>
                      <a:pt x="7" y="128"/>
                    </a:lnTo>
                    <a:lnTo>
                      <a:pt x="5" y="137"/>
                    </a:lnTo>
                    <a:lnTo>
                      <a:pt x="4" y="143"/>
                    </a:lnTo>
                    <a:lnTo>
                      <a:pt x="2" y="147"/>
                    </a:lnTo>
                    <a:lnTo>
                      <a:pt x="2" y="154"/>
                    </a:lnTo>
                    <a:lnTo>
                      <a:pt x="2" y="160"/>
                    </a:lnTo>
                    <a:lnTo>
                      <a:pt x="0" y="168"/>
                    </a:lnTo>
                    <a:lnTo>
                      <a:pt x="0" y="175"/>
                    </a:lnTo>
                    <a:lnTo>
                      <a:pt x="0" y="185"/>
                    </a:lnTo>
                    <a:lnTo>
                      <a:pt x="0" y="196"/>
                    </a:lnTo>
                    <a:lnTo>
                      <a:pt x="0" y="208"/>
                    </a:lnTo>
                    <a:lnTo>
                      <a:pt x="2" y="219"/>
                    </a:lnTo>
                    <a:lnTo>
                      <a:pt x="2" y="232"/>
                    </a:lnTo>
                    <a:lnTo>
                      <a:pt x="4" y="244"/>
                    </a:lnTo>
                    <a:lnTo>
                      <a:pt x="4" y="255"/>
                    </a:lnTo>
                    <a:lnTo>
                      <a:pt x="4" y="267"/>
                    </a:lnTo>
                    <a:lnTo>
                      <a:pt x="5" y="276"/>
                    </a:lnTo>
                    <a:lnTo>
                      <a:pt x="5" y="286"/>
                    </a:lnTo>
                    <a:lnTo>
                      <a:pt x="5" y="293"/>
                    </a:lnTo>
                    <a:lnTo>
                      <a:pt x="7" y="299"/>
                    </a:lnTo>
                    <a:lnTo>
                      <a:pt x="7" y="303"/>
                    </a:lnTo>
                    <a:lnTo>
                      <a:pt x="7" y="305"/>
                    </a:lnTo>
                    <a:lnTo>
                      <a:pt x="9" y="305"/>
                    </a:lnTo>
                    <a:lnTo>
                      <a:pt x="17" y="308"/>
                    </a:lnTo>
                    <a:lnTo>
                      <a:pt x="23" y="308"/>
                    </a:lnTo>
                    <a:lnTo>
                      <a:pt x="28" y="310"/>
                    </a:lnTo>
                    <a:lnTo>
                      <a:pt x="36" y="312"/>
                    </a:lnTo>
                    <a:lnTo>
                      <a:pt x="45" y="314"/>
                    </a:lnTo>
                    <a:lnTo>
                      <a:pt x="55" y="314"/>
                    </a:lnTo>
                    <a:lnTo>
                      <a:pt x="64" y="314"/>
                    </a:lnTo>
                    <a:lnTo>
                      <a:pt x="76" y="314"/>
                    </a:lnTo>
                    <a:lnTo>
                      <a:pt x="89" y="312"/>
                    </a:lnTo>
                    <a:lnTo>
                      <a:pt x="101" y="308"/>
                    </a:lnTo>
                    <a:lnTo>
                      <a:pt x="114" y="305"/>
                    </a:lnTo>
                    <a:lnTo>
                      <a:pt x="129" y="297"/>
                    </a:lnTo>
                    <a:lnTo>
                      <a:pt x="144" y="291"/>
                    </a:lnTo>
                    <a:lnTo>
                      <a:pt x="142" y="289"/>
                    </a:lnTo>
                    <a:lnTo>
                      <a:pt x="142" y="284"/>
                    </a:lnTo>
                    <a:lnTo>
                      <a:pt x="142" y="274"/>
                    </a:lnTo>
                    <a:lnTo>
                      <a:pt x="142" y="265"/>
                    </a:lnTo>
                    <a:lnTo>
                      <a:pt x="142" y="251"/>
                    </a:lnTo>
                    <a:lnTo>
                      <a:pt x="142" y="238"/>
                    </a:lnTo>
                    <a:lnTo>
                      <a:pt x="140" y="225"/>
                    </a:lnTo>
                    <a:lnTo>
                      <a:pt x="140" y="210"/>
                    </a:lnTo>
                    <a:lnTo>
                      <a:pt x="137" y="194"/>
                    </a:lnTo>
                    <a:lnTo>
                      <a:pt x="135" y="177"/>
                    </a:lnTo>
                    <a:lnTo>
                      <a:pt x="131" y="162"/>
                    </a:lnTo>
                    <a:lnTo>
                      <a:pt x="129" y="149"/>
                    </a:lnTo>
                    <a:lnTo>
                      <a:pt x="123" y="135"/>
                    </a:lnTo>
                    <a:lnTo>
                      <a:pt x="118" y="128"/>
                    </a:lnTo>
                    <a:lnTo>
                      <a:pt x="112" y="118"/>
                    </a:lnTo>
                    <a:lnTo>
                      <a:pt x="104" y="114"/>
                    </a:lnTo>
                    <a:lnTo>
                      <a:pt x="97" y="109"/>
                    </a:lnTo>
                    <a:lnTo>
                      <a:pt x="91" y="103"/>
                    </a:lnTo>
                    <a:lnTo>
                      <a:pt x="85" y="95"/>
                    </a:lnTo>
                    <a:lnTo>
                      <a:pt x="81" y="88"/>
                    </a:lnTo>
                    <a:lnTo>
                      <a:pt x="76" y="78"/>
                    </a:lnTo>
                    <a:lnTo>
                      <a:pt x="74" y="69"/>
                    </a:lnTo>
                    <a:lnTo>
                      <a:pt x="72" y="57"/>
                    </a:lnTo>
                    <a:lnTo>
                      <a:pt x="70" y="50"/>
                    </a:lnTo>
                    <a:lnTo>
                      <a:pt x="68" y="38"/>
                    </a:lnTo>
                    <a:lnTo>
                      <a:pt x="68" y="29"/>
                    </a:lnTo>
                    <a:lnTo>
                      <a:pt x="68" y="21"/>
                    </a:lnTo>
                    <a:lnTo>
                      <a:pt x="68" y="14"/>
                    </a:lnTo>
                    <a:lnTo>
                      <a:pt x="66" y="8"/>
                    </a:lnTo>
                    <a:lnTo>
                      <a:pt x="66" y="2"/>
                    </a:lnTo>
                    <a:lnTo>
                      <a:pt x="66" y="0"/>
                    </a:lnTo>
                    <a:lnTo>
                      <a:pt x="32" y="10"/>
                    </a:lnTo>
                    <a:close/>
                  </a:path>
                </a:pathLst>
              </a:custGeom>
              <a:solidFill>
                <a:srgbClr val="ED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5" name="Freeform 190"/>
              <p:cNvSpPr>
                <a:spLocks/>
              </p:cNvSpPr>
              <p:nvPr/>
            </p:nvSpPr>
            <p:spPr bwMode="auto">
              <a:xfrm>
                <a:off x="1604" y="1431"/>
                <a:ext cx="46" cy="110"/>
              </a:xfrm>
              <a:custGeom>
                <a:avLst/>
                <a:gdLst>
                  <a:gd name="T0" fmla="*/ 10 w 91"/>
                  <a:gd name="T1" fmla="*/ 2 h 221"/>
                  <a:gd name="T2" fmla="*/ 10 w 91"/>
                  <a:gd name="T3" fmla="*/ 7 h 221"/>
                  <a:gd name="T4" fmla="*/ 11 w 91"/>
                  <a:gd name="T5" fmla="*/ 14 h 221"/>
                  <a:gd name="T6" fmla="*/ 12 w 91"/>
                  <a:gd name="T7" fmla="*/ 21 h 221"/>
                  <a:gd name="T8" fmla="*/ 12 w 91"/>
                  <a:gd name="T9" fmla="*/ 26 h 221"/>
                  <a:gd name="T10" fmla="*/ 11 w 91"/>
                  <a:gd name="T11" fmla="*/ 32 h 221"/>
                  <a:gd name="T12" fmla="*/ 10 w 91"/>
                  <a:gd name="T13" fmla="*/ 36 h 221"/>
                  <a:gd name="T14" fmla="*/ 6 w 91"/>
                  <a:gd name="T15" fmla="*/ 40 h 221"/>
                  <a:gd name="T16" fmla="*/ 2 w 91"/>
                  <a:gd name="T17" fmla="*/ 44 h 221"/>
                  <a:gd name="T18" fmla="*/ 0 w 91"/>
                  <a:gd name="T19" fmla="*/ 48 h 221"/>
                  <a:gd name="T20" fmla="*/ 0 w 91"/>
                  <a:gd name="T21" fmla="*/ 54 h 221"/>
                  <a:gd name="T22" fmla="*/ 0 w 91"/>
                  <a:gd name="T23" fmla="*/ 61 h 221"/>
                  <a:gd name="T24" fmla="*/ 0 w 91"/>
                  <a:gd name="T25" fmla="*/ 70 h 221"/>
                  <a:gd name="T26" fmla="*/ 1 w 91"/>
                  <a:gd name="T27" fmla="*/ 83 h 221"/>
                  <a:gd name="T28" fmla="*/ 1 w 91"/>
                  <a:gd name="T29" fmla="*/ 91 h 221"/>
                  <a:gd name="T30" fmla="*/ 2 w 91"/>
                  <a:gd name="T31" fmla="*/ 99 h 221"/>
                  <a:gd name="T32" fmla="*/ 5 w 91"/>
                  <a:gd name="T33" fmla="*/ 104 h 221"/>
                  <a:gd name="T34" fmla="*/ 10 w 91"/>
                  <a:gd name="T35" fmla="*/ 108 h 221"/>
                  <a:gd name="T36" fmla="*/ 18 w 91"/>
                  <a:gd name="T37" fmla="*/ 110 h 221"/>
                  <a:gd name="T38" fmla="*/ 25 w 91"/>
                  <a:gd name="T39" fmla="*/ 109 h 221"/>
                  <a:gd name="T40" fmla="*/ 33 w 91"/>
                  <a:gd name="T41" fmla="*/ 108 h 221"/>
                  <a:gd name="T42" fmla="*/ 38 w 91"/>
                  <a:gd name="T43" fmla="*/ 105 h 221"/>
                  <a:gd name="T44" fmla="*/ 44 w 91"/>
                  <a:gd name="T45" fmla="*/ 102 h 221"/>
                  <a:gd name="T46" fmla="*/ 46 w 91"/>
                  <a:gd name="T47" fmla="*/ 95 h 221"/>
                  <a:gd name="T48" fmla="*/ 46 w 91"/>
                  <a:gd name="T49" fmla="*/ 86 h 221"/>
                  <a:gd name="T50" fmla="*/ 46 w 91"/>
                  <a:gd name="T51" fmla="*/ 79 h 221"/>
                  <a:gd name="T52" fmla="*/ 45 w 91"/>
                  <a:gd name="T53" fmla="*/ 73 h 221"/>
                  <a:gd name="T54" fmla="*/ 43 w 91"/>
                  <a:gd name="T55" fmla="*/ 66 h 221"/>
                  <a:gd name="T56" fmla="*/ 41 w 91"/>
                  <a:gd name="T57" fmla="*/ 60 h 221"/>
                  <a:gd name="T58" fmla="*/ 39 w 91"/>
                  <a:gd name="T59" fmla="*/ 52 h 221"/>
                  <a:gd name="T60" fmla="*/ 37 w 91"/>
                  <a:gd name="T61" fmla="*/ 46 h 221"/>
                  <a:gd name="T62" fmla="*/ 34 w 91"/>
                  <a:gd name="T63" fmla="*/ 39 h 221"/>
                  <a:gd name="T64" fmla="*/ 31 w 91"/>
                  <a:gd name="T65" fmla="*/ 34 h 221"/>
                  <a:gd name="T66" fmla="*/ 25 w 91"/>
                  <a:gd name="T67" fmla="*/ 28 h 221"/>
                  <a:gd name="T68" fmla="*/ 21 w 91"/>
                  <a:gd name="T69" fmla="*/ 22 h 221"/>
                  <a:gd name="T70" fmla="*/ 19 w 91"/>
                  <a:gd name="T71" fmla="*/ 17 h 221"/>
                  <a:gd name="T72" fmla="*/ 10 w 91"/>
                  <a:gd name="T73" fmla="*/ 1 h 22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91"/>
                  <a:gd name="T112" fmla="*/ 0 h 221"/>
                  <a:gd name="T113" fmla="*/ 91 w 91"/>
                  <a:gd name="T114" fmla="*/ 221 h 22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91" h="221">
                    <a:moveTo>
                      <a:pt x="19" y="2"/>
                    </a:moveTo>
                    <a:lnTo>
                      <a:pt x="19" y="4"/>
                    </a:lnTo>
                    <a:lnTo>
                      <a:pt x="19" y="12"/>
                    </a:lnTo>
                    <a:lnTo>
                      <a:pt x="19" y="15"/>
                    </a:lnTo>
                    <a:lnTo>
                      <a:pt x="21" y="21"/>
                    </a:lnTo>
                    <a:lnTo>
                      <a:pt x="21" y="29"/>
                    </a:lnTo>
                    <a:lnTo>
                      <a:pt x="23" y="34"/>
                    </a:lnTo>
                    <a:lnTo>
                      <a:pt x="23" y="42"/>
                    </a:lnTo>
                    <a:lnTo>
                      <a:pt x="23" y="48"/>
                    </a:lnTo>
                    <a:lnTo>
                      <a:pt x="23" y="53"/>
                    </a:lnTo>
                    <a:lnTo>
                      <a:pt x="23" y="59"/>
                    </a:lnTo>
                    <a:lnTo>
                      <a:pt x="21" y="65"/>
                    </a:lnTo>
                    <a:lnTo>
                      <a:pt x="21" y="71"/>
                    </a:lnTo>
                    <a:lnTo>
                      <a:pt x="19" y="72"/>
                    </a:lnTo>
                    <a:lnTo>
                      <a:pt x="17" y="76"/>
                    </a:lnTo>
                    <a:lnTo>
                      <a:pt x="11" y="80"/>
                    </a:lnTo>
                    <a:lnTo>
                      <a:pt x="8" y="84"/>
                    </a:lnTo>
                    <a:lnTo>
                      <a:pt x="4" y="88"/>
                    </a:lnTo>
                    <a:lnTo>
                      <a:pt x="2" y="95"/>
                    </a:lnTo>
                    <a:lnTo>
                      <a:pt x="0" y="97"/>
                    </a:lnTo>
                    <a:lnTo>
                      <a:pt x="0" y="103"/>
                    </a:lnTo>
                    <a:lnTo>
                      <a:pt x="0" y="109"/>
                    </a:lnTo>
                    <a:lnTo>
                      <a:pt x="0" y="114"/>
                    </a:lnTo>
                    <a:lnTo>
                      <a:pt x="0" y="122"/>
                    </a:lnTo>
                    <a:lnTo>
                      <a:pt x="0" y="131"/>
                    </a:lnTo>
                    <a:lnTo>
                      <a:pt x="0" y="141"/>
                    </a:lnTo>
                    <a:lnTo>
                      <a:pt x="2" y="154"/>
                    </a:lnTo>
                    <a:lnTo>
                      <a:pt x="2" y="166"/>
                    </a:lnTo>
                    <a:lnTo>
                      <a:pt x="2" y="175"/>
                    </a:lnTo>
                    <a:lnTo>
                      <a:pt x="2" y="183"/>
                    </a:lnTo>
                    <a:lnTo>
                      <a:pt x="4" y="192"/>
                    </a:lnTo>
                    <a:lnTo>
                      <a:pt x="4" y="198"/>
                    </a:lnTo>
                    <a:lnTo>
                      <a:pt x="8" y="204"/>
                    </a:lnTo>
                    <a:lnTo>
                      <a:pt x="9" y="209"/>
                    </a:lnTo>
                    <a:lnTo>
                      <a:pt x="13" y="213"/>
                    </a:lnTo>
                    <a:lnTo>
                      <a:pt x="19" y="217"/>
                    </a:lnTo>
                    <a:lnTo>
                      <a:pt x="28" y="221"/>
                    </a:lnTo>
                    <a:lnTo>
                      <a:pt x="36" y="221"/>
                    </a:lnTo>
                    <a:lnTo>
                      <a:pt x="42" y="221"/>
                    </a:lnTo>
                    <a:lnTo>
                      <a:pt x="49" y="219"/>
                    </a:lnTo>
                    <a:lnTo>
                      <a:pt x="57" y="219"/>
                    </a:lnTo>
                    <a:lnTo>
                      <a:pt x="65" y="217"/>
                    </a:lnTo>
                    <a:lnTo>
                      <a:pt x="70" y="215"/>
                    </a:lnTo>
                    <a:lnTo>
                      <a:pt x="76" y="211"/>
                    </a:lnTo>
                    <a:lnTo>
                      <a:pt x="80" y="209"/>
                    </a:lnTo>
                    <a:lnTo>
                      <a:pt x="87" y="204"/>
                    </a:lnTo>
                    <a:lnTo>
                      <a:pt x="91" y="198"/>
                    </a:lnTo>
                    <a:lnTo>
                      <a:pt x="91" y="190"/>
                    </a:lnTo>
                    <a:lnTo>
                      <a:pt x="91" y="183"/>
                    </a:lnTo>
                    <a:lnTo>
                      <a:pt x="91" y="173"/>
                    </a:lnTo>
                    <a:lnTo>
                      <a:pt x="91" y="166"/>
                    </a:lnTo>
                    <a:lnTo>
                      <a:pt x="91" y="158"/>
                    </a:lnTo>
                    <a:lnTo>
                      <a:pt x="89" y="154"/>
                    </a:lnTo>
                    <a:lnTo>
                      <a:pt x="89" y="147"/>
                    </a:lnTo>
                    <a:lnTo>
                      <a:pt x="87" y="141"/>
                    </a:lnTo>
                    <a:lnTo>
                      <a:pt x="85" y="133"/>
                    </a:lnTo>
                    <a:lnTo>
                      <a:pt x="84" y="126"/>
                    </a:lnTo>
                    <a:lnTo>
                      <a:pt x="82" y="120"/>
                    </a:lnTo>
                    <a:lnTo>
                      <a:pt x="80" y="112"/>
                    </a:lnTo>
                    <a:lnTo>
                      <a:pt x="78" y="105"/>
                    </a:lnTo>
                    <a:lnTo>
                      <a:pt x="76" y="99"/>
                    </a:lnTo>
                    <a:lnTo>
                      <a:pt x="74" y="93"/>
                    </a:lnTo>
                    <a:lnTo>
                      <a:pt x="72" y="88"/>
                    </a:lnTo>
                    <a:lnTo>
                      <a:pt x="68" y="78"/>
                    </a:lnTo>
                    <a:lnTo>
                      <a:pt x="65" y="74"/>
                    </a:lnTo>
                    <a:lnTo>
                      <a:pt x="61" y="69"/>
                    </a:lnTo>
                    <a:lnTo>
                      <a:pt x="55" y="63"/>
                    </a:lnTo>
                    <a:lnTo>
                      <a:pt x="49" y="57"/>
                    </a:lnTo>
                    <a:lnTo>
                      <a:pt x="47" y="51"/>
                    </a:lnTo>
                    <a:lnTo>
                      <a:pt x="42" y="44"/>
                    </a:lnTo>
                    <a:lnTo>
                      <a:pt x="40" y="40"/>
                    </a:lnTo>
                    <a:lnTo>
                      <a:pt x="38" y="34"/>
                    </a:lnTo>
                    <a:lnTo>
                      <a:pt x="34" y="0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DE8A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6" name="Freeform 191"/>
              <p:cNvSpPr>
                <a:spLocks/>
              </p:cNvSpPr>
              <p:nvPr/>
            </p:nvSpPr>
            <p:spPr bwMode="auto">
              <a:xfrm>
                <a:off x="972" y="1392"/>
                <a:ext cx="26" cy="23"/>
              </a:xfrm>
              <a:custGeom>
                <a:avLst/>
                <a:gdLst>
                  <a:gd name="T0" fmla="*/ 15 w 53"/>
                  <a:gd name="T1" fmla="*/ 1 h 46"/>
                  <a:gd name="T2" fmla="*/ 10 w 53"/>
                  <a:gd name="T3" fmla="*/ 0 h 46"/>
                  <a:gd name="T4" fmla="*/ 6 w 53"/>
                  <a:gd name="T5" fmla="*/ 0 h 46"/>
                  <a:gd name="T6" fmla="*/ 3 w 53"/>
                  <a:gd name="T7" fmla="*/ 1 h 46"/>
                  <a:gd name="T8" fmla="*/ 2 w 53"/>
                  <a:gd name="T9" fmla="*/ 3 h 46"/>
                  <a:gd name="T10" fmla="*/ 0 w 53"/>
                  <a:gd name="T11" fmla="*/ 6 h 46"/>
                  <a:gd name="T12" fmla="*/ 0 w 53"/>
                  <a:gd name="T13" fmla="*/ 12 h 46"/>
                  <a:gd name="T14" fmla="*/ 1 w 53"/>
                  <a:gd name="T15" fmla="*/ 17 h 46"/>
                  <a:gd name="T16" fmla="*/ 4 w 53"/>
                  <a:gd name="T17" fmla="*/ 20 h 46"/>
                  <a:gd name="T18" fmla="*/ 6 w 53"/>
                  <a:gd name="T19" fmla="*/ 21 h 46"/>
                  <a:gd name="T20" fmla="*/ 9 w 53"/>
                  <a:gd name="T21" fmla="*/ 22 h 46"/>
                  <a:gd name="T22" fmla="*/ 12 w 53"/>
                  <a:gd name="T23" fmla="*/ 23 h 46"/>
                  <a:gd name="T24" fmla="*/ 16 w 53"/>
                  <a:gd name="T25" fmla="*/ 23 h 46"/>
                  <a:gd name="T26" fmla="*/ 19 w 53"/>
                  <a:gd name="T27" fmla="*/ 21 h 46"/>
                  <a:gd name="T28" fmla="*/ 21 w 53"/>
                  <a:gd name="T29" fmla="*/ 19 h 46"/>
                  <a:gd name="T30" fmla="*/ 24 w 53"/>
                  <a:gd name="T31" fmla="*/ 15 h 46"/>
                  <a:gd name="T32" fmla="*/ 26 w 53"/>
                  <a:gd name="T33" fmla="*/ 12 h 46"/>
                  <a:gd name="T34" fmla="*/ 25 w 53"/>
                  <a:gd name="T35" fmla="*/ 7 h 46"/>
                  <a:gd name="T36" fmla="*/ 24 w 53"/>
                  <a:gd name="T37" fmla="*/ 4 h 46"/>
                  <a:gd name="T38" fmla="*/ 21 w 53"/>
                  <a:gd name="T39" fmla="*/ 3 h 46"/>
                  <a:gd name="T40" fmla="*/ 21 w 53"/>
                  <a:gd name="T41" fmla="*/ 2 h 46"/>
                  <a:gd name="T42" fmla="*/ 18 w 53"/>
                  <a:gd name="T43" fmla="*/ 1 h 46"/>
                  <a:gd name="T44" fmla="*/ 15 w 53"/>
                  <a:gd name="T45" fmla="*/ 1 h 46"/>
                  <a:gd name="T46" fmla="*/ 15 w 53"/>
                  <a:gd name="T47" fmla="*/ 1 h 4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"/>
                  <a:gd name="T73" fmla="*/ 0 h 46"/>
                  <a:gd name="T74" fmla="*/ 53 w 53"/>
                  <a:gd name="T75" fmla="*/ 46 h 4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" h="46">
                    <a:moveTo>
                      <a:pt x="30" y="2"/>
                    </a:moveTo>
                    <a:lnTo>
                      <a:pt x="21" y="0"/>
                    </a:lnTo>
                    <a:lnTo>
                      <a:pt x="13" y="0"/>
                    </a:lnTo>
                    <a:lnTo>
                      <a:pt x="7" y="2"/>
                    </a:lnTo>
                    <a:lnTo>
                      <a:pt x="4" y="6"/>
                    </a:lnTo>
                    <a:lnTo>
                      <a:pt x="0" y="13"/>
                    </a:lnTo>
                    <a:lnTo>
                      <a:pt x="0" y="25"/>
                    </a:lnTo>
                    <a:lnTo>
                      <a:pt x="2" y="33"/>
                    </a:lnTo>
                    <a:lnTo>
                      <a:pt x="9" y="40"/>
                    </a:lnTo>
                    <a:lnTo>
                      <a:pt x="13" y="42"/>
                    </a:lnTo>
                    <a:lnTo>
                      <a:pt x="19" y="44"/>
                    </a:lnTo>
                    <a:lnTo>
                      <a:pt x="24" y="46"/>
                    </a:lnTo>
                    <a:lnTo>
                      <a:pt x="32" y="46"/>
                    </a:lnTo>
                    <a:lnTo>
                      <a:pt x="38" y="42"/>
                    </a:lnTo>
                    <a:lnTo>
                      <a:pt x="43" y="38"/>
                    </a:lnTo>
                    <a:lnTo>
                      <a:pt x="49" y="31"/>
                    </a:lnTo>
                    <a:lnTo>
                      <a:pt x="53" y="23"/>
                    </a:lnTo>
                    <a:lnTo>
                      <a:pt x="51" y="15"/>
                    </a:lnTo>
                    <a:lnTo>
                      <a:pt x="49" y="8"/>
                    </a:lnTo>
                    <a:lnTo>
                      <a:pt x="43" y="6"/>
                    </a:lnTo>
                    <a:lnTo>
                      <a:pt x="42" y="4"/>
                    </a:lnTo>
                    <a:lnTo>
                      <a:pt x="36" y="2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7" name="Freeform 192"/>
              <p:cNvSpPr>
                <a:spLocks/>
              </p:cNvSpPr>
              <p:nvPr/>
            </p:nvSpPr>
            <p:spPr bwMode="auto">
              <a:xfrm>
                <a:off x="829" y="1961"/>
                <a:ext cx="60" cy="66"/>
              </a:xfrm>
              <a:custGeom>
                <a:avLst/>
                <a:gdLst>
                  <a:gd name="T0" fmla="*/ 60 w 119"/>
                  <a:gd name="T1" fmla="*/ 53 h 133"/>
                  <a:gd name="T2" fmla="*/ 55 w 119"/>
                  <a:gd name="T3" fmla="*/ 51 h 133"/>
                  <a:gd name="T4" fmla="*/ 52 w 119"/>
                  <a:gd name="T5" fmla="*/ 48 h 133"/>
                  <a:gd name="T6" fmla="*/ 49 w 119"/>
                  <a:gd name="T7" fmla="*/ 46 h 133"/>
                  <a:gd name="T8" fmla="*/ 46 w 119"/>
                  <a:gd name="T9" fmla="*/ 42 h 133"/>
                  <a:gd name="T10" fmla="*/ 42 w 119"/>
                  <a:gd name="T11" fmla="*/ 39 h 133"/>
                  <a:gd name="T12" fmla="*/ 39 w 119"/>
                  <a:gd name="T13" fmla="*/ 35 h 133"/>
                  <a:gd name="T14" fmla="*/ 36 w 119"/>
                  <a:gd name="T15" fmla="*/ 31 h 133"/>
                  <a:gd name="T16" fmla="*/ 33 w 119"/>
                  <a:gd name="T17" fmla="*/ 28 h 133"/>
                  <a:gd name="T18" fmla="*/ 30 w 119"/>
                  <a:gd name="T19" fmla="*/ 24 h 133"/>
                  <a:gd name="T20" fmla="*/ 28 w 119"/>
                  <a:gd name="T21" fmla="*/ 21 h 133"/>
                  <a:gd name="T22" fmla="*/ 25 w 119"/>
                  <a:gd name="T23" fmla="*/ 16 h 133"/>
                  <a:gd name="T24" fmla="*/ 21 w 119"/>
                  <a:gd name="T25" fmla="*/ 13 h 133"/>
                  <a:gd name="T26" fmla="*/ 18 w 119"/>
                  <a:gd name="T27" fmla="*/ 9 h 133"/>
                  <a:gd name="T28" fmla="*/ 14 w 119"/>
                  <a:gd name="T29" fmla="*/ 6 h 133"/>
                  <a:gd name="T30" fmla="*/ 11 w 119"/>
                  <a:gd name="T31" fmla="*/ 3 h 133"/>
                  <a:gd name="T32" fmla="*/ 8 w 119"/>
                  <a:gd name="T33" fmla="*/ 0 h 133"/>
                  <a:gd name="T34" fmla="*/ 5 w 119"/>
                  <a:gd name="T35" fmla="*/ 3 h 133"/>
                  <a:gd name="T36" fmla="*/ 2 w 119"/>
                  <a:gd name="T37" fmla="*/ 6 h 133"/>
                  <a:gd name="T38" fmla="*/ 0 w 119"/>
                  <a:gd name="T39" fmla="*/ 8 h 133"/>
                  <a:gd name="T40" fmla="*/ 0 w 119"/>
                  <a:gd name="T41" fmla="*/ 13 h 133"/>
                  <a:gd name="T42" fmla="*/ 3 w 119"/>
                  <a:gd name="T43" fmla="*/ 16 h 133"/>
                  <a:gd name="T44" fmla="*/ 6 w 119"/>
                  <a:gd name="T45" fmla="*/ 19 h 133"/>
                  <a:gd name="T46" fmla="*/ 9 w 119"/>
                  <a:gd name="T47" fmla="*/ 22 h 133"/>
                  <a:gd name="T48" fmla="*/ 12 w 119"/>
                  <a:gd name="T49" fmla="*/ 26 h 133"/>
                  <a:gd name="T50" fmla="*/ 14 w 119"/>
                  <a:gd name="T51" fmla="*/ 28 h 133"/>
                  <a:gd name="T52" fmla="*/ 17 w 119"/>
                  <a:gd name="T53" fmla="*/ 32 h 133"/>
                  <a:gd name="T54" fmla="*/ 20 w 119"/>
                  <a:gd name="T55" fmla="*/ 35 h 133"/>
                  <a:gd name="T56" fmla="*/ 23 w 119"/>
                  <a:gd name="T57" fmla="*/ 39 h 133"/>
                  <a:gd name="T58" fmla="*/ 25 w 119"/>
                  <a:gd name="T59" fmla="*/ 42 h 133"/>
                  <a:gd name="T60" fmla="*/ 28 w 119"/>
                  <a:gd name="T61" fmla="*/ 46 h 133"/>
                  <a:gd name="T62" fmla="*/ 30 w 119"/>
                  <a:gd name="T63" fmla="*/ 48 h 133"/>
                  <a:gd name="T64" fmla="*/ 33 w 119"/>
                  <a:gd name="T65" fmla="*/ 52 h 133"/>
                  <a:gd name="T66" fmla="*/ 35 w 119"/>
                  <a:gd name="T67" fmla="*/ 55 h 133"/>
                  <a:gd name="T68" fmla="*/ 39 w 119"/>
                  <a:gd name="T69" fmla="*/ 59 h 133"/>
                  <a:gd name="T70" fmla="*/ 42 w 119"/>
                  <a:gd name="T71" fmla="*/ 63 h 133"/>
                  <a:gd name="T72" fmla="*/ 45 w 119"/>
                  <a:gd name="T73" fmla="*/ 66 h 133"/>
                  <a:gd name="T74" fmla="*/ 47 w 119"/>
                  <a:gd name="T75" fmla="*/ 66 h 133"/>
                  <a:gd name="T76" fmla="*/ 49 w 119"/>
                  <a:gd name="T77" fmla="*/ 66 h 133"/>
                  <a:gd name="T78" fmla="*/ 51 w 119"/>
                  <a:gd name="T79" fmla="*/ 64 h 133"/>
                  <a:gd name="T80" fmla="*/ 54 w 119"/>
                  <a:gd name="T81" fmla="*/ 62 h 133"/>
                  <a:gd name="T82" fmla="*/ 56 w 119"/>
                  <a:gd name="T83" fmla="*/ 59 h 133"/>
                  <a:gd name="T84" fmla="*/ 58 w 119"/>
                  <a:gd name="T85" fmla="*/ 56 h 133"/>
                  <a:gd name="T86" fmla="*/ 59 w 119"/>
                  <a:gd name="T87" fmla="*/ 54 h 133"/>
                  <a:gd name="T88" fmla="*/ 60 w 119"/>
                  <a:gd name="T89" fmla="*/ 53 h 133"/>
                  <a:gd name="T90" fmla="*/ 60 w 119"/>
                  <a:gd name="T91" fmla="*/ 53 h 13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19"/>
                  <a:gd name="T139" fmla="*/ 0 h 133"/>
                  <a:gd name="T140" fmla="*/ 119 w 119"/>
                  <a:gd name="T141" fmla="*/ 133 h 13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19" h="133">
                    <a:moveTo>
                      <a:pt x="119" y="107"/>
                    </a:moveTo>
                    <a:lnTo>
                      <a:pt x="110" y="103"/>
                    </a:lnTo>
                    <a:lnTo>
                      <a:pt x="104" y="97"/>
                    </a:lnTo>
                    <a:lnTo>
                      <a:pt x="97" y="92"/>
                    </a:lnTo>
                    <a:lnTo>
                      <a:pt x="91" y="84"/>
                    </a:lnTo>
                    <a:lnTo>
                      <a:pt x="83" y="78"/>
                    </a:lnTo>
                    <a:lnTo>
                      <a:pt x="78" y="71"/>
                    </a:lnTo>
                    <a:lnTo>
                      <a:pt x="72" y="63"/>
                    </a:lnTo>
                    <a:lnTo>
                      <a:pt x="66" y="57"/>
                    </a:lnTo>
                    <a:lnTo>
                      <a:pt x="60" y="48"/>
                    </a:lnTo>
                    <a:lnTo>
                      <a:pt x="55" y="42"/>
                    </a:lnTo>
                    <a:lnTo>
                      <a:pt x="49" y="33"/>
                    </a:lnTo>
                    <a:lnTo>
                      <a:pt x="41" y="27"/>
                    </a:lnTo>
                    <a:lnTo>
                      <a:pt x="36" y="19"/>
                    </a:lnTo>
                    <a:lnTo>
                      <a:pt x="28" y="12"/>
                    </a:lnTo>
                    <a:lnTo>
                      <a:pt x="22" y="6"/>
                    </a:lnTo>
                    <a:lnTo>
                      <a:pt x="15" y="0"/>
                    </a:lnTo>
                    <a:lnTo>
                      <a:pt x="9" y="6"/>
                    </a:lnTo>
                    <a:lnTo>
                      <a:pt x="3" y="12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5" y="33"/>
                    </a:lnTo>
                    <a:lnTo>
                      <a:pt x="11" y="38"/>
                    </a:lnTo>
                    <a:lnTo>
                      <a:pt x="17" y="44"/>
                    </a:lnTo>
                    <a:lnTo>
                      <a:pt x="24" y="52"/>
                    </a:lnTo>
                    <a:lnTo>
                      <a:pt x="28" y="57"/>
                    </a:lnTo>
                    <a:lnTo>
                      <a:pt x="34" y="65"/>
                    </a:lnTo>
                    <a:lnTo>
                      <a:pt x="40" y="71"/>
                    </a:lnTo>
                    <a:lnTo>
                      <a:pt x="45" y="78"/>
                    </a:lnTo>
                    <a:lnTo>
                      <a:pt x="49" y="84"/>
                    </a:lnTo>
                    <a:lnTo>
                      <a:pt x="55" y="92"/>
                    </a:lnTo>
                    <a:lnTo>
                      <a:pt x="59" y="97"/>
                    </a:lnTo>
                    <a:lnTo>
                      <a:pt x="66" y="105"/>
                    </a:lnTo>
                    <a:lnTo>
                      <a:pt x="70" y="111"/>
                    </a:lnTo>
                    <a:lnTo>
                      <a:pt x="78" y="118"/>
                    </a:lnTo>
                    <a:lnTo>
                      <a:pt x="83" y="126"/>
                    </a:lnTo>
                    <a:lnTo>
                      <a:pt x="89" y="133"/>
                    </a:lnTo>
                    <a:lnTo>
                      <a:pt x="93" y="133"/>
                    </a:lnTo>
                    <a:lnTo>
                      <a:pt x="97" y="132"/>
                    </a:lnTo>
                    <a:lnTo>
                      <a:pt x="102" y="128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3"/>
                    </a:lnTo>
                    <a:lnTo>
                      <a:pt x="117" y="109"/>
                    </a:lnTo>
                    <a:lnTo>
                      <a:pt x="119" y="107"/>
                    </a:lnTo>
                    <a:close/>
                  </a:path>
                </a:pathLst>
              </a:custGeom>
              <a:solidFill>
                <a:srgbClr val="B8B8D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8" name="Freeform 193"/>
              <p:cNvSpPr>
                <a:spLocks/>
              </p:cNvSpPr>
              <p:nvPr/>
            </p:nvSpPr>
            <p:spPr bwMode="auto">
              <a:xfrm>
                <a:off x="744" y="2092"/>
                <a:ext cx="69" cy="31"/>
              </a:xfrm>
              <a:custGeom>
                <a:avLst/>
                <a:gdLst>
                  <a:gd name="T0" fmla="*/ 62 w 138"/>
                  <a:gd name="T1" fmla="*/ 8 h 63"/>
                  <a:gd name="T2" fmla="*/ 57 w 138"/>
                  <a:gd name="T3" fmla="*/ 3 h 63"/>
                  <a:gd name="T4" fmla="*/ 53 w 138"/>
                  <a:gd name="T5" fmla="*/ 2 h 63"/>
                  <a:gd name="T6" fmla="*/ 50 w 138"/>
                  <a:gd name="T7" fmla="*/ 0 h 63"/>
                  <a:gd name="T8" fmla="*/ 46 w 138"/>
                  <a:gd name="T9" fmla="*/ 1 h 63"/>
                  <a:gd name="T10" fmla="*/ 43 w 138"/>
                  <a:gd name="T11" fmla="*/ 1 h 63"/>
                  <a:gd name="T12" fmla="*/ 40 w 138"/>
                  <a:gd name="T13" fmla="*/ 1 h 63"/>
                  <a:gd name="T14" fmla="*/ 37 w 138"/>
                  <a:gd name="T15" fmla="*/ 1 h 63"/>
                  <a:gd name="T16" fmla="*/ 33 w 138"/>
                  <a:gd name="T17" fmla="*/ 2 h 63"/>
                  <a:gd name="T18" fmla="*/ 29 w 138"/>
                  <a:gd name="T19" fmla="*/ 2 h 63"/>
                  <a:gd name="T20" fmla="*/ 24 w 138"/>
                  <a:gd name="T21" fmla="*/ 2 h 63"/>
                  <a:gd name="T22" fmla="*/ 19 w 138"/>
                  <a:gd name="T23" fmla="*/ 3 h 63"/>
                  <a:gd name="T24" fmla="*/ 17 w 138"/>
                  <a:gd name="T25" fmla="*/ 4 h 63"/>
                  <a:gd name="T26" fmla="*/ 12 w 138"/>
                  <a:gd name="T27" fmla="*/ 5 h 63"/>
                  <a:gd name="T28" fmla="*/ 9 w 138"/>
                  <a:gd name="T29" fmla="*/ 7 h 63"/>
                  <a:gd name="T30" fmla="*/ 5 w 138"/>
                  <a:gd name="T31" fmla="*/ 8 h 63"/>
                  <a:gd name="T32" fmla="*/ 3 w 138"/>
                  <a:gd name="T33" fmla="*/ 10 h 63"/>
                  <a:gd name="T34" fmla="*/ 1 w 138"/>
                  <a:gd name="T35" fmla="*/ 11 h 63"/>
                  <a:gd name="T36" fmla="*/ 0 w 138"/>
                  <a:gd name="T37" fmla="*/ 14 h 63"/>
                  <a:gd name="T38" fmla="*/ 0 w 138"/>
                  <a:gd name="T39" fmla="*/ 17 h 63"/>
                  <a:gd name="T40" fmla="*/ 1 w 138"/>
                  <a:gd name="T41" fmla="*/ 21 h 63"/>
                  <a:gd name="T42" fmla="*/ 3 w 138"/>
                  <a:gd name="T43" fmla="*/ 23 h 63"/>
                  <a:gd name="T44" fmla="*/ 7 w 138"/>
                  <a:gd name="T45" fmla="*/ 27 h 63"/>
                  <a:gd name="T46" fmla="*/ 11 w 138"/>
                  <a:gd name="T47" fmla="*/ 29 h 63"/>
                  <a:gd name="T48" fmla="*/ 16 w 138"/>
                  <a:gd name="T49" fmla="*/ 30 h 63"/>
                  <a:gd name="T50" fmla="*/ 19 w 138"/>
                  <a:gd name="T51" fmla="*/ 31 h 63"/>
                  <a:gd name="T52" fmla="*/ 24 w 138"/>
                  <a:gd name="T53" fmla="*/ 31 h 63"/>
                  <a:gd name="T54" fmla="*/ 29 w 138"/>
                  <a:gd name="T55" fmla="*/ 30 h 63"/>
                  <a:gd name="T56" fmla="*/ 35 w 138"/>
                  <a:gd name="T57" fmla="*/ 30 h 63"/>
                  <a:gd name="T58" fmla="*/ 38 w 138"/>
                  <a:gd name="T59" fmla="*/ 28 h 63"/>
                  <a:gd name="T60" fmla="*/ 43 w 138"/>
                  <a:gd name="T61" fmla="*/ 27 h 63"/>
                  <a:gd name="T62" fmla="*/ 48 w 138"/>
                  <a:gd name="T63" fmla="*/ 24 h 63"/>
                  <a:gd name="T64" fmla="*/ 53 w 138"/>
                  <a:gd name="T65" fmla="*/ 23 h 63"/>
                  <a:gd name="T66" fmla="*/ 57 w 138"/>
                  <a:gd name="T67" fmla="*/ 21 h 63"/>
                  <a:gd name="T68" fmla="*/ 62 w 138"/>
                  <a:gd name="T69" fmla="*/ 20 h 63"/>
                  <a:gd name="T70" fmla="*/ 66 w 138"/>
                  <a:gd name="T71" fmla="*/ 18 h 63"/>
                  <a:gd name="T72" fmla="*/ 69 w 138"/>
                  <a:gd name="T73" fmla="*/ 18 h 63"/>
                  <a:gd name="T74" fmla="*/ 67 w 138"/>
                  <a:gd name="T75" fmla="*/ 15 h 63"/>
                  <a:gd name="T76" fmla="*/ 66 w 138"/>
                  <a:gd name="T77" fmla="*/ 12 h 63"/>
                  <a:gd name="T78" fmla="*/ 63 w 138"/>
                  <a:gd name="T79" fmla="*/ 9 h 63"/>
                  <a:gd name="T80" fmla="*/ 62 w 138"/>
                  <a:gd name="T81" fmla="*/ 8 h 63"/>
                  <a:gd name="T82" fmla="*/ 62 w 138"/>
                  <a:gd name="T83" fmla="*/ 8 h 6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8"/>
                  <a:gd name="T127" fmla="*/ 0 h 63"/>
                  <a:gd name="T128" fmla="*/ 138 w 138"/>
                  <a:gd name="T129" fmla="*/ 63 h 6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8" h="63">
                    <a:moveTo>
                      <a:pt x="125" y="17"/>
                    </a:moveTo>
                    <a:lnTo>
                      <a:pt x="115" y="7"/>
                    </a:lnTo>
                    <a:lnTo>
                      <a:pt x="106" y="4"/>
                    </a:lnTo>
                    <a:lnTo>
                      <a:pt x="100" y="0"/>
                    </a:lnTo>
                    <a:lnTo>
                      <a:pt x="93" y="2"/>
                    </a:lnTo>
                    <a:lnTo>
                      <a:pt x="87" y="2"/>
                    </a:lnTo>
                    <a:lnTo>
                      <a:pt x="81" y="2"/>
                    </a:lnTo>
                    <a:lnTo>
                      <a:pt x="74" y="2"/>
                    </a:lnTo>
                    <a:lnTo>
                      <a:pt x="66" y="4"/>
                    </a:lnTo>
                    <a:lnTo>
                      <a:pt x="58" y="4"/>
                    </a:lnTo>
                    <a:lnTo>
                      <a:pt x="49" y="5"/>
                    </a:lnTo>
                    <a:lnTo>
                      <a:pt x="39" y="7"/>
                    </a:lnTo>
                    <a:lnTo>
                      <a:pt x="34" y="9"/>
                    </a:lnTo>
                    <a:lnTo>
                      <a:pt x="24" y="11"/>
                    </a:lnTo>
                    <a:lnTo>
                      <a:pt x="19" y="15"/>
                    </a:lnTo>
                    <a:lnTo>
                      <a:pt x="11" y="17"/>
                    </a:lnTo>
                    <a:lnTo>
                      <a:pt x="7" y="21"/>
                    </a:lnTo>
                    <a:lnTo>
                      <a:pt x="3" y="23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3" y="42"/>
                    </a:lnTo>
                    <a:lnTo>
                      <a:pt x="7" y="47"/>
                    </a:lnTo>
                    <a:lnTo>
                      <a:pt x="15" y="55"/>
                    </a:lnTo>
                    <a:lnTo>
                      <a:pt x="22" y="59"/>
                    </a:lnTo>
                    <a:lnTo>
                      <a:pt x="32" y="61"/>
                    </a:lnTo>
                    <a:lnTo>
                      <a:pt x="39" y="63"/>
                    </a:lnTo>
                    <a:lnTo>
                      <a:pt x="49" y="63"/>
                    </a:lnTo>
                    <a:lnTo>
                      <a:pt x="58" y="61"/>
                    </a:lnTo>
                    <a:lnTo>
                      <a:pt x="70" y="61"/>
                    </a:lnTo>
                    <a:lnTo>
                      <a:pt x="77" y="57"/>
                    </a:lnTo>
                    <a:lnTo>
                      <a:pt x="87" y="55"/>
                    </a:lnTo>
                    <a:lnTo>
                      <a:pt x="96" y="49"/>
                    </a:lnTo>
                    <a:lnTo>
                      <a:pt x="106" y="47"/>
                    </a:lnTo>
                    <a:lnTo>
                      <a:pt x="115" y="43"/>
                    </a:lnTo>
                    <a:lnTo>
                      <a:pt x="125" y="40"/>
                    </a:lnTo>
                    <a:lnTo>
                      <a:pt x="131" y="36"/>
                    </a:lnTo>
                    <a:lnTo>
                      <a:pt x="138" y="36"/>
                    </a:lnTo>
                    <a:lnTo>
                      <a:pt x="134" y="30"/>
                    </a:lnTo>
                    <a:lnTo>
                      <a:pt x="131" y="24"/>
                    </a:lnTo>
                    <a:lnTo>
                      <a:pt x="127" y="19"/>
                    </a:lnTo>
                    <a:lnTo>
                      <a:pt x="125" y="17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29" name="Freeform 194"/>
              <p:cNvSpPr>
                <a:spLocks/>
              </p:cNvSpPr>
              <p:nvPr/>
            </p:nvSpPr>
            <p:spPr bwMode="auto">
              <a:xfrm>
                <a:off x="693" y="2040"/>
                <a:ext cx="56" cy="30"/>
              </a:xfrm>
              <a:custGeom>
                <a:avLst/>
                <a:gdLst>
                  <a:gd name="T0" fmla="*/ 56 w 110"/>
                  <a:gd name="T1" fmla="*/ 16 h 61"/>
                  <a:gd name="T2" fmla="*/ 55 w 110"/>
                  <a:gd name="T3" fmla="*/ 13 h 61"/>
                  <a:gd name="T4" fmla="*/ 53 w 110"/>
                  <a:gd name="T5" fmla="*/ 9 h 61"/>
                  <a:gd name="T6" fmla="*/ 51 w 110"/>
                  <a:gd name="T7" fmla="*/ 6 h 61"/>
                  <a:gd name="T8" fmla="*/ 49 w 110"/>
                  <a:gd name="T9" fmla="*/ 5 h 61"/>
                  <a:gd name="T10" fmla="*/ 43 w 110"/>
                  <a:gd name="T11" fmla="*/ 1 h 61"/>
                  <a:gd name="T12" fmla="*/ 41 w 110"/>
                  <a:gd name="T13" fmla="*/ 0 h 61"/>
                  <a:gd name="T14" fmla="*/ 37 w 110"/>
                  <a:gd name="T15" fmla="*/ 0 h 61"/>
                  <a:gd name="T16" fmla="*/ 34 w 110"/>
                  <a:gd name="T17" fmla="*/ 0 h 61"/>
                  <a:gd name="T18" fmla="*/ 31 w 110"/>
                  <a:gd name="T19" fmla="*/ 1 h 61"/>
                  <a:gd name="T20" fmla="*/ 28 w 110"/>
                  <a:gd name="T21" fmla="*/ 2 h 61"/>
                  <a:gd name="T22" fmla="*/ 24 w 110"/>
                  <a:gd name="T23" fmla="*/ 2 h 61"/>
                  <a:gd name="T24" fmla="*/ 20 w 110"/>
                  <a:gd name="T25" fmla="*/ 3 h 61"/>
                  <a:gd name="T26" fmla="*/ 16 w 110"/>
                  <a:gd name="T27" fmla="*/ 4 h 61"/>
                  <a:gd name="T28" fmla="*/ 13 w 110"/>
                  <a:gd name="T29" fmla="*/ 5 h 61"/>
                  <a:gd name="T30" fmla="*/ 11 w 110"/>
                  <a:gd name="T31" fmla="*/ 6 h 61"/>
                  <a:gd name="T32" fmla="*/ 8 w 110"/>
                  <a:gd name="T33" fmla="*/ 7 h 61"/>
                  <a:gd name="T34" fmla="*/ 5 w 110"/>
                  <a:gd name="T35" fmla="*/ 8 h 61"/>
                  <a:gd name="T36" fmla="*/ 3 w 110"/>
                  <a:gd name="T37" fmla="*/ 9 h 61"/>
                  <a:gd name="T38" fmla="*/ 0 w 110"/>
                  <a:gd name="T39" fmla="*/ 12 h 61"/>
                  <a:gd name="T40" fmla="*/ 0 w 110"/>
                  <a:gd name="T41" fmla="*/ 14 h 61"/>
                  <a:gd name="T42" fmla="*/ 1 w 110"/>
                  <a:gd name="T43" fmla="*/ 16 h 61"/>
                  <a:gd name="T44" fmla="*/ 3 w 110"/>
                  <a:gd name="T45" fmla="*/ 20 h 61"/>
                  <a:gd name="T46" fmla="*/ 5 w 110"/>
                  <a:gd name="T47" fmla="*/ 22 h 61"/>
                  <a:gd name="T48" fmla="*/ 7 w 110"/>
                  <a:gd name="T49" fmla="*/ 25 h 61"/>
                  <a:gd name="T50" fmla="*/ 12 w 110"/>
                  <a:gd name="T51" fmla="*/ 28 h 61"/>
                  <a:gd name="T52" fmla="*/ 17 w 110"/>
                  <a:gd name="T53" fmla="*/ 30 h 61"/>
                  <a:gd name="T54" fmla="*/ 20 w 110"/>
                  <a:gd name="T55" fmla="*/ 29 h 61"/>
                  <a:gd name="T56" fmla="*/ 23 w 110"/>
                  <a:gd name="T57" fmla="*/ 29 h 61"/>
                  <a:gd name="T58" fmla="*/ 26 w 110"/>
                  <a:gd name="T59" fmla="*/ 28 h 61"/>
                  <a:gd name="T60" fmla="*/ 30 w 110"/>
                  <a:gd name="T61" fmla="*/ 28 h 61"/>
                  <a:gd name="T62" fmla="*/ 33 w 110"/>
                  <a:gd name="T63" fmla="*/ 27 h 61"/>
                  <a:gd name="T64" fmla="*/ 36 w 110"/>
                  <a:gd name="T65" fmla="*/ 26 h 61"/>
                  <a:gd name="T66" fmla="*/ 40 w 110"/>
                  <a:gd name="T67" fmla="*/ 26 h 61"/>
                  <a:gd name="T68" fmla="*/ 42 w 110"/>
                  <a:gd name="T69" fmla="*/ 25 h 61"/>
                  <a:gd name="T70" fmla="*/ 45 w 110"/>
                  <a:gd name="T71" fmla="*/ 23 h 61"/>
                  <a:gd name="T72" fmla="*/ 48 w 110"/>
                  <a:gd name="T73" fmla="*/ 22 h 61"/>
                  <a:gd name="T74" fmla="*/ 50 w 110"/>
                  <a:gd name="T75" fmla="*/ 21 h 61"/>
                  <a:gd name="T76" fmla="*/ 53 w 110"/>
                  <a:gd name="T77" fmla="*/ 20 h 61"/>
                  <a:gd name="T78" fmla="*/ 55 w 110"/>
                  <a:gd name="T79" fmla="*/ 18 h 61"/>
                  <a:gd name="T80" fmla="*/ 56 w 110"/>
                  <a:gd name="T81" fmla="*/ 16 h 61"/>
                  <a:gd name="T82" fmla="*/ 56 w 110"/>
                  <a:gd name="T83" fmla="*/ 16 h 6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10"/>
                  <a:gd name="T127" fmla="*/ 0 h 61"/>
                  <a:gd name="T128" fmla="*/ 110 w 110"/>
                  <a:gd name="T129" fmla="*/ 61 h 6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10" h="61">
                    <a:moveTo>
                      <a:pt x="110" y="33"/>
                    </a:moveTo>
                    <a:lnTo>
                      <a:pt x="108" y="27"/>
                    </a:lnTo>
                    <a:lnTo>
                      <a:pt x="104" y="19"/>
                    </a:lnTo>
                    <a:lnTo>
                      <a:pt x="101" y="13"/>
                    </a:lnTo>
                    <a:lnTo>
                      <a:pt x="97" y="10"/>
                    </a:lnTo>
                    <a:lnTo>
                      <a:pt x="85" y="2"/>
                    </a:lnTo>
                    <a:lnTo>
                      <a:pt x="80" y="0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61" y="2"/>
                    </a:lnTo>
                    <a:lnTo>
                      <a:pt x="55" y="4"/>
                    </a:lnTo>
                    <a:lnTo>
                      <a:pt x="47" y="4"/>
                    </a:lnTo>
                    <a:lnTo>
                      <a:pt x="40" y="6"/>
                    </a:lnTo>
                    <a:lnTo>
                      <a:pt x="32" y="8"/>
                    </a:lnTo>
                    <a:lnTo>
                      <a:pt x="26" y="10"/>
                    </a:lnTo>
                    <a:lnTo>
                      <a:pt x="21" y="13"/>
                    </a:lnTo>
                    <a:lnTo>
                      <a:pt x="15" y="15"/>
                    </a:lnTo>
                    <a:lnTo>
                      <a:pt x="9" y="17"/>
                    </a:lnTo>
                    <a:lnTo>
                      <a:pt x="5" y="19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" y="33"/>
                    </a:lnTo>
                    <a:lnTo>
                      <a:pt x="5" y="40"/>
                    </a:lnTo>
                    <a:lnTo>
                      <a:pt x="9" y="44"/>
                    </a:lnTo>
                    <a:lnTo>
                      <a:pt x="13" y="50"/>
                    </a:lnTo>
                    <a:lnTo>
                      <a:pt x="24" y="57"/>
                    </a:lnTo>
                    <a:lnTo>
                      <a:pt x="34" y="61"/>
                    </a:lnTo>
                    <a:lnTo>
                      <a:pt x="40" y="59"/>
                    </a:lnTo>
                    <a:lnTo>
                      <a:pt x="45" y="59"/>
                    </a:lnTo>
                    <a:lnTo>
                      <a:pt x="51" y="57"/>
                    </a:lnTo>
                    <a:lnTo>
                      <a:pt x="59" y="57"/>
                    </a:lnTo>
                    <a:lnTo>
                      <a:pt x="64" y="55"/>
                    </a:lnTo>
                    <a:lnTo>
                      <a:pt x="70" y="53"/>
                    </a:lnTo>
                    <a:lnTo>
                      <a:pt x="78" y="52"/>
                    </a:lnTo>
                    <a:lnTo>
                      <a:pt x="83" y="50"/>
                    </a:lnTo>
                    <a:lnTo>
                      <a:pt x="89" y="46"/>
                    </a:lnTo>
                    <a:lnTo>
                      <a:pt x="95" y="44"/>
                    </a:lnTo>
                    <a:lnTo>
                      <a:pt x="99" y="42"/>
                    </a:lnTo>
                    <a:lnTo>
                      <a:pt x="104" y="40"/>
                    </a:lnTo>
                    <a:lnTo>
                      <a:pt x="108" y="36"/>
                    </a:lnTo>
                    <a:lnTo>
                      <a:pt x="110" y="33"/>
                    </a:lnTo>
                    <a:close/>
                  </a:path>
                </a:pathLst>
              </a:custGeom>
              <a:solidFill>
                <a:srgbClr val="FF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0" name="Freeform 195"/>
              <p:cNvSpPr>
                <a:spLocks/>
              </p:cNvSpPr>
              <p:nvPr/>
            </p:nvSpPr>
            <p:spPr bwMode="auto">
              <a:xfrm>
                <a:off x="1591" y="1395"/>
                <a:ext cx="43" cy="23"/>
              </a:xfrm>
              <a:custGeom>
                <a:avLst/>
                <a:gdLst>
                  <a:gd name="T0" fmla="*/ 41 w 88"/>
                  <a:gd name="T1" fmla="*/ 19 h 46"/>
                  <a:gd name="T2" fmla="*/ 42 w 88"/>
                  <a:gd name="T3" fmla="*/ 13 h 46"/>
                  <a:gd name="T4" fmla="*/ 43 w 88"/>
                  <a:gd name="T5" fmla="*/ 11 h 46"/>
                  <a:gd name="T6" fmla="*/ 41 w 88"/>
                  <a:gd name="T7" fmla="*/ 6 h 46"/>
                  <a:gd name="T8" fmla="*/ 40 w 88"/>
                  <a:gd name="T9" fmla="*/ 5 h 46"/>
                  <a:gd name="T10" fmla="*/ 38 w 88"/>
                  <a:gd name="T11" fmla="*/ 3 h 46"/>
                  <a:gd name="T12" fmla="*/ 35 w 88"/>
                  <a:gd name="T13" fmla="*/ 1 h 46"/>
                  <a:gd name="T14" fmla="*/ 33 w 88"/>
                  <a:gd name="T15" fmla="*/ 1 h 46"/>
                  <a:gd name="T16" fmla="*/ 31 w 88"/>
                  <a:gd name="T17" fmla="*/ 0 h 46"/>
                  <a:gd name="T18" fmla="*/ 28 w 88"/>
                  <a:gd name="T19" fmla="*/ 0 h 46"/>
                  <a:gd name="T20" fmla="*/ 25 w 88"/>
                  <a:gd name="T21" fmla="*/ 0 h 46"/>
                  <a:gd name="T22" fmla="*/ 22 w 88"/>
                  <a:gd name="T23" fmla="*/ 0 h 46"/>
                  <a:gd name="T24" fmla="*/ 20 w 88"/>
                  <a:gd name="T25" fmla="*/ 0 h 46"/>
                  <a:gd name="T26" fmla="*/ 18 w 88"/>
                  <a:gd name="T27" fmla="*/ 0 h 46"/>
                  <a:gd name="T28" fmla="*/ 15 w 88"/>
                  <a:gd name="T29" fmla="*/ 0 h 46"/>
                  <a:gd name="T30" fmla="*/ 11 w 88"/>
                  <a:gd name="T31" fmla="*/ 0 h 46"/>
                  <a:gd name="T32" fmla="*/ 9 w 88"/>
                  <a:gd name="T33" fmla="*/ 1 h 46"/>
                  <a:gd name="T34" fmla="*/ 6 w 88"/>
                  <a:gd name="T35" fmla="*/ 2 h 46"/>
                  <a:gd name="T36" fmla="*/ 5 w 88"/>
                  <a:gd name="T37" fmla="*/ 3 h 46"/>
                  <a:gd name="T38" fmla="*/ 1 w 88"/>
                  <a:gd name="T39" fmla="*/ 6 h 46"/>
                  <a:gd name="T40" fmla="*/ 0 w 88"/>
                  <a:gd name="T41" fmla="*/ 12 h 46"/>
                  <a:gd name="T42" fmla="*/ 0 w 88"/>
                  <a:gd name="T43" fmla="*/ 14 h 46"/>
                  <a:gd name="T44" fmla="*/ 1 w 88"/>
                  <a:gd name="T45" fmla="*/ 18 h 46"/>
                  <a:gd name="T46" fmla="*/ 5 w 88"/>
                  <a:gd name="T47" fmla="*/ 21 h 46"/>
                  <a:gd name="T48" fmla="*/ 9 w 88"/>
                  <a:gd name="T49" fmla="*/ 23 h 46"/>
                  <a:gd name="T50" fmla="*/ 12 w 88"/>
                  <a:gd name="T51" fmla="*/ 23 h 46"/>
                  <a:gd name="T52" fmla="*/ 17 w 88"/>
                  <a:gd name="T53" fmla="*/ 23 h 46"/>
                  <a:gd name="T54" fmla="*/ 19 w 88"/>
                  <a:gd name="T55" fmla="*/ 22 h 46"/>
                  <a:gd name="T56" fmla="*/ 22 w 88"/>
                  <a:gd name="T57" fmla="*/ 22 h 46"/>
                  <a:gd name="T58" fmla="*/ 24 w 88"/>
                  <a:gd name="T59" fmla="*/ 22 h 46"/>
                  <a:gd name="T60" fmla="*/ 27 w 88"/>
                  <a:gd name="T61" fmla="*/ 22 h 46"/>
                  <a:gd name="T62" fmla="*/ 32 w 88"/>
                  <a:gd name="T63" fmla="*/ 21 h 46"/>
                  <a:gd name="T64" fmla="*/ 36 w 88"/>
                  <a:gd name="T65" fmla="*/ 20 h 46"/>
                  <a:gd name="T66" fmla="*/ 39 w 88"/>
                  <a:gd name="T67" fmla="*/ 19 h 46"/>
                  <a:gd name="T68" fmla="*/ 41 w 88"/>
                  <a:gd name="T69" fmla="*/ 19 h 46"/>
                  <a:gd name="T70" fmla="*/ 41 w 88"/>
                  <a:gd name="T71" fmla="*/ 19 h 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8"/>
                  <a:gd name="T109" fmla="*/ 0 h 46"/>
                  <a:gd name="T110" fmla="*/ 88 w 88"/>
                  <a:gd name="T111" fmla="*/ 46 h 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8" h="46">
                    <a:moveTo>
                      <a:pt x="84" y="38"/>
                    </a:moveTo>
                    <a:lnTo>
                      <a:pt x="86" y="27"/>
                    </a:lnTo>
                    <a:lnTo>
                      <a:pt x="88" y="21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78" y="6"/>
                    </a:lnTo>
                    <a:lnTo>
                      <a:pt x="71" y="2"/>
                    </a:lnTo>
                    <a:lnTo>
                      <a:pt x="67" y="2"/>
                    </a:lnTo>
                    <a:lnTo>
                      <a:pt x="63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0" y="0"/>
                    </a:lnTo>
                    <a:lnTo>
                      <a:pt x="36" y="0"/>
                    </a:lnTo>
                    <a:lnTo>
                      <a:pt x="31" y="0"/>
                    </a:lnTo>
                    <a:lnTo>
                      <a:pt x="23" y="0"/>
                    </a:lnTo>
                    <a:lnTo>
                      <a:pt x="19" y="2"/>
                    </a:lnTo>
                    <a:lnTo>
                      <a:pt x="12" y="4"/>
                    </a:lnTo>
                    <a:lnTo>
                      <a:pt x="10" y="7"/>
                    </a:lnTo>
                    <a:lnTo>
                      <a:pt x="2" y="13"/>
                    </a:lnTo>
                    <a:lnTo>
                      <a:pt x="0" y="23"/>
                    </a:lnTo>
                    <a:lnTo>
                      <a:pt x="0" y="28"/>
                    </a:lnTo>
                    <a:lnTo>
                      <a:pt x="2" y="36"/>
                    </a:lnTo>
                    <a:lnTo>
                      <a:pt x="10" y="42"/>
                    </a:lnTo>
                    <a:lnTo>
                      <a:pt x="19" y="46"/>
                    </a:lnTo>
                    <a:lnTo>
                      <a:pt x="25" y="46"/>
                    </a:lnTo>
                    <a:lnTo>
                      <a:pt x="35" y="46"/>
                    </a:lnTo>
                    <a:lnTo>
                      <a:pt x="38" y="44"/>
                    </a:lnTo>
                    <a:lnTo>
                      <a:pt x="44" y="44"/>
                    </a:lnTo>
                    <a:lnTo>
                      <a:pt x="50" y="44"/>
                    </a:lnTo>
                    <a:lnTo>
                      <a:pt x="55" y="44"/>
                    </a:lnTo>
                    <a:lnTo>
                      <a:pt x="65" y="42"/>
                    </a:lnTo>
                    <a:lnTo>
                      <a:pt x="74" y="40"/>
                    </a:lnTo>
                    <a:lnTo>
                      <a:pt x="80" y="38"/>
                    </a:lnTo>
                    <a:lnTo>
                      <a:pt x="84" y="38"/>
                    </a:lnTo>
                    <a:close/>
                  </a:path>
                </a:pathLst>
              </a:custGeom>
              <a:solidFill>
                <a:srgbClr val="A8C2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1" name="Freeform 196"/>
              <p:cNvSpPr>
                <a:spLocks/>
              </p:cNvSpPr>
              <p:nvPr/>
            </p:nvSpPr>
            <p:spPr bwMode="auto">
              <a:xfrm>
                <a:off x="1594" y="1398"/>
                <a:ext cx="35" cy="11"/>
              </a:xfrm>
              <a:custGeom>
                <a:avLst/>
                <a:gdLst>
                  <a:gd name="T0" fmla="*/ 34 w 68"/>
                  <a:gd name="T1" fmla="*/ 0 h 22"/>
                  <a:gd name="T2" fmla="*/ 35 w 68"/>
                  <a:gd name="T3" fmla="*/ 5 h 22"/>
                  <a:gd name="T4" fmla="*/ 34 w 68"/>
                  <a:gd name="T5" fmla="*/ 7 h 22"/>
                  <a:gd name="T6" fmla="*/ 30 w 68"/>
                  <a:gd name="T7" fmla="*/ 10 h 22"/>
                  <a:gd name="T8" fmla="*/ 25 w 68"/>
                  <a:gd name="T9" fmla="*/ 11 h 22"/>
                  <a:gd name="T10" fmla="*/ 23 w 68"/>
                  <a:gd name="T11" fmla="*/ 11 h 22"/>
                  <a:gd name="T12" fmla="*/ 20 w 68"/>
                  <a:gd name="T13" fmla="*/ 11 h 22"/>
                  <a:gd name="T14" fmla="*/ 16 w 68"/>
                  <a:gd name="T15" fmla="*/ 11 h 22"/>
                  <a:gd name="T16" fmla="*/ 14 w 68"/>
                  <a:gd name="T17" fmla="*/ 11 h 22"/>
                  <a:gd name="T18" fmla="*/ 9 w 68"/>
                  <a:gd name="T19" fmla="*/ 11 h 22"/>
                  <a:gd name="T20" fmla="*/ 5 w 68"/>
                  <a:gd name="T21" fmla="*/ 10 h 22"/>
                  <a:gd name="T22" fmla="*/ 2 w 68"/>
                  <a:gd name="T23" fmla="*/ 9 h 22"/>
                  <a:gd name="T24" fmla="*/ 0 w 68"/>
                  <a:gd name="T25" fmla="*/ 6 h 22"/>
                  <a:gd name="T26" fmla="*/ 0 w 68"/>
                  <a:gd name="T27" fmla="*/ 5 h 22"/>
                  <a:gd name="T28" fmla="*/ 0 w 68"/>
                  <a:gd name="T29" fmla="*/ 3 h 22"/>
                  <a:gd name="T30" fmla="*/ 0 w 68"/>
                  <a:gd name="T31" fmla="*/ 1 h 22"/>
                  <a:gd name="T32" fmla="*/ 0 w 68"/>
                  <a:gd name="T33" fmla="*/ 1 h 22"/>
                  <a:gd name="T34" fmla="*/ 3 w 68"/>
                  <a:gd name="T35" fmla="*/ 3 h 22"/>
                  <a:gd name="T36" fmla="*/ 8 w 68"/>
                  <a:gd name="T37" fmla="*/ 5 h 22"/>
                  <a:gd name="T38" fmla="*/ 12 w 68"/>
                  <a:gd name="T39" fmla="*/ 5 h 22"/>
                  <a:gd name="T40" fmla="*/ 16 w 68"/>
                  <a:gd name="T41" fmla="*/ 6 h 22"/>
                  <a:gd name="T42" fmla="*/ 22 w 68"/>
                  <a:gd name="T43" fmla="*/ 6 h 22"/>
                  <a:gd name="T44" fmla="*/ 26 w 68"/>
                  <a:gd name="T45" fmla="*/ 5 h 22"/>
                  <a:gd name="T46" fmla="*/ 30 w 68"/>
                  <a:gd name="T47" fmla="*/ 3 h 22"/>
                  <a:gd name="T48" fmla="*/ 34 w 68"/>
                  <a:gd name="T49" fmla="*/ 0 h 22"/>
                  <a:gd name="T50" fmla="*/ 34 w 68"/>
                  <a:gd name="T51" fmla="*/ 0 h 2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8"/>
                  <a:gd name="T79" fmla="*/ 0 h 22"/>
                  <a:gd name="T80" fmla="*/ 68 w 68"/>
                  <a:gd name="T81" fmla="*/ 22 h 2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8" h="22">
                    <a:moveTo>
                      <a:pt x="66" y="0"/>
                    </a:moveTo>
                    <a:lnTo>
                      <a:pt x="68" y="9"/>
                    </a:lnTo>
                    <a:lnTo>
                      <a:pt x="66" y="15"/>
                    </a:lnTo>
                    <a:lnTo>
                      <a:pt x="59" y="19"/>
                    </a:lnTo>
                    <a:lnTo>
                      <a:pt x="49" y="22"/>
                    </a:lnTo>
                    <a:lnTo>
                      <a:pt x="44" y="22"/>
                    </a:lnTo>
                    <a:lnTo>
                      <a:pt x="38" y="22"/>
                    </a:lnTo>
                    <a:lnTo>
                      <a:pt x="32" y="22"/>
                    </a:lnTo>
                    <a:lnTo>
                      <a:pt x="27" y="22"/>
                    </a:lnTo>
                    <a:lnTo>
                      <a:pt x="17" y="21"/>
                    </a:lnTo>
                    <a:lnTo>
                      <a:pt x="9" y="19"/>
                    </a:lnTo>
                    <a:lnTo>
                      <a:pt x="4" y="17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6" y="5"/>
                    </a:lnTo>
                    <a:lnTo>
                      <a:pt x="15" y="9"/>
                    </a:lnTo>
                    <a:lnTo>
                      <a:pt x="23" y="9"/>
                    </a:lnTo>
                    <a:lnTo>
                      <a:pt x="32" y="13"/>
                    </a:lnTo>
                    <a:lnTo>
                      <a:pt x="42" y="11"/>
                    </a:lnTo>
                    <a:lnTo>
                      <a:pt x="51" y="9"/>
                    </a:lnTo>
                    <a:lnTo>
                      <a:pt x="59" y="5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2" name="Freeform 197"/>
              <p:cNvSpPr>
                <a:spLocks/>
              </p:cNvSpPr>
              <p:nvPr/>
            </p:nvSpPr>
            <p:spPr bwMode="auto">
              <a:xfrm>
                <a:off x="1459" y="1432"/>
                <a:ext cx="54" cy="28"/>
              </a:xfrm>
              <a:custGeom>
                <a:avLst/>
                <a:gdLst>
                  <a:gd name="T0" fmla="*/ 53 w 106"/>
                  <a:gd name="T1" fmla="*/ 23 h 55"/>
                  <a:gd name="T2" fmla="*/ 53 w 106"/>
                  <a:gd name="T3" fmla="*/ 20 h 55"/>
                  <a:gd name="T4" fmla="*/ 54 w 106"/>
                  <a:gd name="T5" fmla="*/ 17 h 55"/>
                  <a:gd name="T6" fmla="*/ 54 w 106"/>
                  <a:gd name="T7" fmla="*/ 15 h 55"/>
                  <a:gd name="T8" fmla="*/ 54 w 106"/>
                  <a:gd name="T9" fmla="*/ 14 h 55"/>
                  <a:gd name="T10" fmla="*/ 53 w 106"/>
                  <a:gd name="T11" fmla="*/ 10 h 55"/>
                  <a:gd name="T12" fmla="*/ 51 w 106"/>
                  <a:gd name="T13" fmla="*/ 7 h 55"/>
                  <a:gd name="T14" fmla="*/ 48 w 106"/>
                  <a:gd name="T15" fmla="*/ 4 h 55"/>
                  <a:gd name="T16" fmla="*/ 44 w 106"/>
                  <a:gd name="T17" fmla="*/ 2 h 55"/>
                  <a:gd name="T18" fmla="*/ 42 w 106"/>
                  <a:gd name="T19" fmla="*/ 1 h 55"/>
                  <a:gd name="T20" fmla="*/ 40 w 106"/>
                  <a:gd name="T21" fmla="*/ 1 h 55"/>
                  <a:gd name="T22" fmla="*/ 36 w 106"/>
                  <a:gd name="T23" fmla="*/ 1 h 55"/>
                  <a:gd name="T24" fmla="*/ 33 w 106"/>
                  <a:gd name="T25" fmla="*/ 1 h 55"/>
                  <a:gd name="T26" fmla="*/ 29 w 106"/>
                  <a:gd name="T27" fmla="*/ 0 h 55"/>
                  <a:gd name="T28" fmla="*/ 24 w 106"/>
                  <a:gd name="T29" fmla="*/ 0 h 55"/>
                  <a:gd name="T30" fmla="*/ 21 w 106"/>
                  <a:gd name="T31" fmla="*/ 1 h 55"/>
                  <a:gd name="T32" fmla="*/ 17 w 106"/>
                  <a:gd name="T33" fmla="*/ 2 h 55"/>
                  <a:gd name="T34" fmla="*/ 14 w 106"/>
                  <a:gd name="T35" fmla="*/ 2 h 55"/>
                  <a:gd name="T36" fmla="*/ 10 w 106"/>
                  <a:gd name="T37" fmla="*/ 3 h 55"/>
                  <a:gd name="T38" fmla="*/ 7 w 106"/>
                  <a:gd name="T39" fmla="*/ 4 h 55"/>
                  <a:gd name="T40" fmla="*/ 5 w 106"/>
                  <a:gd name="T41" fmla="*/ 7 h 55"/>
                  <a:gd name="T42" fmla="*/ 2 w 106"/>
                  <a:gd name="T43" fmla="*/ 10 h 55"/>
                  <a:gd name="T44" fmla="*/ 0 w 106"/>
                  <a:gd name="T45" fmla="*/ 15 h 55"/>
                  <a:gd name="T46" fmla="*/ 0 w 106"/>
                  <a:gd name="T47" fmla="*/ 18 h 55"/>
                  <a:gd name="T48" fmla="*/ 2 w 106"/>
                  <a:gd name="T49" fmla="*/ 22 h 55"/>
                  <a:gd name="T50" fmla="*/ 4 w 106"/>
                  <a:gd name="T51" fmla="*/ 24 h 55"/>
                  <a:gd name="T52" fmla="*/ 6 w 106"/>
                  <a:gd name="T53" fmla="*/ 26 h 55"/>
                  <a:gd name="T54" fmla="*/ 8 w 106"/>
                  <a:gd name="T55" fmla="*/ 27 h 55"/>
                  <a:gd name="T56" fmla="*/ 11 w 106"/>
                  <a:gd name="T57" fmla="*/ 28 h 55"/>
                  <a:gd name="T58" fmla="*/ 13 w 106"/>
                  <a:gd name="T59" fmla="*/ 28 h 55"/>
                  <a:gd name="T60" fmla="*/ 14 w 106"/>
                  <a:gd name="T61" fmla="*/ 28 h 55"/>
                  <a:gd name="T62" fmla="*/ 17 w 106"/>
                  <a:gd name="T63" fmla="*/ 28 h 55"/>
                  <a:gd name="T64" fmla="*/ 20 w 106"/>
                  <a:gd name="T65" fmla="*/ 28 h 55"/>
                  <a:gd name="T66" fmla="*/ 23 w 106"/>
                  <a:gd name="T67" fmla="*/ 28 h 55"/>
                  <a:gd name="T68" fmla="*/ 27 w 106"/>
                  <a:gd name="T69" fmla="*/ 28 h 55"/>
                  <a:gd name="T70" fmla="*/ 30 w 106"/>
                  <a:gd name="T71" fmla="*/ 28 h 55"/>
                  <a:gd name="T72" fmla="*/ 35 w 106"/>
                  <a:gd name="T73" fmla="*/ 28 h 55"/>
                  <a:gd name="T74" fmla="*/ 38 w 106"/>
                  <a:gd name="T75" fmla="*/ 27 h 55"/>
                  <a:gd name="T76" fmla="*/ 41 w 106"/>
                  <a:gd name="T77" fmla="*/ 27 h 55"/>
                  <a:gd name="T78" fmla="*/ 44 w 106"/>
                  <a:gd name="T79" fmla="*/ 26 h 55"/>
                  <a:gd name="T80" fmla="*/ 47 w 106"/>
                  <a:gd name="T81" fmla="*/ 26 h 55"/>
                  <a:gd name="T82" fmla="*/ 51 w 106"/>
                  <a:gd name="T83" fmla="*/ 24 h 55"/>
                  <a:gd name="T84" fmla="*/ 53 w 106"/>
                  <a:gd name="T85" fmla="*/ 23 h 55"/>
                  <a:gd name="T86" fmla="*/ 53 w 106"/>
                  <a:gd name="T87" fmla="*/ 23 h 5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06"/>
                  <a:gd name="T133" fmla="*/ 0 h 55"/>
                  <a:gd name="T134" fmla="*/ 106 w 106"/>
                  <a:gd name="T135" fmla="*/ 55 h 5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06" h="55">
                    <a:moveTo>
                      <a:pt x="105" y="46"/>
                    </a:moveTo>
                    <a:lnTo>
                      <a:pt x="105" y="40"/>
                    </a:lnTo>
                    <a:lnTo>
                      <a:pt x="106" y="34"/>
                    </a:lnTo>
                    <a:lnTo>
                      <a:pt x="106" y="30"/>
                    </a:lnTo>
                    <a:lnTo>
                      <a:pt x="106" y="27"/>
                    </a:lnTo>
                    <a:lnTo>
                      <a:pt x="105" y="19"/>
                    </a:lnTo>
                    <a:lnTo>
                      <a:pt x="101" y="13"/>
                    </a:lnTo>
                    <a:lnTo>
                      <a:pt x="95" y="8"/>
                    </a:lnTo>
                    <a:lnTo>
                      <a:pt x="87" y="4"/>
                    </a:lnTo>
                    <a:lnTo>
                      <a:pt x="82" y="2"/>
                    </a:lnTo>
                    <a:lnTo>
                      <a:pt x="78" y="2"/>
                    </a:lnTo>
                    <a:lnTo>
                      <a:pt x="70" y="2"/>
                    </a:lnTo>
                    <a:lnTo>
                      <a:pt x="65" y="2"/>
                    </a:lnTo>
                    <a:lnTo>
                      <a:pt x="57" y="0"/>
                    </a:lnTo>
                    <a:lnTo>
                      <a:pt x="47" y="0"/>
                    </a:lnTo>
                    <a:lnTo>
                      <a:pt x="42" y="2"/>
                    </a:lnTo>
                    <a:lnTo>
                      <a:pt x="34" y="4"/>
                    </a:lnTo>
                    <a:lnTo>
                      <a:pt x="27" y="4"/>
                    </a:lnTo>
                    <a:lnTo>
                      <a:pt x="19" y="6"/>
                    </a:lnTo>
                    <a:lnTo>
                      <a:pt x="13" y="8"/>
                    </a:lnTo>
                    <a:lnTo>
                      <a:pt x="9" y="13"/>
                    </a:lnTo>
                    <a:lnTo>
                      <a:pt x="4" y="19"/>
                    </a:lnTo>
                    <a:lnTo>
                      <a:pt x="0" y="29"/>
                    </a:lnTo>
                    <a:lnTo>
                      <a:pt x="0" y="36"/>
                    </a:lnTo>
                    <a:lnTo>
                      <a:pt x="4" y="44"/>
                    </a:lnTo>
                    <a:lnTo>
                      <a:pt x="8" y="48"/>
                    </a:lnTo>
                    <a:lnTo>
                      <a:pt x="11" y="51"/>
                    </a:lnTo>
                    <a:lnTo>
                      <a:pt x="15" y="53"/>
                    </a:lnTo>
                    <a:lnTo>
                      <a:pt x="21" y="55"/>
                    </a:lnTo>
                    <a:lnTo>
                      <a:pt x="25" y="55"/>
                    </a:lnTo>
                    <a:lnTo>
                      <a:pt x="28" y="55"/>
                    </a:lnTo>
                    <a:lnTo>
                      <a:pt x="34" y="55"/>
                    </a:lnTo>
                    <a:lnTo>
                      <a:pt x="40" y="55"/>
                    </a:lnTo>
                    <a:lnTo>
                      <a:pt x="46" y="55"/>
                    </a:lnTo>
                    <a:lnTo>
                      <a:pt x="53" y="55"/>
                    </a:lnTo>
                    <a:lnTo>
                      <a:pt x="59" y="55"/>
                    </a:lnTo>
                    <a:lnTo>
                      <a:pt x="68" y="55"/>
                    </a:lnTo>
                    <a:lnTo>
                      <a:pt x="74" y="53"/>
                    </a:lnTo>
                    <a:lnTo>
                      <a:pt x="80" y="53"/>
                    </a:lnTo>
                    <a:lnTo>
                      <a:pt x="86" y="51"/>
                    </a:lnTo>
                    <a:lnTo>
                      <a:pt x="93" y="51"/>
                    </a:lnTo>
                    <a:lnTo>
                      <a:pt x="101" y="48"/>
                    </a:lnTo>
                    <a:lnTo>
                      <a:pt x="105" y="46"/>
                    </a:lnTo>
                    <a:close/>
                  </a:path>
                </a:pathLst>
              </a:custGeom>
              <a:solidFill>
                <a:srgbClr val="A8C2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3" name="Freeform 198"/>
              <p:cNvSpPr>
                <a:spLocks/>
              </p:cNvSpPr>
              <p:nvPr/>
            </p:nvSpPr>
            <p:spPr bwMode="auto">
              <a:xfrm>
                <a:off x="1466" y="1438"/>
                <a:ext cx="41" cy="13"/>
              </a:xfrm>
              <a:custGeom>
                <a:avLst/>
                <a:gdLst>
                  <a:gd name="T0" fmla="*/ 40 w 82"/>
                  <a:gd name="T1" fmla="*/ 0 h 27"/>
                  <a:gd name="T2" fmla="*/ 41 w 82"/>
                  <a:gd name="T3" fmla="*/ 2 h 27"/>
                  <a:gd name="T4" fmla="*/ 41 w 82"/>
                  <a:gd name="T5" fmla="*/ 5 h 27"/>
                  <a:gd name="T6" fmla="*/ 41 w 82"/>
                  <a:gd name="T7" fmla="*/ 7 h 27"/>
                  <a:gd name="T8" fmla="*/ 40 w 82"/>
                  <a:gd name="T9" fmla="*/ 9 h 27"/>
                  <a:gd name="T10" fmla="*/ 37 w 82"/>
                  <a:gd name="T11" fmla="*/ 9 h 27"/>
                  <a:gd name="T12" fmla="*/ 36 w 82"/>
                  <a:gd name="T13" fmla="*/ 11 h 27"/>
                  <a:gd name="T14" fmla="*/ 33 w 82"/>
                  <a:gd name="T15" fmla="*/ 11 h 27"/>
                  <a:gd name="T16" fmla="*/ 29 w 82"/>
                  <a:gd name="T17" fmla="*/ 13 h 27"/>
                  <a:gd name="T18" fmla="*/ 26 w 82"/>
                  <a:gd name="T19" fmla="*/ 13 h 27"/>
                  <a:gd name="T20" fmla="*/ 23 w 82"/>
                  <a:gd name="T21" fmla="*/ 13 h 27"/>
                  <a:gd name="T22" fmla="*/ 19 w 82"/>
                  <a:gd name="T23" fmla="*/ 12 h 27"/>
                  <a:gd name="T24" fmla="*/ 17 w 82"/>
                  <a:gd name="T25" fmla="*/ 12 h 27"/>
                  <a:gd name="T26" fmla="*/ 13 w 82"/>
                  <a:gd name="T27" fmla="*/ 11 h 27"/>
                  <a:gd name="T28" fmla="*/ 10 w 82"/>
                  <a:gd name="T29" fmla="*/ 11 h 27"/>
                  <a:gd name="T30" fmla="*/ 7 w 82"/>
                  <a:gd name="T31" fmla="*/ 10 h 27"/>
                  <a:gd name="T32" fmla="*/ 6 w 82"/>
                  <a:gd name="T33" fmla="*/ 10 h 27"/>
                  <a:gd name="T34" fmla="*/ 3 w 82"/>
                  <a:gd name="T35" fmla="*/ 9 h 27"/>
                  <a:gd name="T36" fmla="*/ 1 w 82"/>
                  <a:gd name="T37" fmla="*/ 7 h 27"/>
                  <a:gd name="T38" fmla="*/ 0 w 82"/>
                  <a:gd name="T39" fmla="*/ 5 h 27"/>
                  <a:gd name="T40" fmla="*/ 0 w 82"/>
                  <a:gd name="T41" fmla="*/ 3 h 27"/>
                  <a:gd name="T42" fmla="*/ 0 w 82"/>
                  <a:gd name="T43" fmla="*/ 1 h 27"/>
                  <a:gd name="T44" fmla="*/ 2 w 82"/>
                  <a:gd name="T45" fmla="*/ 1 h 27"/>
                  <a:gd name="T46" fmla="*/ 5 w 82"/>
                  <a:gd name="T47" fmla="*/ 3 h 27"/>
                  <a:gd name="T48" fmla="*/ 10 w 82"/>
                  <a:gd name="T49" fmla="*/ 5 h 27"/>
                  <a:gd name="T50" fmla="*/ 11 w 82"/>
                  <a:gd name="T51" fmla="*/ 5 h 27"/>
                  <a:gd name="T52" fmla="*/ 14 w 82"/>
                  <a:gd name="T53" fmla="*/ 6 h 27"/>
                  <a:gd name="T54" fmla="*/ 17 w 82"/>
                  <a:gd name="T55" fmla="*/ 7 h 27"/>
                  <a:gd name="T56" fmla="*/ 20 w 82"/>
                  <a:gd name="T57" fmla="*/ 7 h 27"/>
                  <a:gd name="T58" fmla="*/ 26 w 82"/>
                  <a:gd name="T59" fmla="*/ 7 h 27"/>
                  <a:gd name="T60" fmla="*/ 30 w 82"/>
                  <a:gd name="T61" fmla="*/ 5 h 27"/>
                  <a:gd name="T62" fmla="*/ 36 w 82"/>
                  <a:gd name="T63" fmla="*/ 3 h 27"/>
                  <a:gd name="T64" fmla="*/ 40 w 82"/>
                  <a:gd name="T65" fmla="*/ 0 h 27"/>
                  <a:gd name="T66" fmla="*/ 40 w 82"/>
                  <a:gd name="T67" fmla="*/ 0 h 2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2"/>
                  <a:gd name="T103" fmla="*/ 0 h 27"/>
                  <a:gd name="T104" fmla="*/ 82 w 82"/>
                  <a:gd name="T105" fmla="*/ 27 h 2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2" h="27">
                    <a:moveTo>
                      <a:pt x="80" y="0"/>
                    </a:moveTo>
                    <a:lnTo>
                      <a:pt x="82" y="4"/>
                    </a:lnTo>
                    <a:lnTo>
                      <a:pt x="82" y="10"/>
                    </a:lnTo>
                    <a:lnTo>
                      <a:pt x="82" y="14"/>
                    </a:lnTo>
                    <a:lnTo>
                      <a:pt x="80" y="18"/>
                    </a:lnTo>
                    <a:lnTo>
                      <a:pt x="74" y="19"/>
                    </a:lnTo>
                    <a:lnTo>
                      <a:pt x="71" y="23"/>
                    </a:lnTo>
                    <a:lnTo>
                      <a:pt x="65" y="23"/>
                    </a:lnTo>
                    <a:lnTo>
                      <a:pt x="59" y="27"/>
                    </a:lnTo>
                    <a:lnTo>
                      <a:pt x="53" y="27"/>
                    </a:lnTo>
                    <a:lnTo>
                      <a:pt x="46" y="27"/>
                    </a:lnTo>
                    <a:lnTo>
                      <a:pt x="38" y="25"/>
                    </a:lnTo>
                    <a:lnTo>
                      <a:pt x="33" y="25"/>
                    </a:lnTo>
                    <a:lnTo>
                      <a:pt x="27" y="23"/>
                    </a:lnTo>
                    <a:lnTo>
                      <a:pt x="19" y="23"/>
                    </a:lnTo>
                    <a:lnTo>
                      <a:pt x="15" y="21"/>
                    </a:lnTo>
                    <a:lnTo>
                      <a:pt x="12" y="21"/>
                    </a:lnTo>
                    <a:lnTo>
                      <a:pt x="6" y="18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4" y="2"/>
                    </a:lnTo>
                    <a:lnTo>
                      <a:pt x="10" y="6"/>
                    </a:lnTo>
                    <a:lnTo>
                      <a:pt x="19" y="10"/>
                    </a:lnTo>
                    <a:lnTo>
                      <a:pt x="23" y="10"/>
                    </a:lnTo>
                    <a:lnTo>
                      <a:pt x="29" y="12"/>
                    </a:lnTo>
                    <a:lnTo>
                      <a:pt x="34" y="14"/>
                    </a:lnTo>
                    <a:lnTo>
                      <a:pt x="40" y="14"/>
                    </a:lnTo>
                    <a:lnTo>
                      <a:pt x="52" y="14"/>
                    </a:lnTo>
                    <a:lnTo>
                      <a:pt x="61" y="10"/>
                    </a:lnTo>
                    <a:lnTo>
                      <a:pt x="71" y="6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4" name="Freeform 199"/>
              <p:cNvSpPr>
                <a:spLocks/>
              </p:cNvSpPr>
              <p:nvPr/>
            </p:nvSpPr>
            <p:spPr bwMode="auto">
              <a:xfrm>
                <a:off x="1344" y="1507"/>
                <a:ext cx="60" cy="32"/>
              </a:xfrm>
              <a:custGeom>
                <a:avLst/>
                <a:gdLst>
                  <a:gd name="T0" fmla="*/ 60 w 122"/>
                  <a:gd name="T1" fmla="*/ 27 h 63"/>
                  <a:gd name="T2" fmla="*/ 60 w 122"/>
                  <a:gd name="T3" fmla="*/ 23 h 63"/>
                  <a:gd name="T4" fmla="*/ 60 w 122"/>
                  <a:gd name="T5" fmla="*/ 20 h 63"/>
                  <a:gd name="T6" fmla="*/ 60 w 122"/>
                  <a:gd name="T7" fmla="*/ 18 h 63"/>
                  <a:gd name="T8" fmla="*/ 60 w 122"/>
                  <a:gd name="T9" fmla="*/ 15 h 63"/>
                  <a:gd name="T10" fmla="*/ 59 w 122"/>
                  <a:gd name="T11" fmla="*/ 11 h 63"/>
                  <a:gd name="T12" fmla="*/ 57 w 122"/>
                  <a:gd name="T13" fmla="*/ 7 h 63"/>
                  <a:gd name="T14" fmla="*/ 53 w 122"/>
                  <a:gd name="T15" fmla="*/ 4 h 63"/>
                  <a:gd name="T16" fmla="*/ 49 w 122"/>
                  <a:gd name="T17" fmla="*/ 2 h 63"/>
                  <a:gd name="T18" fmla="*/ 46 w 122"/>
                  <a:gd name="T19" fmla="*/ 1 h 63"/>
                  <a:gd name="T20" fmla="*/ 43 w 122"/>
                  <a:gd name="T21" fmla="*/ 1 h 63"/>
                  <a:gd name="T22" fmla="*/ 39 w 122"/>
                  <a:gd name="T23" fmla="*/ 1 h 63"/>
                  <a:gd name="T24" fmla="*/ 35 w 122"/>
                  <a:gd name="T25" fmla="*/ 1 h 63"/>
                  <a:gd name="T26" fmla="*/ 32 w 122"/>
                  <a:gd name="T27" fmla="*/ 0 h 63"/>
                  <a:gd name="T28" fmla="*/ 27 w 122"/>
                  <a:gd name="T29" fmla="*/ 0 h 63"/>
                  <a:gd name="T30" fmla="*/ 23 w 122"/>
                  <a:gd name="T31" fmla="*/ 0 h 63"/>
                  <a:gd name="T32" fmla="*/ 19 w 122"/>
                  <a:gd name="T33" fmla="*/ 1 h 63"/>
                  <a:gd name="T34" fmla="*/ 14 w 122"/>
                  <a:gd name="T35" fmla="*/ 1 h 63"/>
                  <a:gd name="T36" fmla="*/ 10 w 122"/>
                  <a:gd name="T37" fmla="*/ 3 h 63"/>
                  <a:gd name="T38" fmla="*/ 6 w 122"/>
                  <a:gd name="T39" fmla="*/ 5 h 63"/>
                  <a:gd name="T40" fmla="*/ 4 w 122"/>
                  <a:gd name="T41" fmla="*/ 7 h 63"/>
                  <a:gd name="T42" fmla="*/ 1 w 122"/>
                  <a:gd name="T43" fmla="*/ 12 h 63"/>
                  <a:gd name="T44" fmla="*/ 0 w 122"/>
                  <a:gd name="T45" fmla="*/ 17 h 63"/>
                  <a:gd name="T46" fmla="*/ 0 w 122"/>
                  <a:gd name="T47" fmla="*/ 21 h 63"/>
                  <a:gd name="T48" fmla="*/ 2 w 122"/>
                  <a:gd name="T49" fmla="*/ 26 h 63"/>
                  <a:gd name="T50" fmla="*/ 3 w 122"/>
                  <a:gd name="T51" fmla="*/ 27 h 63"/>
                  <a:gd name="T52" fmla="*/ 5 w 122"/>
                  <a:gd name="T53" fmla="*/ 29 h 63"/>
                  <a:gd name="T54" fmla="*/ 7 w 122"/>
                  <a:gd name="T55" fmla="*/ 30 h 63"/>
                  <a:gd name="T56" fmla="*/ 11 w 122"/>
                  <a:gd name="T57" fmla="*/ 32 h 63"/>
                  <a:gd name="T58" fmla="*/ 13 w 122"/>
                  <a:gd name="T59" fmla="*/ 32 h 63"/>
                  <a:gd name="T60" fmla="*/ 15 w 122"/>
                  <a:gd name="T61" fmla="*/ 32 h 63"/>
                  <a:gd name="T62" fmla="*/ 19 w 122"/>
                  <a:gd name="T63" fmla="*/ 32 h 63"/>
                  <a:gd name="T64" fmla="*/ 23 w 122"/>
                  <a:gd name="T65" fmla="*/ 32 h 63"/>
                  <a:gd name="T66" fmla="*/ 25 w 122"/>
                  <a:gd name="T67" fmla="*/ 32 h 63"/>
                  <a:gd name="T68" fmla="*/ 30 w 122"/>
                  <a:gd name="T69" fmla="*/ 32 h 63"/>
                  <a:gd name="T70" fmla="*/ 33 w 122"/>
                  <a:gd name="T71" fmla="*/ 32 h 63"/>
                  <a:gd name="T72" fmla="*/ 38 w 122"/>
                  <a:gd name="T73" fmla="*/ 32 h 63"/>
                  <a:gd name="T74" fmla="*/ 42 w 122"/>
                  <a:gd name="T75" fmla="*/ 30 h 63"/>
                  <a:gd name="T76" fmla="*/ 46 w 122"/>
                  <a:gd name="T77" fmla="*/ 30 h 63"/>
                  <a:gd name="T78" fmla="*/ 49 w 122"/>
                  <a:gd name="T79" fmla="*/ 29 h 63"/>
                  <a:gd name="T80" fmla="*/ 52 w 122"/>
                  <a:gd name="T81" fmla="*/ 29 h 63"/>
                  <a:gd name="T82" fmla="*/ 55 w 122"/>
                  <a:gd name="T83" fmla="*/ 28 h 63"/>
                  <a:gd name="T84" fmla="*/ 57 w 122"/>
                  <a:gd name="T85" fmla="*/ 28 h 63"/>
                  <a:gd name="T86" fmla="*/ 59 w 122"/>
                  <a:gd name="T87" fmla="*/ 27 h 63"/>
                  <a:gd name="T88" fmla="*/ 60 w 122"/>
                  <a:gd name="T89" fmla="*/ 27 h 63"/>
                  <a:gd name="T90" fmla="*/ 60 w 122"/>
                  <a:gd name="T91" fmla="*/ 27 h 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22"/>
                  <a:gd name="T139" fmla="*/ 0 h 63"/>
                  <a:gd name="T140" fmla="*/ 122 w 122"/>
                  <a:gd name="T141" fmla="*/ 63 h 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22" h="63">
                    <a:moveTo>
                      <a:pt x="122" y="54"/>
                    </a:moveTo>
                    <a:lnTo>
                      <a:pt x="122" y="46"/>
                    </a:lnTo>
                    <a:lnTo>
                      <a:pt x="122" y="40"/>
                    </a:lnTo>
                    <a:lnTo>
                      <a:pt x="122" y="35"/>
                    </a:lnTo>
                    <a:lnTo>
                      <a:pt x="122" y="29"/>
                    </a:lnTo>
                    <a:lnTo>
                      <a:pt x="120" y="21"/>
                    </a:lnTo>
                    <a:lnTo>
                      <a:pt x="116" y="14"/>
                    </a:lnTo>
                    <a:lnTo>
                      <a:pt x="108" y="8"/>
                    </a:lnTo>
                    <a:lnTo>
                      <a:pt x="99" y="4"/>
                    </a:lnTo>
                    <a:lnTo>
                      <a:pt x="93" y="2"/>
                    </a:lnTo>
                    <a:lnTo>
                      <a:pt x="87" y="2"/>
                    </a:lnTo>
                    <a:lnTo>
                      <a:pt x="80" y="2"/>
                    </a:lnTo>
                    <a:lnTo>
                      <a:pt x="72" y="2"/>
                    </a:lnTo>
                    <a:lnTo>
                      <a:pt x="65" y="0"/>
                    </a:lnTo>
                    <a:lnTo>
                      <a:pt x="55" y="0"/>
                    </a:lnTo>
                    <a:lnTo>
                      <a:pt x="46" y="0"/>
                    </a:lnTo>
                    <a:lnTo>
                      <a:pt x="38" y="2"/>
                    </a:lnTo>
                    <a:lnTo>
                      <a:pt x="29" y="2"/>
                    </a:lnTo>
                    <a:lnTo>
                      <a:pt x="21" y="6"/>
                    </a:lnTo>
                    <a:lnTo>
                      <a:pt x="13" y="10"/>
                    </a:lnTo>
                    <a:lnTo>
                      <a:pt x="8" y="14"/>
                    </a:lnTo>
                    <a:lnTo>
                      <a:pt x="2" y="23"/>
                    </a:lnTo>
                    <a:lnTo>
                      <a:pt x="0" y="33"/>
                    </a:lnTo>
                    <a:lnTo>
                      <a:pt x="0" y="42"/>
                    </a:lnTo>
                    <a:lnTo>
                      <a:pt x="4" y="52"/>
                    </a:lnTo>
                    <a:lnTo>
                      <a:pt x="6" y="54"/>
                    </a:lnTo>
                    <a:lnTo>
                      <a:pt x="11" y="57"/>
                    </a:lnTo>
                    <a:lnTo>
                      <a:pt x="15" y="59"/>
                    </a:lnTo>
                    <a:lnTo>
                      <a:pt x="23" y="63"/>
                    </a:lnTo>
                    <a:lnTo>
                      <a:pt x="27" y="63"/>
                    </a:lnTo>
                    <a:lnTo>
                      <a:pt x="30" y="63"/>
                    </a:lnTo>
                    <a:lnTo>
                      <a:pt x="38" y="63"/>
                    </a:lnTo>
                    <a:lnTo>
                      <a:pt x="46" y="63"/>
                    </a:lnTo>
                    <a:lnTo>
                      <a:pt x="51" y="63"/>
                    </a:lnTo>
                    <a:lnTo>
                      <a:pt x="61" y="63"/>
                    </a:lnTo>
                    <a:lnTo>
                      <a:pt x="68" y="63"/>
                    </a:lnTo>
                    <a:lnTo>
                      <a:pt x="78" y="63"/>
                    </a:lnTo>
                    <a:lnTo>
                      <a:pt x="86" y="59"/>
                    </a:lnTo>
                    <a:lnTo>
                      <a:pt x="93" y="59"/>
                    </a:lnTo>
                    <a:lnTo>
                      <a:pt x="99" y="57"/>
                    </a:lnTo>
                    <a:lnTo>
                      <a:pt x="106" y="57"/>
                    </a:lnTo>
                    <a:lnTo>
                      <a:pt x="112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close/>
                  </a:path>
                </a:pathLst>
              </a:custGeom>
              <a:solidFill>
                <a:srgbClr val="A1E6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5" name="Freeform 200"/>
              <p:cNvSpPr>
                <a:spLocks/>
              </p:cNvSpPr>
              <p:nvPr/>
            </p:nvSpPr>
            <p:spPr bwMode="auto">
              <a:xfrm>
                <a:off x="1350" y="1513"/>
                <a:ext cx="48" cy="15"/>
              </a:xfrm>
              <a:custGeom>
                <a:avLst/>
                <a:gdLst>
                  <a:gd name="T0" fmla="*/ 47 w 95"/>
                  <a:gd name="T1" fmla="*/ 0 h 30"/>
                  <a:gd name="T2" fmla="*/ 48 w 95"/>
                  <a:gd name="T3" fmla="*/ 3 h 30"/>
                  <a:gd name="T4" fmla="*/ 48 w 95"/>
                  <a:gd name="T5" fmla="*/ 6 h 30"/>
                  <a:gd name="T6" fmla="*/ 47 w 95"/>
                  <a:gd name="T7" fmla="*/ 8 h 30"/>
                  <a:gd name="T8" fmla="*/ 46 w 95"/>
                  <a:gd name="T9" fmla="*/ 11 h 30"/>
                  <a:gd name="T10" fmla="*/ 43 w 95"/>
                  <a:gd name="T11" fmla="*/ 12 h 30"/>
                  <a:gd name="T12" fmla="*/ 41 w 95"/>
                  <a:gd name="T13" fmla="*/ 13 h 30"/>
                  <a:gd name="T14" fmla="*/ 37 w 95"/>
                  <a:gd name="T15" fmla="*/ 14 h 30"/>
                  <a:gd name="T16" fmla="*/ 35 w 95"/>
                  <a:gd name="T17" fmla="*/ 15 h 30"/>
                  <a:gd name="T18" fmla="*/ 31 w 95"/>
                  <a:gd name="T19" fmla="*/ 15 h 30"/>
                  <a:gd name="T20" fmla="*/ 27 w 95"/>
                  <a:gd name="T21" fmla="*/ 15 h 30"/>
                  <a:gd name="T22" fmla="*/ 22 w 95"/>
                  <a:gd name="T23" fmla="*/ 15 h 30"/>
                  <a:gd name="T24" fmla="*/ 18 w 95"/>
                  <a:gd name="T25" fmla="*/ 15 h 30"/>
                  <a:gd name="T26" fmla="*/ 15 w 95"/>
                  <a:gd name="T27" fmla="*/ 14 h 30"/>
                  <a:gd name="T28" fmla="*/ 12 w 95"/>
                  <a:gd name="T29" fmla="*/ 14 h 30"/>
                  <a:gd name="T30" fmla="*/ 9 w 95"/>
                  <a:gd name="T31" fmla="*/ 13 h 30"/>
                  <a:gd name="T32" fmla="*/ 7 w 95"/>
                  <a:gd name="T33" fmla="*/ 12 h 30"/>
                  <a:gd name="T34" fmla="*/ 4 w 95"/>
                  <a:gd name="T35" fmla="*/ 11 h 30"/>
                  <a:gd name="T36" fmla="*/ 1 w 95"/>
                  <a:gd name="T37" fmla="*/ 9 h 30"/>
                  <a:gd name="T38" fmla="*/ 0 w 95"/>
                  <a:gd name="T39" fmla="*/ 7 h 30"/>
                  <a:gd name="T40" fmla="*/ 0 w 95"/>
                  <a:gd name="T41" fmla="*/ 5 h 30"/>
                  <a:gd name="T42" fmla="*/ 0 w 95"/>
                  <a:gd name="T43" fmla="*/ 2 h 30"/>
                  <a:gd name="T44" fmla="*/ 1 w 95"/>
                  <a:gd name="T45" fmla="*/ 2 h 30"/>
                  <a:gd name="T46" fmla="*/ 5 w 95"/>
                  <a:gd name="T47" fmla="*/ 3 h 30"/>
                  <a:gd name="T48" fmla="*/ 11 w 95"/>
                  <a:gd name="T49" fmla="*/ 6 h 30"/>
                  <a:gd name="T50" fmla="*/ 14 w 95"/>
                  <a:gd name="T51" fmla="*/ 7 h 30"/>
                  <a:gd name="T52" fmla="*/ 17 w 95"/>
                  <a:gd name="T53" fmla="*/ 7 h 30"/>
                  <a:gd name="T54" fmla="*/ 20 w 95"/>
                  <a:gd name="T55" fmla="*/ 8 h 30"/>
                  <a:gd name="T56" fmla="*/ 23 w 95"/>
                  <a:gd name="T57" fmla="*/ 9 h 30"/>
                  <a:gd name="T58" fmla="*/ 27 w 95"/>
                  <a:gd name="T59" fmla="*/ 8 h 30"/>
                  <a:gd name="T60" fmla="*/ 30 w 95"/>
                  <a:gd name="T61" fmla="*/ 8 h 30"/>
                  <a:gd name="T62" fmla="*/ 33 w 95"/>
                  <a:gd name="T63" fmla="*/ 8 h 30"/>
                  <a:gd name="T64" fmla="*/ 36 w 95"/>
                  <a:gd name="T65" fmla="*/ 7 h 30"/>
                  <a:gd name="T66" fmla="*/ 38 w 95"/>
                  <a:gd name="T67" fmla="*/ 6 h 30"/>
                  <a:gd name="T68" fmla="*/ 41 w 95"/>
                  <a:gd name="T69" fmla="*/ 4 h 30"/>
                  <a:gd name="T70" fmla="*/ 43 w 95"/>
                  <a:gd name="T71" fmla="*/ 2 h 30"/>
                  <a:gd name="T72" fmla="*/ 47 w 95"/>
                  <a:gd name="T73" fmla="*/ 0 h 30"/>
                  <a:gd name="T74" fmla="*/ 47 w 95"/>
                  <a:gd name="T75" fmla="*/ 0 h 3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5"/>
                  <a:gd name="T115" fmla="*/ 0 h 30"/>
                  <a:gd name="T116" fmla="*/ 95 w 95"/>
                  <a:gd name="T117" fmla="*/ 30 h 3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5" h="30">
                    <a:moveTo>
                      <a:pt x="93" y="0"/>
                    </a:moveTo>
                    <a:lnTo>
                      <a:pt x="95" y="5"/>
                    </a:lnTo>
                    <a:lnTo>
                      <a:pt x="95" y="11"/>
                    </a:lnTo>
                    <a:lnTo>
                      <a:pt x="93" y="15"/>
                    </a:lnTo>
                    <a:lnTo>
                      <a:pt x="92" y="21"/>
                    </a:lnTo>
                    <a:lnTo>
                      <a:pt x="86" y="24"/>
                    </a:lnTo>
                    <a:lnTo>
                      <a:pt x="82" y="26"/>
                    </a:lnTo>
                    <a:lnTo>
                      <a:pt x="74" y="28"/>
                    </a:lnTo>
                    <a:lnTo>
                      <a:pt x="69" y="30"/>
                    </a:lnTo>
                    <a:lnTo>
                      <a:pt x="61" y="30"/>
                    </a:lnTo>
                    <a:lnTo>
                      <a:pt x="54" y="30"/>
                    </a:lnTo>
                    <a:lnTo>
                      <a:pt x="44" y="30"/>
                    </a:lnTo>
                    <a:lnTo>
                      <a:pt x="36" y="30"/>
                    </a:lnTo>
                    <a:lnTo>
                      <a:pt x="29" y="28"/>
                    </a:lnTo>
                    <a:lnTo>
                      <a:pt x="23" y="28"/>
                    </a:lnTo>
                    <a:lnTo>
                      <a:pt x="17" y="26"/>
                    </a:lnTo>
                    <a:lnTo>
                      <a:pt x="14" y="24"/>
                    </a:lnTo>
                    <a:lnTo>
                      <a:pt x="8" y="21"/>
                    </a:lnTo>
                    <a:lnTo>
                      <a:pt x="2" y="17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10" y="5"/>
                    </a:lnTo>
                    <a:lnTo>
                      <a:pt x="21" y="11"/>
                    </a:lnTo>
                    <a:lnTo>
                      <a:pt x="27" y="13"/>
                    </a:lnTo>
                    <a:lnTo>
                      <a:pt x="33" y="13"/>
                    </a:lnTo>
                    <a:lnTo>
                      <a:pt x="40" y="15"/>
                    </a:lnTo>
                    <a:lnTo>
                      <a:pt x="46" y="17"/>
                    </a:lnTo>
                    <a:lnTo>
                      <a:pt x="54" y="15"/>
                    </a:lnTo>
                    <a:lnTo>
                      <a:pt x="59" y="15"/>
                    </a:lnTo>
                    <a:lnTo>
                      <a:pt x="65" y="15"/>
                    </a:lnTo>
                    <a:lnTo>
                      <a:pt x="71" y="13"/>
                    </a:lnTo>
                    <a:lnTo>
                      <a:pt x="76" y="11"/>
                    </a:lnTo>
                    <a:lnTo>
                      <a:pt x="82" y="7"/>
                    </a:lnTo>
                    <a:lnTo>
                      <a:pt x="86" y="3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6" name="Freeform 201"/>
              <p:cNvSpPr>
                <a:spLocks/>
              </p:cNvSpPr>
              <p:nvPr/>
            </p:nvSpPr>
            <p:spPr bwMode="auto">
              <a:xfrm>
                <a:off x="1482" y="1578"/>
                <a:ext cx="62" cy="32"/>
              </a:xfrm>
              <a:custGeom>
                <a:avLst/>
                <a:gdLst>
                  <a:gd name="T0" fmla="*/ 61 w 123"/>
                  <a:gd name="T1" fmla="*/ 27 h 63"/>
                  <a:gd name="T2" fmla="*/ 61 w 123"/>
                  <a:gd name="T3" fmla="*/ 23 h 63"/>
                  <a:gd name="T4" fmla="*/ 62 w 123"/>
                  <a:gd name="T5" fmla="*/ 20 h 63"/>
                  <a:gd name="T6" fmla="*/ 62 w 123"/>
                  <a:gd name="T7" fmla="*/ 17 h 63"/>
                  <a:gd name="T8" fmla="*/ 62 w 123"/>
                  <a:gd name="T9" fmla="*/ 15 h 63"/>
                  <a:gd name="T10" fmla="*/ 60 w 123"/>
                  <a:gd name="T11" fmla="*/ 11 h 63"/>
                  <a:gd name="T12" fmla="*/ 59 w 123"/>
                  <a:gd name="T13" fmla="*/ 8 h 63"/>
                  <a:gd name="T14" fmla="*/ 54 w 123"/>
                  <a:gd name="T15" fmla="*/ 4 h 63"/>
                  <a:gd name="T16" fmla="*/ 50 w 123"/>
                  <a:gd name="T17" fmla="*/ 2 h 63"/>
                  <a:gd name="T18" fmla="*/ 47 w 123"/>
                  <a:gd name="T19" fmla="*/ 1 h 63"/>
                  <a:gd name="T20" fmla="*/ 45 w 123"/>
                  <a:gd name="T21" fmla="*/ 1 h 63"/>
                  <a:gd name="T22" fmla="*/ 41 w 123"/>
                  <a:gd name="T23" fmla="*/ 1 h 63"/>
                  <a:gd name="T24" fmla="*/ 37 w 123"/>
                  <a:gd name="T25" fmla="*/ 1 h 63"/>
                  <a:gd name="T26" fmla="*/ 32 w 123"/>
                  <a:gd name="T27" fmla="*/ 0 h 63"/>
                  <a:gd name="T28" fmla="*/ 28 w 123"/>
                  <a:gd name="T29" fmla="*/ 1 h 63"/>
                  <a:gd name="T30" fmla="*/ 24 w 123"/>
                  <a:gd name="T31" fmla="*/ 1 h 63"/>
                  <a:gd name="T32" fmla="*/ 19 w 123"/>
                  <a:gd name="T33" fmla="*/ 2 h 63"/>
                  <a:gd name="T34" fmla="*/ 14 w 123"/>
                  <a:gd name="T35" fmla="*/ 2 h 63"/>
                  <a:gd name="T36" fmla="*/ 11 w 123"/>
                  <a:gd name="T37" fmla="*/ 3 h 63"/>
                  <a:gd name="T38" fmla="*/ 8 w 123"/>
                  <a:gd name="T39" fmla="*/ 5 h 63"/>
                  <a:gd name="T40" fmla="*/ 5 w 123"/>
                  <a:gd name="T41" fmla="*/ 8 h 63"/>
                  <a:gd name="T42" fmla="*/ 1 w 123"/>
                  <a:gd name="T43" fmla="*/ 12 h 63"/>
                  <a:gd name="T44" fmla="*/ 0 w 123"/>
                  <a:gd name="T45" fmla="*/ 17 h 63"/>
                  <a:gd name="T46" fmla="*/ 0 w 123"/>
                  <a:gd name="T47" fmla="*/ 22 h 63"/>
                  <a:gd name="T48" fmla="*/ 2 w 123"/>
                  <a:gd name="T49" fmla="*/ 27 h 63"/>
                  <a:gd name="T50" fmla="*/ 4 w 123"/>
                  <a:gd name="T51" fmla="*/ 28 h 63"/>
                  <a:gd name="T52" fmla="*/ 6 w 123"/>
                  <a:gd name="T53" fmla="*/ 30 h 63"/>
                  <a:gd name="T54" fmla="*/ 9 w 123"/>
                  <a:gd name="T55" fmla="*/ 31 h 63"/>
                  <a:gd name="T56" fmla="*/ 12 w 123"/>
                  <a:gd name="T57" fmla="*/ 32 h 63"/>
                  <a:gd name="T58" fmla="*/ 13 w 123"/>
                  <a:gd name="T59" fmla="*/ 32 h 63"/>
                  <a:gd name="T60" fmla="*/ 16 w 123"/>
                  <a:gd name="T61" fmla="*/ 32 h 63"/>
                  <a:gd name="T62" fmla="*/ 19 w 123"/>
                  <a:gd name="T63" fmla="*/ 32 h 63"/>
                  <a:gd name="T64" fmla="*/ 24 w 123"/>
                  <a:gd name="T65" fmla="*/ 32 h 63"/>
                  <a:gd name="T66" fmla="*/ 27 w 123"/>
                  <a:gd name="T67" fmla="*/ 32 h 63"/>
                  <a:gd name="T68" fmla="*/ 30 w 123"/>
                  <a:gd name="T69" fmla="*/ 32 h 63"/>
                  <a:gd name="T70" fmla="*/ 34 w 123"/>
                  <a:gd name="T71" fmla="*/ 32 h 63"/>
                  <a:gd name="T72" fmla="*/ 39 w 123"/>
                  <a:gd name="T73" fmla="*/ 32 h 63"/>
                  <a:gd name="T74" fmla="*/ 43 w 123"/>
                  <a:gd name="T75" fmla="*/ 31 h 63"/>
                  <a:gd name="T76" fmla="*/ 47 w 123"/>
                  <a:gd name="T77" fmla="*/ 31 h 63"/>
                  <a:gd name="T78" fmla="*/ 50 w 123"/>
                  <a:gd name="T79" fmla="*/ 30 h 63"/>
                  <a:gd name="T80" fmla="*/ 53 w 123"/>
                  <a:gd name="T81" fmla="*/ 30 h 63"/>
                  <a:gd name="T82" fmla="*/ 56 w 123"/>
                  <a:gd name="T83" fmla="*/ 29 h 63"/>
                  <a:gd name="T84" fmla="*/ 59 w 123"/>
                  <a:gd name="T85" fmla="*/ 28 h 63"/>
                  <a:gd name="T86" fmla="*/ 60 w 123"/>
                  <a:gd name="T87" fmla="*/ 28 h 63"/>
                  <a:gd name="T88" fmla="*/ 61 w 123"/>
                  <a:gd name="T89" fmla="*/ 27 h 63"/>
                  <a:gd name="T90" fmla="*/ 61 w 123"/>
                  <a:gd name="T91" fmla="*/ 27 h 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23"/>
                  <a:gd name="T139" fmla="*/ 0 h 63"/>
                  <a:gd name="T140" fmla="*/ 123 w 123"/>
                  <a:gd name="T141" fmla="*/ 63 h 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23" h="63">
                    <a:moveTo>
                      <a:pt x="121" y="53"/>
                    </a:moveTo>
                    <a:lnTo>
                      <a:pt x="121" y="46"/>
                    </a:lnTo>
                    <a:lnTo>
                      <a:pt x="123" y="40"/>
                    </a:lnTo>
                    <a:lnTo>
                      <a:pt x="123" y="34"/>
                    </a:lnTo>
                    <a:lnTo>
                      <a:pt x="123" y="30"/>
                    </a:lnTo>
                    <a:lnTo>
                      <a:pt x="119" y="21"/>
                    </a:lnTo>
                    <a:lnTo>
                      <a:pt x="117" y="15"/>
                    </a:lnTo>
                    <a:lnTo>
                      <a:pt x="108" y="8"/>
                    </a:lnTo>
                    <a:lnTo>
                      <a:pt x="100" y="4"/>
                    </a:lnTo>
                    <a:lnTo>
                      <a:pt x="93" y="2"/>
                    </a:lnTo>
                    <a:lnTo>
                      <a:pt x="89" y="2"/>
                    </a:lnTo>
                    <a:lnTo>
                      <a:pt x="81" y="2"/>
                    </a:lnTo>
                    <a:lnTo>
                      <a:pt x="74" y="2"/>
                    </a:lnTo>
                    <a:lnTo>
                      <a:pt x="64" y="0"/>
                    </a:lnTo>
                    <a:lnTo>
                      <a:pt x="55" y="2"/>
                    </a:lnTo>
                    <a:lnTo>
                      <a:pt x="47" y="2"/>
                    </a:lnTo>
                    <a:lnTo>
                      <a:pt x="38" y="4"/>
                    </a:lnTo>
                    <a:lnTo>
                      <a:pt x="28" y="4"/>
                    </a:lnTo>
                    <a:lnTo>
                      <a:pt x="22" y="6"/>
                    </a:lnTo>
                    <a:lnTo>
                      <a:pt x="15" y="9"/>
                    </a:lnTo>
                    <a:lnTo>
                      <a:pt x="9" y="15"/>
                    </a:lnTo>
                    <a:lnTo>
                      <a:pt x="1" y="23"/>
                    </a:lnTo>
                    <a:lnTo>
                      <a:pt x="0" y="34"/>
                    </a:lnTo>
                    <a:lnTo>
                      <a:pt x="0" y="44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11" y="59"/>
                    </a:lnTo>
                    <a:lnTo>
                      <a:pt x="17" y="61"/>
                    </a:lnTo>
                    <a:lnTo>
                      <a:pt x="24" y="63"/>
                    </a:lnTo>
                    <a:lnTo>
                      <a:pt x="26" y="63"/>
                    </a:lnTo>
                    <a:lnTo>
                      <a:pt x="32" y="63"/>
                    </a:lnTo>
                    <a:lnTo>
                      <a:pt x="38" y="63"/>
                    </a:lnTo>
                    <a:lnTo>
                      <a:pt x="47" y="63"/>
                    </a:lnTo>
                    <a:lnTo>
                      <a:pt x="53" y="63"/>
                    </a:lnTo>
                    <a:lnTo>
                      <a:pt x="60" y="63"/>
                    </a:lnTo>
                    <a:lnTo>
                      <a:pt x="68" y="63"/>
                    </a:lnTo>
                    <a:lnTo>
                      <a:pt x="78" y="63"/>
                    </a:lnTo>
                    <a:lnTo>
                      <a:pt x="85" y="61"/>
                    </a:lnTo>
                    <a:lnTo>
                      <a:pt x="93" y="61"/>
                    </a:lnTo>
                    <a:lnTo>
                      <a:pt x="100" y="59"/>
                    </a:lnTo>
                    <a:lnTo>
                      <a:pt x="106" y="59"/>
                    </a:lnTo>
                    <a:lnTo>
                      <a:pt x="112" y="57"/>
                    </a:lnTo>
                    <a:lnTo>
                      <a:pt x="117" y="55"/>
                    </a:lnTo>
                    <a:lnTo>
                      <a:pt x="119" y="55"/>
                    </a:lnTo>
                    <a:lnTo>
                      <a:pt x="121" y="53"/>
                    </a:lnTo>
                    <a:close/>
                  </a:path>
                </a:pathLst>
              </a:custGeom>
              <a:solidFill>
                <a:srgbClr val="A1E6F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7" name="Freeform 202"/>
              <p:cNvSpPr>
                <a:spLocks/>
              </p:cNvSpPr>
              <p:nvPr/>
            </p:nvSpPr>
            <p:spPr bwMode="auto">
              <a:xfrm>
                <a:off x="1490" y="1584"/>
                <a:ext cx="47" cy="16"/>
              </a:xfrm>
              <a:custGeom>
                <a:avLst/>
                <a:gdLst>
                  <a:gd name="T0" fmla="*/ 45 w 95"/>
                  <a:gd name="T1" fmla="*/ 0 h 33"/>
                  <a:gd name="T2" fmla="*/ 46 w 95"/>
                  <a:gd name="T3" fmla="*/ 3 h 33"/>
                  <a:gd name="T4" fmla="*/ 47 w 95"/>
                  <a:gd name="T5" fmla="*/ 6 h 33"/>
                  <a:gd name="T6" fmla="*/ 46 w 95"/>
                  <a:gd name="T7" fmla="*/ 8 h 33"/>
                  <a:gd name="T8" fmla="*/ 45 w 95"/>
                  <a:gd name="T9" fmla="*/ 10 h 33"/>
                  <a:gd name="T10" fmla="*/ 42 w 95"/>
                  <a:gd name="T11" fmla="*/ 12 h 33"/>
                  <a:gd name="T12" fmla="*/ 40 w 95"/>
                  <a:gd name="T13" fmla="*/ 14 h 33"/>
                  <a:gd name="T14" fmla="*/ 37 w 95"/>
                  <a:gd name="T15" fmla="*/ 15 h 33"/>
                  <a:gd name="T16" fmla="*/ 34 w 95"/>
                  <a:gd name="T17" fmla="*/ 16 h 33"/>
                  <a:gd name="T18" fmla="*/ 30 w 95"/>
                  <a:gd name="T19" fmla="*/ 16 h 33"/>
                  <a:gd name="T20" fmla="*/ 25 w 95"/>
                  <a:gd name="T21" fmla="*/ 16 h 33"/>
                  <a:gd name="T22" fmla="*/ 22 w 95"/>
                  <a:gd name="T23" fmla="*/ 16 h 33"/>
                  <a:gd name="T24" fmla="*/ 18 w 95"/>
                  <a:gd name="T25" fmla="*/ 16 h 33"/>
                  <a:gd name="T26" fmla="*/ 14 w 95"/>
                  <a:gd name="T27" fmla="*/ 15 h 33"/>
                  <a:gd name="T28" fmla="*/ 11 w 95"/>
                  <a:gd name="T29" fmla="*/ 14 h 33"/>
                  <a:gd name="T30" fmla="*/ 8 w 95"/>
                  <a:gd name="T31" fmla="*/ 13 h 33"/>
                  <a:gd name="T32" fmla="*/ 5 w 95"/>
                  <a:gd name="T33" fmla="*/ 12 h 33"/>
                  <a:gd name="T34" fmla="*/ 3 w 95"/>
                  <a:gd name="T35" fmla="*/ 10 h 33"/>
                  <a:gd name="T36" fmla="*/ 1 w 95"/>
                  <a:gd name="T37" fmla="*/ 9 h 33"/>
                  <a:gd name="T38" fmla="*/ 0 w 95"/>
                  <a:gd name="T39" fmla="*/ 8 h 33"/>
                  <a:gd name="T40" fmla="*/ 0 w 95"/>
                  <a:gd name="T41" fmla="*/ 5 h 33"/>
                  <a:gd name="T42" fmla="*/ 0 w 95"/>
                  <a:gd name="T43" fmla="*/ 2 h 33"/>
                  <a:gd name="T44" fmla="*/ 1 w 95"/>
                  <a:gd name="T45" fmla="*/ 2 h 33"/>
                  <a:gd name="T46" fmla="*/ 4 w 95"/>
                  <a:gd name="T47" fmla="*/ 4 h 33"/>
                  <a:gd name="T48" fmla="*/ 10 w 95"/>
                  <a:gd name="T49" fmla="*/ 6 h 33"/>
                  <a:gd name="T50" fmla="*/ 13 w 95"/>
                  <a:gd name="T51" fmla="*/ 6 h 33"/>
                  <a:gd name="T52" fmla="*/ 16 w 95"/>
                  <a:gd name="T53" fmla="*/ 8 h 33"/>
                  <a:gd name="T54" fmla="*/ 19 w 95"/>
                  <a:gd name="T55" fmla="*/ 8 h 33"/>
                  <a:gd name="T56" fmla="*/ 22 w 95"/>
                  <a:gd name="T57" fmla="*/ 8 h 33"/>
                  <a:gd name="T58" fmla="*/ 25 w 95"/>
                  <a:gd name="T59" fmla="*/ 8 h 33"/>
                  <a:gd name="T60" fmla="*/ 29 w 95"/>
                  <a:gd name="T61" fmla="*/ 8 h 33"/>
                  <a:gd name="T62" fmla="*/ 32 w 95"/>
                  <a:gd name="T63" fmla="*/ 8 h 33"/>
                  <a:gd name="T64" fmla="*/ 35 w 95"/>
                  <a:gd name="T65" fmla="*/ 8 h 33"/>
                  <a:gd name="T66" fmla="*/ 38 w 95"/>
                  <a:gd name="T67" fmla="*/ 6 h 33"/>
                  <a:gd name="T68" fmla="*/ 40 w 95"/>
                  <a:gd name="T69" fmla="*/ 4 h 33"/>
                  <a:gd name="T70" fmla="*/ 42 w 95"/>
                  <a:gd name="T71" fmla="*/ 2 h 33"/>
                  <a:gd name="T72" fmla="*/ 45 w 95"/>
                  <a:gd name="T73" fmla="*/ 0 h 33"/>
                  <a:gd name="T74" fmla="*/ 45 w 95"/>
                  <a:gd name="T75" fmla="*/ 0 h 3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5"/>
                  <a:gd name="T115" fmla="*/ 0 h 33"/>
                  <a:gd name="T116" fmla="*/ 95 w 95"/>
                  <a:gd name="T117" fmla="*/ 33 h 3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5" h="33">
                    <a:moveTo>
                      <a:pt x="91" y="0"/>
                    </a:moveTo>
                    <a:lnTo>
                      <a:pt x="93" y="6"/>
                    </a:lnTo>
                    <a:lnTo>
                      <a:pt x="95" y="12"/>
                    </a:lnTo>
                    <a:lnTo>
                      <a:pt x="93" y="17"/>
                    </a:lnTo>
                    <a:lnTo>
                      <a:pt x="91" y="21"/>
                    </a:lnTo>
                    <a:lnTo>
                      <a:pt x="85" y="25"/>
                    </a:lnTo>
                    <a:lnTo>
                      <a:pt x="80" y="29"/>
                    </a:lnTo>
                    <a:lnTo>
                      <a:pt x="74" y="31"/>
                    </a:lnTo>
                    <a:lnTo>
                      <a:pt x="68" y="33"/>
                    </a:lnTo>
                    <a:lnTo>
                      <a:pt x="61" y="33"/>
                    </a:lnTo>
                    <a:lnTo>
                      <a:pt x="51" y="33"/>
                    </a:lnTo>
                    <a:lnTo>
                      <a:pt x="44" y="33"/>
                    </a:lnTo>
                    <a:lnTo>
                      <a:pt x="36" y="33"/>
                    </a:lnTo>
                    <a:lnTo>
                      <a:pt x="28" y="31"/>
                    </a:lnTo>
                    <a:lnTo>
                      <a:pt x="23" y="29"/>
                    </a:lnTo>
                    <a:lnTo>
                      <a:pt x="17" y="27"/>
                    </a:lnTo>
                    <a:lnTo>
                      <a:pt x="11" y="25"/>
                    </a:lnTo>
                    <a:lnTo>
                      <a:pt x="7" y="21"/>
                    </a:lnTo>
                    <a:lnTo>
                      <a:pt x="2" y="19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9" y="8"/>
                    </a:lnTo>
                    <a:lnTo>
                      <a:pt x="21" y="12"/>
                    </a:lnTo>
                    <a:lnTo>
                      <a:pt x="26" y="12"/>
                    </a:lnTo>
                    <a:lnTo>
                      <a:pt x="32" y="16"/>
                    </a:lnTo>
                    <a:lnTo>
                      <a:pt x="38" y="16"/>
                    </a:lnTo>
                    <a:lnTo>
                      <a:pt x="45" y="17"/>
                    </a:lnTo>
                    <a:lnTo>
                      <a:pt x="51" y="17"/>
                    </a:lnTo>
                    <a:lnTo>
                      <a:pt x="59" y="17"/>
                    </a:lnTo>
                    <a:lnTo>
                      <a:pt x="64" y="16"/>
                    </a:lnTo>
                    <a:lnTo>
                      <a:pt x="70" y="16"/>
                    </a:lnTo>
                    <a:lnTo>
                      <a:pt x="76" y="12"/>
                    </a:lnTo>
                    <a:lnTo>
                      <a:pt x="80" y="8"/>
                    </a:lnTo>
                    <a:lnTo>
                      <a:pt x="85" y="4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8" name="Freeform 203"/>
              <p:cNvSpPr>
                <a:spLocks/>
              </p:cNvSpPr>
              <p:nvPr/>
            </p:nvSpPr>
            <p:spPr bwMode="auto">
              <a:xfrm>
                <a:off x="1662" y="1608"/>
                <a:ext cx="61" cy="31"/>
              </a:xfrm>
              <a:custGeom>
                <a:avLst/>
                <a:gdLst>
                  <a:gd name="T0" fmla="*/ 60 w 122"/>
                  <a:gd name="T1" fmla="*/ 26 h 63"/>
                  <a:gd name="T2" fmla="*/ 60 w 122"/>
                  <a:gd name="T3" fmla="*/ 22 h 63"/>
                  <a:gd name="T4" fmla="*/ 61 w 122"/>
                  <a:gd name="T5" fmla="*/ 20 h 63"/>
                  <a:gd name="T6" fmla="*/ 61 w 122"/>
                  <a:gd name="T7" fmla="*/ 17 h 63"/>
                  <a:gd name="T8" fmla="*/ 61 w 122"/>
                  <a:gd name="T9" fmla="*/ 14 h 63"/>
                  <a:gd name="T10" fmla="*/ 59 w 122"/>
                  <a:gd name="T11" fmla="*/ 10 h 63"/>
                  <a:gd name="T12" fmla="*/ 57 w 122"/>
                  <a:gd name="T13" fmla="*/ 6 h 63"/>
                  <a:gd name="T14" fmla="*/ 53 w 122"/>
                  <a:gd name="T15" fmla="*/ 3 h 63"/>
                  <a:gd name="T16" fmla="*/ 49 w 122"/>
                  <a:gd name="T17" fmla="*/ 2 h 63"/>
                  <a:gd name="T18" fmla="*/ 46 w 122"/>
                  <a:gd name="T19" fmla="*/ 1 h 63"/>
                  <a:gd name="T20" fmla="*/ 43 w 122"/>
                  <a:gd name="T21" fmla="*/ 0 h 63"/>
                  <a:gd name="T22" fmla="*/ 40 w 122"/>
                  <a:gd name="T23" fmla="*/ 0 h 63"/>
                  <a:gd name="T24" fmla="*/ 36 w 122"/>
                  <a:gd name="T25" fmla="*/ 0 h 63"/>
                  <a:gd name="T26" fmla="*/ 31 w 122"/>
                  <a:gd name="T27" fmla="*/ 0 h 63"/>
                  <a:gd name="T28" fmla="*/ 28 w 122"/>
                  <a:gd name="T29" fmla="*/ 0 h 63"/>
                  <a:gd name="T30" fmla="*/ 23 w 122"/>
                  <a:gd name="T31" fmla="*/ 0 h 63"/>
                  <a:gd name="T32" fmla="*/ 19 w 122"/>
                  <a:gd name="T33" fmla="*/ 1 h 63"/>
                  <a:gd name="T34" fmla="*/ 14 w 122"/>
                  <a:gd name="T35" fmla="*/ 1 h 63"/>
                  <a:gd name="T36" fmla="*/ 11 w 122"/>
                  <a:gd name="T37" fmla="*/ 3 h 63"/>
                  <a:gd name="T38" fmla="*/ 8 w 122"/>
                  <a:gd name="T39" fmla="*/ 4 h 63"/>
                  <a:gd name="T40" fmla="*/ 5 w 122"/>
                  <a:gd name="T41" fmla="*/ 6 h 63"/>
                  <a:gd name="T42" fmla="*/ 1 w 122"/>
                  <a:gd name="T43" fmla="*/ 11 h 63"/>
                  <a:gd name="T44" fmla="*/ 0 w 122"/>
                  <a:gd name="T45" fmla="*/ 16 h 63"/>
                  <a:gd name="T46" fmla="*/ 0 w 122"/>
                  <a:gd name="T47" fmla="*/ 21 h 63"/>
                  <a:gd name="T48" fmla="*/ 2 w 122"/>
                  <a:gd name="T49" fmla="*/ 25 h 63"/>
                  <a:gd name="T50" fmla="*/ 3 w 122"/>
                  <a:gd name="T51" fmla="*/ 26 h 63"/>
                  <a:gd name="T52" fmla="*/ 5 w 122"/>
                  <a:gd name="T53" fmla="*/ 28 h 63"/>
                  <a:gd name="T54" fmla="*/ 8 w 122"/>
                  <a:gd name="T55" fmla="*/ 29 h 63"/>
                  <a:gd name="T56" fmla="*/ 11 w 122"/>
                  <a:gd name="T57" fmla="*/ 31 h 63"/>
                  <a:gd name="T58" fmla="*/ 13 w 122"/>
                  <a:gd name="T59" fmla="*/ 31 h 63"/>
                  <a:gd name="T60" fmla="*/ 15 w 122"/>
                  <a:gd name="T61" fmla="*/ 31 h 63"/>
                  <a:gd name="T62" fmla="*/ 18 w 122"/>
                  <a:gd name="T63" fmla="*/ 31 h 63"/>
                  <a:gd name="T64" fmla="*/ 22 w 122"/>
                  <a:gd name="T65" fmla="*/ 31 h 63"/>
                  <a:gd name="T66" fmla="*/ 25 w 122"/>
                  <a:gd name="T67" fmla="*/ 31 h 63"/>
                  <a:gd name="T68" fmla="*/ 30 w 122"/>
                  <a:gd name="T69" fmla="*/ 31 h 63"/>
                  <a:gd name="T70" fmla="*/ 34 w 122"/>
                  <a:gd name="T71" fmla="*/ 30 h 63"/>
                  <a:gd name="T72" fmla="*/ 38 w 122"/>
                  <a:gd name="T73" fmla="*/ 30 h 63"/>
                  <a:gd name="T74" fmla="*/ 42 w 122"/>
                  <a:gd name="T75" fmla="*/ 29 h 63"/>
                  <a:gd name="T76" fmla="*/ 46 w 122"/>
                  <a:gd name="T77" fmla="*/ 29 h 63"/>
                  <a:gd name="T78" fmla="*/ 50 w 122"/>
                  <a:gd name="T79" fmla="*/ 28 h 63"/>
                  <a:gd name="T80" fmla="*/ 52 w 122"/>
                  <a:gd name="T81" fmla="*/ 28 h 63"/>
                  <a:gd name="T82" fmla="*/ 55 w 122"/>
                  <a:gd name="T83" fmla="*/ 27 h 63"/>
                  <a:gd name="T84" fmla="*/ 57 w 122"/>
                  <a:gd name="T85" fmla="*/ 27 h 63"/>
                  <a:gd name="T86" fmla="*/ 59 w 122"/>
                  <a:gd name="T87" fmla="*/ 26 h 63"/>
                  <a:gd name="T88" fmla="*/ 60 w 122"/>
                  <a:gd name="T89" fmla="*/ 26 h 63"/>
                  <a:gd name="T90" fmla="*/ 60 w 122"/>
                  <a:gd name="T91" fmla="*/ 26 h 6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22"/>
                  <a:gd name="T139" fmla="*/ 0 h 63"/>
                  <a:gd name="T140" fmla="*/ 122 w 122"/>
                  <a:gd name="T141" fmla="*/ 63 h 6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22" h="63">
                    <a:moveTo>
                      <a:pt x="120" y="53"/>
                    </a:moveTo>
                    <a:lnTo>
                      <a:pt x="120" y="45"/>
                    </a:lnTo>
                    <a:lnTo>
                      <a:pt x="122" y="40"/>
                    </a:lnTo>
                    <a:lnTo>
                      <a:pt x="122" y="34"/>
                    </a:lnTo>
                    <a:lnTo>
                      <a:pt x="122" y="28"/>
                    </a:lnTo>
                    <a:lnTo>
                      <a:pt x="118" y="21"/>
                    </a:lnTo>
                    <a:lnTo>
                      <a:pt x="114" y="13"/>
                    </a:lnTo>
                    <a:lnTo>
                      <a:pt x="106" y="7"/>
                    </a:lnTo>
                    <a:lnTo>
                      <a:pt x="97" y="4"/>
                    </a:lnTo>
                    <a:lnTo>
                      <a:pt x="91" y="2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2" y="0"/>
                    </a:lnTo>
                    <a:lnTo>
                      <a:pt x="63" y="0"/>
                    </a:lnTo>
                    <a:lnTo>
                      <a:pt x="55" y="0"/>
                    </a:lnTo>
                    <a:lnTo>
                      <a:pt x="45" y="0"/>
                    </a:lnTo>
                    <a:lnTo>
                      <a:pt x="38" y="2"/>
                    </a:lnTo>
                    <a:lnTo>
                      <a:pt x="28" y="2"/>
                    </a:lnTo>
                    <a:lnTo>
                      <a:pt x="21" y="6"/>
                    </a:lnTo>
                    <a:lnTo>
                      <a:pt x="15" y="9"/>
                    </a:lnTo>
                    <a:lnTo>
                      <a:pt x="9" y="13"/>
                    </a:lnTo>
                    <a:lnTo>
                      <a:pt x="2" y="23"/>
                    </a:lnTo>
                    <a:lnTo>
                      <a:pt x="0" y="32"/>
                    </a:lnTo>
                    <a:lnTo>
                      <a:pt x="0" y="42"/>
                    </a:lnTo>
                    <a:lnTo>
                      <a:pt x="4" y="51"/>
                    </a:lnTo>
                    <a:lnTo>
                      <a:pt x="6" y="53"/>
                    </a:lnTo>
                    <a:lnTo>
                      <a:pt x="9" y="57"/>
                    </a:lnTo>
                    <a:lnTo>
                      <a:pt x="15" y="59"/>
                    </a:lnTo>
                    <a:lnTo>
                      <a:pt x="21" y="63"/>
                    </a:lnTo>
                    <a:lnTo>
                      <a:pt x="25" y="63"/>
                    </a:lnTo>
                    <a:lnTo>
                      <a:pt x="30" y="63"/>
                    </a:lnTo>
                    <a:lnTo>
                      <a:pt x="36" y="63"/>
                    </a:lnTo>
                    <a:lnTo>
                      <a:pt x="44" y="63"/>
                    </a:lnTo>
                    <a:lnTo>
                      <a:pt x="49" y="63"/>
                    </a:lnTo>
                    <a:lnTo>
                      <a:pt x="59" y="63"/>
                    </a:lnTo>
                    <a:lnTo>
                      <a:pt x="68" y="61"/>
                    </a:lnTo>
                    <a:lnTo>
                      <a:pt x="76" y="61"/>
                    </a:lnTo>
                    <a:lnTo>
                      <a:pt x="84" y="59"/>
                    </a:lnTo>
                    <a:lnTo>
                      <a:pt x="91" y="59"/>
                    </a:lnTo>
                    <a:lnTo>
                      <a:pt x="99" y="57"/>
                    </a:lnTo>
                    <a:lnTo>
                      <a:pt x="104" y="57"/>
                    </a:lnTo>
                    <a:lnTo>
                      <a:pt x="110" y="55"/>
                    </a:lnTo>
                    <a:lnTo>
                      <a:pt x="114" y="55"/>
                    </a:lnTo>
                    <a:lnTo>
                      <a:pt x="118" y="53"/>
                    </a:lnTo>
                    <a:lnTo>
                      <a:pt x="120" y="53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39" name="Freeform 204"/>
              <p:cNvSpPr>
                <a:spLocks/>
              </p:cNvSpPr>
              <p:nvPr/>
            </p:nvSpPr>
            <p:spPr bwMode="auto">
              <a:xfrm>
                <a:off x="1669" y="1614"/>
                <a:ext cx="47" cy="15"/>
              </a:xfrm>
              <a:custGeom>
                <a:avLst/>
                <a:gdLst>
                  <a:gd name="T0" fmla="*/ 45 w 95"/>
                  <a:gd name="T1" fmla="*/ 0 h 31"/>
                  <a:gd name="T2" fmla="*/ 46 w 95"/>
                  <a:gd name="T3" fmla="*/ 3 h 31"/>
                  <a:gd name="T4" fmla="*/ 47 w 95"/>
                  <a:gd name="T5" fmla="*/ 6 h 31"/>
                  <a:gd name="T6" fmla="*/ 46 w 95"/>
                  <a:gd name="T7" fmla="*/ 7 h 31"/>
                  <a:gd name="T8" fmla="*/ 45 w 95"/>
                  <a:gd name="T9" fmla="*/ 10 h 31"/>
                  <a:gd name="T10" fmla="*/ 43 w 95"/>
                  <a:gd name="T11" fmla="*/ 12 h 31"/>
                  <a:gd name="T12" fmla="*/ 41 w 95"/>
                  <a:gd name="T13" fmla="*/ 13 h 31"/>
                  <a:gd name="T14" fmla="*/ 37 w 95"/>
                  <a:gd name="T15" fmla="*/ 14 h 31"/>
                  <a:gd name="T16" fmla="*/ 34 w 95"/>
                  <a:gd name="T17" fmla="*/ 15 h 31"/>
                  <a:gd name="T18" fmla="*/ 30 w 95"/>
                  <a:gd name="T19" fmla="*/ 15 h 31"/>
                  <a:gd name="T20" fmla="*/ 26 w 95"/>
                  <a:gd name="T21" fmla="*/ 15 h 31"/>
                  <a:gd name="T22" fmla="*/ 22 w 95"/>
                  <a:gd name="T23" fmla="*/ 15 h 31"/>
                  <a:gd name="T24" fmla="*/ 18 w 95"/>
                  <a:gd name="T25" fmla="*/ 15 h 31"/>
                  <a:gd name="T26" fmla="*/ 14 w 95"/>
                  <a:gd name="T27" fmla="*/ 14 h 31"/>
                  <a:gd name="T28" fmla="*/ 11 w 95"/>
                  <a:gd name="T29" fmla="*/ 13 h 31"/>
                  <a:gd name="T30" fmla="*/ 7 w 95"/>
                  <a:gd name="T31" fmla="*/ 12 h 31"/>
                  <a:gd name="T32" fmla="*/ 6 w 95"/>
                  <a:gd name="T33" fmla="*/ 12 h 31"/>
                  <a:gd name="T34" fmla="*/ 3 w 95"/>
                  <a:gd name="T35" fmla="*/ 10 h 31"/>
                  <a:gd name="T36" fmla="*/ 1 w 95"/>
                  <a:gd name="T37" fmla="*/ 8 h 31"/>
                  <a:gd name="T38" fmla="*/ 0 w 95"/>
                  <a:gd name="T39" fmla="*/ 7 h 31"/>
                  <a:gd name="T40" fmla="*/ 0 w 95"/>
                  <a:gd name="T41" fmla="*/ 5 h 31"/>
                  <a:gd name="T42" fmla="*/ 0 w 95"/>
                  <a:gd name="T43" fmla="*/ 2 h 31"/>
                  <a:gd name="T44" fmla="*/ 1 w 95"/>
                  <a:gd name="T45" fmla="*/ 1 h 31"/>
                  <a:gd name="T46" fmla="*/ 6 w 95"/>
                  <a:gd name="T47" fmla="*/ 4 h 31"/>
                  <a:gd name="T48" fmla="*/ 10 w 95"/>
                  <a:gd name="T49" fmla="*/ 6 h 31"/>
                  <a:gd name="T50" fmla="*/ 13 w 95"/>
                  <a:gd name="T51" fmla="*/ 6 h 31"/>
                  <a:gd name="T52" fmla="*/ 16 w 95"/>
                  <a:gd name="T53" fmla="*/ 7 h 31"/>
                  <a:gd name="T54" fmla="*/ 20 w 95"/>
                  <a:gd name="T55" fmla="*/ 7 h 31"/>
                  <a:gd name="T56" fmla="*/ 23 w 95"/>
                  <a:gd name="T57" fmla="*/ 7 h 31"/>
                  <a:gd name="T58" fmla="*/ 25 w 95"/>
                  <a:gd name="T59" fmla="*/ 7 h 31"/>
                  <a:gd name="T60" fmla="*/ 28 w 95"/>
                  <a:gd name="T61" fmla="*/ 7 h 31"/>
                  <a:gd name="T62" fmla="*/ 31 w 95"/>
                  <a:gd name="T63" fmla="*/ 7 h 31"/>
                  <a:gd name="T64" fmla="*/ 35 w 95"/>
                  <a:gd name="T65" fmla="*/ 7 h 31"/>
                  <a:gd name="T66" fmla="*/ 37 w 95"/>
                  <a:gd name="T67" fmla="*/ 6 h 31"/>
                  <a:gd name="T68" fmla="*/ 41 w 95"/>
                  <a:gd name="T69" fmla="*/ 4 h 31"/>
                  <a:gd name="T70" fmla="*/ 43 w 95"/>
                  <a:gd name="T71" fmla="*/ 2 h 31"/>
                  <a:gd name="T72" fmla="*/ 45 w 95"/>
                  <a:gd name="T73" fmla="*/ 0 h 31"/>
                  <a:gd name="T74" fmla="*/ 45 w 95"/>
                  <a:gd name="T75" fmla="*/ 0 h 3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5"/>
                  <a:gd name="T115" fmla="*/ 0 h 31"/>
                  <a:gd name="T116" fmla="*/ 95 w 95"/>
                  <a:gd name="T117" fmla="*/ 31 h 3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5" h="31">
                    <a:moveTo>
                      <a:pt x="91" y="0"/>
                    </a:moveTo>
                    <a:lnTo>
                      <a:pt x="93" y="6"/>
                    </a:lnTo>
                    <a:lnTo>
                      <a:pt x="95" y="12"/>
                    </a:lnTo>
                    <a:lnTo>
                      <a:pt x="93" y="15"/>
                    </a:lnTo>
                    <a:lnTo>
                      <a:pt x="91" y="21"/>
                    </a:lnTo>
                    <a:lnTo>
                      <a:pt x="86" y="25"/>
                    </a:lnTo>
                    <a:lnTo>
                      <a:pt x="82" y="27"/>
                    </a:lnTo>
                    <a:lnTo>
                      <a:pt x="74" y="29"/>
                    </a:lnTo>
                    <a:lnTo>
                      <a:pt x="69" y="31"/>
                    </a:lnTo>
                    <a:lnTo>
                      <a:pt x="61" y="31"/>
                    </a:lnTo>
                    <a:lnTo>
                      <a:pt x="53" y="31"/>
                    </a:lnTo>
                    <a:lnTo>
                      <a:pt x="44" y="31"/>
                    </a:lnTo>
                    <a:lnTo>
                      <a:pt x="36" y="31"/>
                    </a:lnTo>
                    <a:lnTo>
                      <a:pt x="29" y="29"/>
                    </a:lnTo>
                    <a:lnTo>
                      <a:pt x="23" y="27"/>
                    </a:lnTo>
                    <a:lnTo>
                      <a:pt x="15" y="25"/>
                    </a:lnTo>
                    <a:lnTo>
                      <a:pt x="12" y="25"/>
                    </a:lnTo>
                    <a:lnTo>
                      <a:pt x="6" y="21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12" y="8"/>
                    </a:lnTo>
                    <a:lnTo>
                      <a:pt x="21" y="12"/>
                    </a:lnTo>
                    <a:lnTo>
                      <a:pt x="27" y="12"/>
                    </a:lnTo>
                    <a:lnTo>
                      <a:pt x="32" y="14"/>
                    </a:lnTo>
                    <a:lnTo>
                      <a:pt x="40" y="14"/>
                    </a:lnTo>
                    <a:lnTo>
                      <a:pt x="46" y="15"/>
                    </a:lnTo>
                    <a:lnTo>
                      <a:pt x="51" y="15"/>
                    </a:lnTo>
                    <a:lnTo>
                      <a:pt x="57" y="15"/>
                    </a:lnTo>
                    <a:lnTo>
                      <a:pt x="63" y="15"/>
                    </a:lnTo>
                    <a:lnTo>
                      <a:pt x="71" y="14"/>
                    </a:lnTo>
                    <a:lnTo>
                      <a:pt x="74" y="12"/>
                    </a:lnTo>
                    <a:lnTo>
                      <a:pt x="82" y="8"/>
                    </a:lnTo>
                    <a:lnTo>
                      <a:pt x="86" y="4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0" name="Freeform 205"/>
              <p:cNvSpPr>
                <a:spLocks/>
              </p:cNvSpPr>
              <p:nvPr/>
            </p:nvSpPr>
            <p:spPr bwMode="auto">
              <a:xfrm>
                <a:off x="705" y="1577"/>
                <a:ext cx="51" cy="25"/>
              </a:xfrm>
              <a:custGeom>
                <a:avLst/>
                <a:gdLst>
                  <a:gd name="T0" fmla="*/ 50 w 102"/>
                  <a:gd name="T1" fmla="*/ 22 h 51"/>
                  <a:gd name="T2" fmla="*/ 51 w 102"/>
                  <a:gd name="T3" fmla="*/ 16 h 51"/>
                  <a:gd name="T4" fmla="*/ 51 w 102"/>
                  <a:gd name="T5" fmla="*/ 12 h 51"/>
                  <a:gd name="T6" fmla="*/ 49 w 102"/>
                  <a:gd name="T7" fmla="*/ 8 h 51"/>
                  <a:gd name="T8" fmla="*/ 49 w 102"/>
                  <a:gd name="T9" fmla="*/ 6 h 51"/>
                  <a:gd name="T10" fmla="*/ 45 w 102"/>
                  <a:gd name="T11" fmla="*/ 3 h 51"/>
                  <a:gd name="T12" fmla="*/ 42 w 102"/>
                  <a:gd name="T13" fmla="*/ 2 h 51"/>
                  <a:gd name="T14" fmla="*/ 39 w 102"/>
                  <a:gd name="T15" fmla="*/ 1 h 51"/>
                  <a:gd name="T16" fmla="*/ 36 w 102"/>
                  <a:gd name="T17" fmla="*/ 0 h 51"/>
                  <a:gd name="T18" fmla="*/ 33 w 102"/>
                  <a:gd name="T19" fmla="*/ 0 h 51"/>
                  <a:gd name="T20" fmla="*/ 30 w 102"/>
                  <a:gd name="T21" fmla="*/ 0 h 51"/>
                  <a:gd name="T22" fmla="*/ 26 w 102"/>
                  <a:gd name="T23" fmla="*/ 0 h 51"/>
                  <a:gd name="T24" fmla="*/ 23 w 102"/>
                  <a:gd name="T25" fmla="*/ 0 h 51"/>
                  <a:gd name="T26" fmla="*/ 20 w 102"/>
                  <a:gd name="T27" fmla="*/ 0 h 51"/>
                  <a:gd name="T28" fmla="*/ 16 w 102"/>
                  <a:gd name="T29" fmla="*/ 1 h 51"/>
                  <a:gd name="T30" fmla="*/ 12 w 102"/>
                  <a:gd name="T31" fmla="*/ 1 h 51"/>
                  <a:gd name="T32" fmla="*/ 10 w 102"/>
                  <a:gd name="T33" fmla="*/ 2 h 51"/>
                  <a:gd name="T34" fmla="*/ 6 w 102"/>
                  <a:gd name="T35" fmla="*/ 4 h 51"/>
                  <a:gd name="T36" fmla="*/ 5 w 102"/>
                  <a:gd name="T37" fmla="*/ 5 h 51"/>
                  <a:gd name="T38" fmla="*/ 2 w 102"/>
                  <a:gd name="T39" fmla="*/ 8 h 51"/>
                  <a:gd name="T40" fmla="*/ 0 w 102"/>
                  <a:gd name="T41" fmla="*/ 13 h 51"/>
                  <a:gd name="T42" fmla="*/ 0 w 102"/>
                  <a:gd name="T43" fmla="*/ 17 h 51"/>
                  <a:gd name="T44" fmla="*/ 2 w 102"/>
                  <a:gd name="T45" fmla="*/ 21 h 51"/>
                  <a:gd name="T46" fmla="*/ 5 w 102"/>
                  <a:gd name="T47" fmla="*/ 24 h 51"/>
                  <a:gd name="T48" fmla="*/ 10 w 102"/>
                  <a:gd name="T49" fmla="*/ 25 h 51"/>
                  <a:gd name="T50" fmla="*/ 10 w 102"/>
                  <a:gd name="T51" fmla="*/ 25 h 51"/>
                  <a:gd name="T52" fmla="*/ 13 w 102"/>
                  <a:gd name="T53" fmla="*/ 25 h 51"/>
                  <a:gd name="T54" fmla="*/ 16 w 102"/>
                  <a:gd name="T55" fmla="*/ 25 h 51"/>
                  <a:gd name="T56" fmla="*/ 19 w 102"/>
                  <a:gd name="T57" fmla="*/ 25 h 51"/>
                  <a:gd name="T58" fmla="*/ 22 w 102"/>
                  <a:gd name="T59" fmla="*/ 25 h 51"/>
                  <a:gd name="T60" fmla="*/ 25 w 102"/>
                  <a:gd name="T61" fmla="*/ 25 h 51"/>
                  <a:gd name="T62" fmla="*/ 28 w 102"/>
                  <a:gd name="T63" fmla="*/ 25 h 51"/>
                  <a:gd name="T64" fmla="*/ 32 w 102"/>
                  <a:gd name="T65" fmla="*/ 25 h 51"/>
                  <a:gd name="T66" fmla="*/ 35 w 102"/>
                  <a:gd name="T67" fmla="*/ 25 h 51"/>
                  <a:gd name="T68" fmla="*/ 38 w 102"/>
                  <a:gd name="T69" fmla="*/ 25 h 51"/>
                  <a:gd name="T70" fmla="*/ 42 w 102"/>
                  <a:gd name="T71" fmla="*/ 24 h 51"/>
                  <a:gd name="T72" fmla="*/ 45 w 102"/>
                  <a:gd name="T73" fmla="*/ 24 h 51"/>
                  <a:gd name="T74" fmla="*/ 49 w 102"/>
                  <a:gd name="T75" fmla="*/ 23 h 51"/>
                  <a:gd name="T76" fmla="*/ 50 w 102"/>
                  <a:gd name="T77" fmla="*/ 22 h 51"/>
                  <a:gd name="T78" fmla="*/ 50 w 102"/>
                  <a:gd name="T79" fmla="*/ 22 h 5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2"/>
                  <a:gd name="T121" fmla="*/ 0 h 51"/>
                  <a:gd name="T122" fmla="*/ 102 w 102"/>
                  <a:gd name="T123" fmla="*/ 51 h 5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2" h="51">
                    <a:moveTo>
                      <a:pt x="100" y="44"/>
                    </a:moveTo>
                    <a:lnTo>
                      <a:pt x="102" y="32"/>
                    </a:lnTo>
                    <a:lnTo>
                      <a:pt x="102" y="25"/>
                    </a:lnTo>
                    <a:lnTo>
                      <a:pt x="98" y="17"/>
                    </a:lnTo>
                    <a:lnTo>
                      <a:pt x="97" y="12"/>
                    </a:lnTo>
                    <a:lnTo>
                      <a:pt x="89" y="6"/>
                    </a:lnTo>
                    <a:lnTo>
                      <a:pt x="83" y="4"/>
                    </a:lnTo>
                    <a:lnTo>
                      <a:pt x="78" y="2"/>
                    </a:lnTo>
                    <a:lnTo>
                      <a:pt x="72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53" y="0"/>
                    </a:lnTo>
                    <a:lnTo>
                      <a:pt x="45" y="0"/>
                    </a:lnTo>
                    <a:lnTo>
                      <a:pt x="40" y="0"/>
                    </a:lnTo>
                    <a:lnTo>
                      <a:pt x="32" y="2"/>
                    </a:lnTo>
                    <a:lnTo>
                      <a:pt x="24" y="2"/>
                    </a:lnTo>
                    <a:lnTo>
                      <a:pt x="19" y="4"/>
                    </a:lnTo>
                    <a:lnTo>
                      <a:pt x="13" y="8"/>
                    </a:lnTo>
                    <a:lnTo>
                      <a:pt x="9" y="10"/>
                    </a:lnTo>
                    <a:lnTo>
                      <a:pt x="3" y="17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3" y="42"/>
                    </a:lnTo>
                    <a:lnTo>
                      <a:pt x="9" y="48"/>
                    </a:lnTo>
                    <a:lnTo>
                      <a:pt x="19" y="51"/>
                    </a:lnTo>
                    <a:lnTo>
                      <a:pt x="20" y="51"/>
                    </a:lnTo>
                    <a:lnTo>
                      <a:pt x="26" y="51"/>
                    </a:lnTo>
                    <a:lnTo>
                      <a:pt x="32" y="51"/>
                    </a:lnTo>
                    <a:lnTo>
                      <a:pt x="38" y="51"/>
                    </a:lnTo>
                    <a:lnTo>
                      <a:pt x="43" y="51"/>
                    </a:lnTo>
                    <a:lnTo>
                      <a:pt x="49" y="51"/>
                    </a:lnTo>
                    <a:lnTo>
                      <a:pt x="57" y="51"/>
                    </a:lnTo>
                    <a:lnTo>
                      <a:pt x="64" y="51"/>
                    </a:lnTo>
                    <a:lnTo>
                      <a:pt x="70" y="50"/>
                    </a:lnTo>
                    <a:lnTo>
                      <a:pt x="76" y="50"/>
                    </a:lnTo>
                    <a:lnTo>
                      <a:pt x="83" y="48"/>
                    </a:lnTo>
                    <a:lnTo>
                      <a:pt x="89" y="48"/>
                    </a:lnTo>
                    <a:lnTo>
                      <a:pt x="97" y="46"/>
                    </a:lnTo>
                    <a:lnTo>
                      <a:pt x="100" y="44"/>
                    </a:lnTo>
                    <a:close/>
                  </a:path>
                </a:pathLst>
              </a:custGeom>
              <a:solidFill>
                <a:srgbClr val="4CDB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1" name="Freeform 206"/>
              <p:cNvSpPr>
                <a:spLocks/>
              </p:cNvSpPr>
              <p:nvPr/>
            </p:nvSpPr>
            <p:spPr bwMode="auto">
              <a:xfrm>
                <a:off x="711" y="1581"/>
                <a:ext cx="39" cy="15"/>
              </a:xfrm>
              <a:custGeom>
                <a:avLst/>
                <a:gdLst>
                  <a:gd name="T0" fmla="*/ 38 w 78"/>
                  <a:gd name="T1" fmla="*/ 0 h 28"/>
                  <a:gd name="T2" fmla="*/ 38 w 78"/>
                  <a:gd name="T3" fmla="*/ 2 h 28"/>
                  <a:gd name="T4" fmla="*/ 39 w 78"/>
                  <a:gd name="T5" fmla="*/ 5 h 28"/>
                  <a:gd name="T6" fmla="*/ 38 w 78"/>
                  <a:gd name="T7" fmla="*/ 7 h 28"/>
                  <a:gd name="T8" fmla="*/ 37 w 78"/>
                  <a:gd name="T9" fmla="*/ 9 h 28"/>
                  <a:gd name="T10" fmla="*/ 35 w 78"/>
                  <a:gd name="T11" fmla="*/ 11 h 28"/>
                  <a:gd name="T12" fmla="*/ 33 w 78"/>
                  <a:gd name="T13" fmla="*/ 13 h 28"/>
                  <a:gd name="T14" fmla="*/ 30 w 78"/>
                  <a:gd name="T15" fmla="*/ 14 h 28"/>
                  <a:gd name="T16" fmla="*/ 28 w 78"/>
                  <a:gd name="T17" fmla="*/ 15 h 28"/>
                  <a:gd name="T18" fmla="*/ 23 w 78"/>
                  <a:gd name="T19" fmla="*/ 15 h 28"/>
                  <a:gd name="T20" fmla="*/ 21 w 78"/>
                  <a:gd name="T21" fmla="*/ 15 h 28"/>
                  <a:gd name="T22" fmla="*/ 17 w 78"/>
                  <a:gd name="T23" fmla="*/ 15 h 28"/>
                  <a:gd name="T24" fmla="*/ 14 w 78"/>
                  <a:gd name="T25" fmla="*/ 15 h 28"/>
                  <a:gd name="T26" fmla="*/ 10 w 78"/>
                  <a:gd name="T27" fmla="*/ 14 h 28"/>
                  <a:gd name="T28" fmla="*/ 6 w 78"/>
                  <a:gd name="T29" fmla="*/ 13 h 28"/>
                  <a:gd name="T30" fmla="*/ 3 w 78"/>
                  <a:gd name="T31" fmla="*/ 12 h 28"/>
                  <a:gd name="T32" fmla="*/ 2 w 78"/>
                  <a:gd name="T33" fmla="*/ 11 h 28"/>
                  <a:gd name="T34" fmla="*/ 1 w 78"/>
                  <a:gd name="T35" fmla="*/ 9 h 28"/>
                  <a:gd name="T36" fmla="*/ 1 w 78"/>
                  <a:gd name="T37" fmla="*/ 7 h 28"/>
                  <a:gd name="T38" fmla="*/ 0 w 78"/>
                  <a:gd name="T39" fmla="*/ 6 h 28"/>
                  <a:gd name="T40" fmla="*/ 0 w 78"/>
                  <a:gd name="T41" fmla="*/ 4 h 28"/>
                  <a:gd name="T42" fmla="*/ 0 w 78"/>
                  <a:gd name="T43" fmla="*/ 1 h 28"/>
                  <a:gd name="T44" fmla="*/ 1 w 78"/>
                  <a:gd name="T45" fmla="*/ 1 h 28"/>
                  <a:gd name="T46" fmla="*/ 3 w 78"/>
                  <a:gd name="T47" fmla="*/ 3 h 28"/>
                  <a:gd name="T48" fmla="*/ 9 w 78"/>
                  <a:gd name="T49" fmla="*/ 5 h 28"/>
                  <a:gd name="T50" fmla="*/ 13 w 78"/>
                  <a:gd name="T51" fmla="*/ 6 h 28"/>
                  <a:gd name="T52" fmla="*/ 19 w 78"/>
                  <a:gd name="T53" fmla="*/ 7 h 28"/>
                  <a:gd name="T54" fmla="*/ 23 w 78"/>
                  <a:gd name="T55" fmla="*/ 7 h 28"/>
                  <a:gd name="T56" fmla="*/ 28 w 78"/>
                  <a:gd name="T57" fmla="*/ 6 h 28"/>
                  <a:gd name="T58" fmla="*/ 33 w 78"/>
                  <a:gd name="T59" fmla="*/ 4 h 28"/>
                  <a:gd name="T60" fmla="*/ 38 w 78"/>
                  <a:gd name="T61" fmla="*/ 0 h 28"/>
                  <a:gd name="T62" fmla="*/ 38 w 78"/>
                  <a:gd name="T63" fmla="*/ 0 h 2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8"/>
                  <a:gd name="T97" fmla="*/ 0 h 28"/>
                  <a:gd name="T98" fmla="*/ 78 w 78"/>
                  <a:gd name="T99" fmla="*/ 28 h 2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8" h="28">
                    <a:moveTo>
                      <a:pt x="76" y="0"/>
                    </a:moveTo>
                    <a:lnTo>
                      <a:pt x="76" y="3"/>
                    </a:lnTo>
                    <a:lnTo>
                      <a:pt x="78" y="9"/>
                    </a:lnTo>
                    <a:lnTo>
                      <a:pt x="76" y="13"/>
                    </a:lnTo>
                    <a:lnTo>
                      <a:pt x="74" y="17"/>
                    </a:lnTo>
                    <a:lnTo>
                      <a:pt x="70" y="21"/>
                    </a:lnTo>
                    <a:lnTo>
                      <a:pt x="66" y="24"/>
                    </a:lnTo>
                    <a:lnTo>
                      <a:pt x="61" y="26"/>
                    </a:lnTo>
                    <a:lnTo>
                      <a:pt x="57" y="28"/>
                    </a:lnTo>
                    <a:lnTo>
                      <a:pt x="47" y="28"/>
                    </a:lnTo>
                    <a:lnTo>
                      <a:pt x="42" y="28"/>
                    </a:lnTo>
                    <a:lnTo>
                      <a:pt x="34" y="28"/>
                    </a:lnTo>
                    <a:lnTo>
                      <a:pt x="28" y="28"/>
                    </a:lnTo>
                    <a:lnTo>
                      <a:pt x="21" y="26"/>
                    </a:lnTo>
                    <a:lnTo>
                      <a:pt x="13" y="24"/>
                    </a:lnTo>
                    <a:lnTo>
                      <a:pt x="7" y="22"/>
                    </a:lnTo>
                    <a:lnTo>
                      <a:pt x="4" y="21"/>
                    </a:lnTo>
                    <a:lnTo>
                      <a:pt x="2" y="17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7" y="5"/>
                    </a:lnTo>
                    <a:lnTo>
                      <a:pt x="17" y="9"/>
                    </a:lnTo>
                    <a:lnTo>
                      <a:pt x="27" y="11"/>
                    </a:lnTo>
                    <a:lnTo>
                      <a:pt x="38" y="13"/>
                    </a:lnTo>
                    <a:lnTo>
                      <a:pt x="47" y="13"/>
                    </a:lnTo>
                    <a:lnTo>
                      <a:pt x="57" y="11"/>
                    </a:lnTo>
                    <a:lnTo>
                      <a:pt x="66" y="7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2" name="Freeform 207"/>
              <p:cNvSpPr>
                <a:spLocks/>
              </p:cNvSpPr>
              <p:nvPr/>
            </p:nvSpPr>
            <p:spPr bwMode="auto">
              <a:xfrm>
                <a:off x="838" y="1617"/>
                <a:ext cx="58" cy="31"/>
              </a:xfrm>
              <a:custGeom>
                <a:avLst/>
                <a:gdLst>
                  <a:gd name="T0" fmla="*/ 57 w 116"/>
                  <a:gd name="T1" fmla="*/ 25 h 61"/>
                  <a:gd name="T2" fmla="*/ 57 w 116"/>
                  <a:gd name="T3" fmla="*/ 22 h 61"/>
                  <a:gd name="T4" fmla="*/ 58 w 116"/>
                  <a:gd name="T5" fmla="*/ 18 h 61"/>
                  <a:gd name="T6" fmla="*/ 58 w 116"/>
                  <a:gd name="T7" fmla="*/ 16 h 61"/>
                  <a:gd name="T8" fmla="*/ 58 w 116"/>
                  <a:gd name="T9" fmla="*/ 14 h 61"/>
                  <a:gd name="T10" fmla="*/ 56 w 116"/>
                  <a:gd name="T11" fmla="*/ 10 h 61"/>
                  <a:gd name="T12" fmla="*/ 54 w 116"/>
                  <a:gd name="T13" fmla="*/ 7 h 61"/>
                  <a:gd name="T14" fmla="*/ 51 w 116"/>
                  <a:gd name="T15" fmla="*/ 4 h 61"/>
                  <a:gd name="T16" fmla="*/ 47 w 116"/>
                  <a:gd name="T17" fmla="*/ 2 h 61"/>
                  <a:gd name="T18" fmla="*/ 44 w 116"/>
                  <a:gd name="T19" fmla="*/ 1 h 61"/>
                  <a:gd name="T20" fmla="*/ 41 w 116"/>
                  <a:gd name="T21" fmla="*/ 0 h 61"/>
                  <a:gd name="T22" fmla="*/ 38 w 116"/>
                  <a:gd name="T23" fmla="*/ 0 h 61"/>
                  <a:gd name="T24" fmla="*/ 34 w 116"/>
                  <a:gd name="T25" fmla="*/ 0 h 61"/>
                  <a:gd name="T26" fmla="*/ 30 w 116"/>
                  <a:gd name="T27" fmla="*/ 0 h 61"/>
                  <a:gd name="T28" fmla="*/ 26 w 116"/>
                  <a:gd name="T29" fmla="*/ 1 h 61"/>
                  <a:gd name="T30" fmla="*/ 22 w 116"/>
                  <a:gd name="T31" fmla="*/ 1 h 61"/>
                  <a:gd name="T32" fmla="*/ 19 w 116"/>
                  <a:gd name="T33" fmla="*/ 2 h 61"/>
                  <a:gd name="T34" fmla="*/ 14 w 116"/>
                  <a:gd name="T35" fmla="*/ 2 h 61"/>
                  <a:gd name="T36" fmla="*/ 12 w 116"/>
                  <a:gd name="T37" fmla="*/ 3 h 61"/>
                  <a:gd name="T38" fmla="*/ 7 w 116"/>
                  <a:gd name="T39" fmla="*/ 4 h 61"/>
                  <a:gd name="T40" fmla="*/ 6 w 116"/>
                  <a:gd name="T41" fmla="*/ 6 h 61"/>
                  <a:gd name="T42" fmla="*/ 2 w 116"/>
                  <a:gd name="T43" fmla="*/ 11 h 61"/>
                  <a:gd name="T44" fmla="*/ 0 w 116"/>
                  <a:gd name="T45" fmla="*/ 15 h 61"/>
                  <a:gd name="T46" fmla="*/ 0 w 116"/>
                  <a:gd name="T47" fmla="*/ 19 h 61"/>
                  <a:gd name="T48" fmla="*/ 2 w 116"/>
                  <a:gd name="T49" fmla="*/ 24 h 61"/>
                  <a:gd name="T50" fmla="*/ 4 w 116"/>
                  <a:gd name="T51" fmla="*/ 26 h 61"/>
                  <a:gd name="T52" fmla="*/ 6 w 116"/>
                  <a:gd name="T53" fmla="*/ 28 h 61"/>
                  <a:gd name="T54" fmla="*/ 7 w 116"/>
                  <a:gd name="T55" fmla="*/ 29 h 61"/>
                  <a:gd name="T56" fmla="*/ 12 w 116"/>
                  <a:gd name="T57" fmla="*/ 31 h 61"/>
                  <a:gd name="T58" fmla="*/ 12 w 116"/>
                  <a:gd name="T59" fmla="*/ 30 h 61"/>
                  <a:gd name="T60" fmla="*/ 15 w 116"/>
                  <a:gd name="T61" fmla="*/ 30 h 61"/>
                  <a:gd name="T62" fmla="*/ 18 w 116"/>
                  <a:gd name="T63" fmla="*/ 30 h 61"/>
                  <a:gd name="T64" fmla="*/ 21 w 116"/>
                  <a:gd name="T65" fmla="*/ 30 h 61"/>
                  <a:gd name="T66" fmla="*/ 25 w 116"/>
                  <a:gd name="T67" fmla="*/ 30 h 61"/>
                  <a:gd name="T68" fmla="*/ 29 w 116"/>
                  <a:gd name="T69" fmla="*/ 30 h 61"/>
                  <a:gd name="T70" fmla="*/ 32 w 116"/>
                  <a:gd name="T71" fmla="*/ 29 h 61"/>
                  <a:gd name="T72" fmla="*/ 37 w 116"/>
                  <a:gd name="T73" fmla="*/ 29 h 61"/>
                  <a:gd name="T74" fmla="*/ 40 w 116"/>
                  <a:gd name="T75" fmla="*/ 29 h 61"/>
                  <a:gd name="T76" fmla="*/ 44 w 116"/>
                  <a:gd name="T77" fmla="*/ 28 h 61"/>
                  <a:gd name="T78" fmla="*/ 47 w 116"/>
                  <a:gd name="T79" fmla="*/ 28 h 61"/>
                  <a:gd name="T80" fmla="*/ 50 w 116"/>
                  <a:gd name="T81" fmla="*/ 27 h 61"/>
                  <a:gd name="T82" fmla="*/ 54 w 116"/>
                  <a:gd name="T83" fmla="*/ 26 h 61"/>
                  <a:gd name="T84" fmla="*/ 57 w 116"/>
                  <a:gd name="T85" fmla="*/ 25 h 61"/>
                  <a:gd name="T86" fmla="*/ 57 w 116"/>
                  <a:gd name="T87" fmla="*/ 25 h 6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16"/>
                  <a:gd name="T133" fmla="*/ 0 h 61"/>
                  <a:gd name="T134" fmla="*/ 116 w 116"/>
                  <a:gd name="T135" fmla="*/ 61 h 6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16" h="61">
                    <a:moveTo>
                      <a:pt x="114" y="49"/>
                    </a:moveTo>
                    <a:lnTo>
                      <a:pt x="114" y="44"/>
                    </a:lnTo>
                    <a:lnTo>
                      <a:pt x="116" y="36"/>
                    </a:lnTo>
                    <a:lnTo>
                      <a:pt x="116" y="32"/>
                    </a:lnTo>
                    <a:lnTo>
                      <a:pt x="116" y="28"/>
                    </a:lnTo>
                    <a:lnTo>
                      <a:pt x="112" y="19"/>
                    </a:lnTo>
                    <a:lnTo>
                      <a:pt x="108" y="13"/>
                    </a:lnTo>
                    <a:lnTo>
                      <a:pt x="102" y="7"/>
                    </a:lnTo>
                    <a:lnTo>
                      <a:pt x="93" y="4"/>
                    </a:lnTo>
                    <a:lnTo>
                      <a:pt x="87" y="2"/>
                    </a:lnTo>
                    <a:lnTo>
                      <a:pt x="81" y="0"/>
                    </a:lnTo>
                    <a:lnTo>
                      <a:pt x="76" y="0"/>
                    </a:lnTo>
                    <a:lnTo>
                      <a:pt x="68" y="0"/>
                    </a:lnTo>
                    <a:lnTo>
                      <a:pt x="61" y="0"/>
                    </a:lnTo>
                    <a:lnTo>
                      <a:pt x="51" y="2"/>
                    </a:lnTo>
                    <a:lnTo>
                      <a:pt x="43" y="2"/>
                    </a:lnTo>
                    <a:lnTo>
                      <a:pt x="38" y="4"/>
                    </a:lnTo>
                    <a:lnTo>
                      <a:pt x="28" y="4"/>
                    </a:lnTo>
                    <a:lnTo>
                      <a:pt x="23" y="6"/>
                    </a:lnTo>
                    <a:lnTo>
                      <a:pt x="15" y="7"/>
                    </a:lnTo>
                    <a:lnTo>
                      <a:pt x="11" y="11"/>
                    </a:lnTo>
                    <a:lnTo>
                      <a:pt x="4" y="21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4" y="47"/>
                    </a:lnTo>
                    <a:lnTo>
                      <a:pt x="7" y="51"/>
                    </a:lnTo>
                    <a:lnTo>
                      <a:pt x="11" y="55"/>
                    </a:lnTo>
                    <a:lnTo>
                      <a:pt x="15" y="57"/>
                    </a:lnTo>
                    <a:lnTo>
                      <a:pt x="23" y="61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9"/>
                    </a:lnTo>
                    <a:lnTo>
                      <a:pt x="49" y="59"/>
                    </a:lnTo>
                    <a:lnTo>
                      <a:pt x="57" y="59"/>
                    </a:lnTo>
                    <a:lnTo>
                      <a:pt x="64" y="57"/>
                    </a:lnTo>
                    <a:lnTo>
                      <a:pt x="74" y="57"/>
                    </a:lnTo>
                    <a:lnTo>
                      <a:pt x="80" y="57"/>
                    </a:lnTo>
                    <a:lnTo>
                      <a:pt x="87" y="55"/>
                    </a:lnTo>
                    <a:lnTo>
                      <a:pt x="93" y="55"/>
                    </a:lnTo>
                    <a:lnTo>
                      <a:pt x="100" y="53"/>
                    </a:lnTo>
                    <a:lnTo>
                      <a:pt x="108" y="51"/>
                    </a:lnTo>
                    <a:lnTo>
                      <a:pt x="114" y="49"/>
                    </a:lnTo>
                    <a:close/>
                  </a:path>
                </a:pathLst>
              </a:custGeom>
              <a:solidFill>
                <a:srgbClr val="80E6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3" name="Freeform 208"/>
              <p:cNvSpPr>
                <a:spLocks/>
              </p:cNvSpPr>
              <p:nvPr/>
            </p:nvSpPr>
            <p:spPr bwMode="auto">
              <a:xfrm>
                <a:off x="845" y="1622"/>
                <a:ext cx="44" cy="15"/>
              </a:xfrm>
              <a:custGeom>
                <a:avLst/>
                <a:gdLst>
                  <a:gd name="T0" fmla="*/ 43 w 89"/>
                  <a:gd name="T1" fmla="*/ 0 h 31"/>
                  <a:gd name="T2" fmla="*/ 44 w 89"/>
                  <a:gd name="T3" fmla="*/ 3 h 31"/>
                  <a:gd name="T4" fmla="*/ 44 w 89"/>
                  <a:gd name="T5" fmla="*/ 6 h 31"/>
                  <a:gd name="T6" fmla="*/ 44 w 89"/>
                  <a:gd name="T7" fmla="*/ 8 h 31"/>
                  <a:gd name="T8" fmla="*/ 43 w 89"/>
                  <a:gd name="T9" fmla="*/ 10 h 31"/>
                  <a:gd name="T10" fmla="*/ 41 w 89"/>
                  <a:gd name="T11" fmla="*/ 12 h 31"/>
                  <a:gd name="T12" fmla="*/ 39 w 89"/>
                  <a:gd name="T13" fmla="*/ 13 h 31"/>
                  <a:gd name="T14" fmla="*/ 36 w 89"/>
                  <a:gd name="T15" fmla="*/ 14 h 31"/>
                  <a:gd name="T16" fmla="*/ 32 w 89"/>
                  <a:gd name="T17" fmla="*/ 15 h 31"/>
                  <a:gd name="T18" fmla="*/ 28 w 89"/>
                  <a:gd name="T19" fmla="*/ 15 h 31"/>
                  <a:gd name="T20" fmla="*/ 24 w 89"/>
                  <a:gd name="T21" fmla="*/ 15 h 31"/>
                  <a:gd name="T22" fmla="*/ 21 w 89"/>
                  <a:gd name="T23" fmla="*/ 15 h 31"/>
                  <a:gd name="T24" fmla="*/ 18 w 89"/>
                  <a:gd name="T25" fmla="*/ 15 h 31"/>
                  <a:gd name="T26" fmla="*/ 14 w 89"/>
                  <a:gd name="T27" fmla="*/ 14 h 31"/>
                  <a:gd name="T28" fmla="*/ 11 w 89"/>
                  <a:gd name="T29" fmla="*/ 13 h 31"/>
                  <a:gd name="T30" fmla="*/ 8 w 89"/>
                  <a:gd name="T31" fmla="*/ 13 h 31"/>
                  <a:gd name="T32" fmla="*/ 5 w 89"/>
                  <a:gd name="T33" fmla="*/ 12 h 31"/>
                  <a:gd name="T34" fmla="*/ 4 w 89"/>
                  <a:gd name="T35" fmla="*/ 10 h 31"/>
                  <a:gd name="T36" fmla="*/ 1 w 89"/>
                  <a:gd name="T37" fmla="*/ 8 h 31"/>
                  <a:gd name="T38" fmla="*/ 0 w 89"/>
                  <a:gd name="T39" fmla="*/ 7 h 31"/>
                  <a:gd name="T40" fmla="*/ 0 w 89"/>
                  <a:gd name="T41" fmla="*/ 5 h 31"/>
                  <a:gd name="T42" fmla="*/ 0 w 89"/>
                  <a:gd name="T43" fmla="*/ 3 h 31"/>
                  <a:gd name="T44" fmla="*/ 1 w 89"/>
                  <a:gd name="T45" fmla="*/ 2 h 31"/>
                  <a:gd name="T46" fmla="*/ 5 w 89"/>
                  <a:gd name="T47" fmla="*/ 4 h 31"/>
                  <a:gd name="T48" fmla="*/ 10 w 89"/>
                  <a:gd name="T49" fmla="*/ 6 h 31"/>
                  <a:gd name="T50" fmla="*/ 12 w 89"/>
                  <a:gd name="T51" fmla="*/ 7 h 31"/>
                  <a:gd name="T52" fmla="*/ 16 w 89"/>
                  <a:gd name="T53" fmla="*/ 7 h 31"/>
                  <a:gd name="T54" fmla="*/ 19 w 89"/>
                  <a:gd name="T55" fmla="*/ 8 h 31"/>
                  <a:gd name="T56" fmla="*/ 22 w 89"/>
                  <a:gd name="T57" fmla="*/ 8 h 31"/>
                  <a:gd name="T58" fmla="*/ 24 w 89"/>
                  <a:gd name="T59" fmla="*/ 8 h 31"/>
                  <a:gd name="T60" fmla="*/ 27 w 89"/>
                  <a:gd name="T61" fmla="*/ 8 h 31"/>
                  <a:gd name="T62" fmla="*/ 30 w 89"/>
                  <a:gd name="T63" fmla="*/ 8 h 31"/>
                  <a:gd name="T64" fmla="*/ 33 w 89"/>
                  <a:gd name="T65" fmla="*/ 7 h 31"/>
                  <a:gd name="T66" fmla="*/ 39 w 89"/>
                  <a:gd name="T67" fmla="*/ 5 h 31"/>
                  <a:gd name="T68" fmla="*/ 43 w 89"/>
                  <a:gd name="T69" fmla="*/ 0 h 31"/>
                  <a:gd name="T70" fmla="*/ 43 w 89"/>
                  <a:gd name="T71" fmla="*/ 0 h 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"/>
                  <a:gd name="T109" fmla="*/ 0 h 31"/>
                  <a:gd name="T110" fmla="*/ 89 w 89"/>
                  <a:gd name="T111" fmla="*/ 31 h 3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" h="31">
                    <a:moveTo>
                      <a:pt x="87" y="0"/>
                    </a:moveTo>
                    <a:lnTo>
                      <a:pt x="89" y="6"/>
                    </a:lnTo>
                    <a:lnTo>
                      <a:pt x="89" y="12"/>
                    </a:lnTo>
                    <a:lnTo>
                      <a:pt x="89" y="17"/>
                    </a:lnTo>
                    <a:lnTo>
                      <a:pt x="87" y="21"/>
                    </a:lnTo>
                    <a:lnTo>
                      <a:pt x="82" y="25"/>
                    </a:lnTo>
                    <a:lnTo>
                      <a:pt x="78" y="27"/>
                    </a:lnTo>
                    <a:lnTo>
                      <a:pt x="72" y="29"/>
                    </a:lnTo>
                    <a:lnTo>
                      <a:pt x="65" y="31"/>
                    </a:lnTo>
                    <a:lnTo>
                      <a:pt x="57" y="31"/>
                    </a:lnTo>
                    <a:lnTo>
                      <a:pt x="49" y="31"/>
                    </a:lnTo>
                    <a:lnTo>
                      <a:pt x="42" y="31"/>
                    </a:lnTo>
                    <a:lnTo>
                      <a:pt x="36" y="31"/>
                    </a:lnTo>
                    <a:lnTo>
                      <a:pt x="29" y="29"/>
                    </a:lnTo>
                    <a:lnTo>
                      <a:pt x="23" y="27"/>
                    </a:lnTo>
                    <a:lnTo>
                      <a:pt x="17" y="27"/>
                    </a:lnTo>
                    <a:lnTo>
                      <a:pt x="11" y="25"/>
                    </a:lnTo>
                    <a:lnTo>
                      <a:pt x="8" y="21"/>
                    </a:lnTo>
                    <a:lnTo>
                      <a:pt x="2" y="17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10" y="8"/>
                    </a:lnTo>
                    <a:lnTo>
                      <a:pt x="21" y="12"/>
                    </a:lnTo>
                    <a:lnTo>
                      <a:pt x="25" y="14"/>
                    </a:lnTo>
                    <a:lnTo>
                      <a:pt x="32" y="14"/>
                    </a:lnTo>
                    <a:lnTo>
                      <a:pt x="38" y="16"/>
                    </a:lnTo>
                    <a:lnTo>
                      <a:pt x="44" y="17"/>
                    </a:lnTo>
                    <a:lnTo>
                      <a:pt x="49" y="17"/>
                    </a:lnTo>
                    <a:lnTo>
                      <a:pt x="55" y="17"/>
                    </a:lnTo>
                    <a:lnTo>
                      <a:pt x="61" y="16"/>
                    </a:lnTo>
                    <a:lnTo>
                      <a:pt x="67" y="14"/>
                    </a:lnTo>
                    <a:lnTo>
                      <a:pt x="78" y="1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4" name="Freeform 209"/>
              <p:cNvSpPr>
                <a:spLocks/>
              </p:cNvSpPr>
              <p:nvPr/>
            </p:nvSpPr>
            <p:spPr bwMode="auto">
              <a:xfrm>
                <a:off x="968" y="1663"/>
                <a:ext cx="77" cy="40"/>
              </a:xfrm>
              <a:custGeom>
                <a:avLst/>
                <a:gdLst>
                  <a:gd name="T0" fmla="*/ 76 w 154"/>
                  <a:gd name="T1" fmla="*/ 34 h 80"/>
                  <a:gd name="T2" fmla="*/ 77 w 154"/>
                  <a:gd name="T3" fmla="*/ 29 h 80"/>
                  <a:gd name="T4" fmla="*/ 77 w 154"/>
                  <a:gd name="T5" fmla="*/ 25 h 80"/>
                  <a:gd name="T6" fmla="*/ 77 w 154"/>
                  <a:gd name="T7" fmla="*/ 22 h 80"/>
                  <a:gd name="T8" fmla="*/ 77 w 154"/>
                  <a:gd name="T9" fmla="*/ 19 h 80"/>
                  <a:gd name="T10" fmla="*/ 76 w 154"/>
                  <a:gd name="T11" fmla="*/ 13 h 80"/>
                  <a:gd name="T12" fmla="*/ 74 w 154"/>
                  <a:gd name="T13" fmla="*/ 10 h 80"/>
                  <a:gd name="T14" fmla="*/ 72 w 154"/>
                  <a:gd name="T15" fmla="*/ 6 h 80"/>
                  <a:gd name="T16" fmla="*/ 70 w 154"/>
                  <a:gd name="T17" fmla="*/ 6 h 80"/>
                  <a:gd name="T18" fmla="*/ 66 w 154"/>
                  <a:gd name="T19" fmla="*/ 4 h 80"/>
                  <a:gd name="T20" fmla="*/ 63 w 154"/>
                  <a:gd name="T21" fmla="*/ 3 h 80"/>
                  <a:gd name="T22" fmla="*/ 59 w 154"/>
                  <a:gd name="T23" fmla="*/ 1 h 80"/>
                  <a:gd name="T24" fmla="*/ 55 w 154"/>
                  <a:gd name="T25" fmla="*/ 1 h 80"/>
                  <a:gd name="T26" fmla="*/ 50 w 154"/>
                  <a:gd name="T27" fmla="*/ 0 h 80"/>
                  <a:gd name="T28" fmla="*/ 46 w 154"/>
                  <a:gd name="T29" fmla="*/ 0 h 80"/>
                  <a:gd name="T30" fmla="*/ 44 w 154"/>
                  <a:gd name="T31" fmla="*/ 0 h 80"/>
                  <a:gd name="T32" fmla="*/ 41 w 154"/>
                  <a:gd name="T33" fmla="*/ 0 h 80"/>
                  <a:gd name="T34" fmla="*/ 38 w 154"/>
                  <a:gd name="T35" fmla="*/ 0 h 80"/>
                  <a:gd name="T36" fmla="*/ 35 w 154"/>
                  <a:gd name="T37" fmla="*/ 1 h 80"/>
                  <a:gd name="T38" fmla="*/ 33 w 154"/>
                  <a:gd name="T39" fmla="*/ 1 h 80"/>
                  <a:gd name="T40" fmla="*/ 29 w 154"/>
                  <a:gd name="T41" fmla="*/ 1 h 80"/>
                  <a:gd name="T42" fmla="*/ 26 w 154"/>
                  <a:gd name="T43" fmla="*/ 1 h 80"/>
                  <a:gd name="T44" fmla="*/ 25 w 154"/>
                  <a:gd name="T45" fmla="*/ 2 h 80"/>
                  <a:gd name="T46" fmla="*/ 19 w 154"/>
                  <a:gd name="T47" fmla="*/ 3 h 80"/>
                  <a:gd name="T48" fmla="*/ 14 w 154"/>
                  <a:gd name="T49" fmla="*/ 5 h 80"/>
                  <a:gd name="T50" fmla="*/ 10 w 154"/>
                  <a:gd name="T51" fmla="*/ 6 h 80"/>
                  <a:gd name="T52" fmla="*/ 7 w 154"/>
                  <a:gd name="T53" fmla="*/ 9 h 80"/>
                  <a:gd name="T54" fmla="*/ 4 w 154"/>
                  <a:gd name="T55" fmla="*/ 11 h 80"/>
                  <a:gd name="T56" fmla="*/ 3 w 154"/>
                  <a:gd name="T57" fmla="*/ 14 h 80"/>
                  <a:gd name="T58" fmla="*/ 1 w 154"/>
                  <a:gd name="T59" fmla="*/ 17 h 80"/>
                  <a:gd name="T60" fmla="*/ 1 w 154"/>
                  <a:gd name="T61" fmla="*/ 21 h 80"/>
                  <a:gd name="T62" fmla="*/ 0 w 154"/>
                  <a:gd name="T63" fmla="*/ 24 h 80"/>
                  <a:gd name="T64" fmla="*/ 0 w 154"/>
                  <a:gd name="T65" fmla="*/ 26 h 80"/>
                  <a:gd name="T66" fmla="*/ 1 w 154"/>
                  <a:gd name="T67" fmla="*/ 29 h 80"/>
                  <a:gd name="T68" fmla="*/ 3 w 154"/>
                  <a:gd name="T69" fmla="*/ 33 h 80"/>
                  <a:gd name="T70" fmla="*/ 5 w 154"/>
                  <a:gd name="T71" fmla="*/ 35 h 80"/>
                  <a:gd name="T72" fmla="*/ 7 w 154"/>
                  <a:gd name="T73" fmla="*/ 37 h 80"/>
                  <a:gd name="T74" fmla="*/ 10 w 154"/>
                  <a:gd name="T75" fmla="*/ 39 h 80"/>
                  <a:gd name="T76" fmla="*/ 15 w 154"/>
                  <a:gd name="T77" fmla="*/ 40 h 80"/>
                  <a:gd name="T78" fmla="*/ 17 w 154"/>
                  <a:gd name="T79" fmla="*/ 40 h 80"/>
                  <a:gd name="T80" fmla="*/ 20 w 154"/>
                  <a:gd name="T81" fmla="*/ 40 h 80"/>
                  <a:gd name="T82" fmla="*/ 24 w 154"/>
                  <a:gd name="T83" fmla="*/ 40 h 80"/>
                  <a:gd name="T84" fmla="*/ 28 w 154"/>
                  <a:gd name="T85" fmla="*/ 40 h 80"/>
                  <a:gd name="T86" fmla="*/ 34 w 154"/>
                  <a:gd name="T87" fmla="*/ 40 h 80"/>
                  <a:gd name="T88" fmla="*/ 39 w 154"/>
                  <a:gd name="T89" fmla="*/ 40 h 80"/>
                  <a:gd name="T90" fmla="*/ 44 w 154"/>
                  <a:gd name="T91" fmla="*/ 39 h 80"/>
                  <a:gd name="T92" fmla="*/ 49 w 154"/>
                  <a:gd name="T93" fmla="*/ 39 h 80"/>
                  <a:gd name="T94" fmla="*/ 53 w 154"/>
                  <a:gd name="T95" fmla="*/ 38 h 80"/>
                  <a:gd name="T96" fmla="*/ 59 w 154"/>
                  <a:gd name="T97" fmla="*/ 38 h 80"/>
                  <a:gd name="T98" fmla="*/ 63 w 154"/>
                  <a:gd name="T99" fmla="*/ 37 h 80"/>
                  <a:gd name="T100" fmla="*/ 68 w 154"/>
                  <a:gd name="T101" fmla="*/ 36 h 80"/>
                  <a:gd name="T102" fmla="*/ 71 w 154"/>
                  <a:gd name="T103" fmla="*/ 35 h 80"/>
                  <a:gd name="T104" fmla="*/ 74 w 154"/>
                  <a:gd name="T105" fmla="*/ 35 h 80"/>
                  <a:gd name="T106" fmla="*/ 74 w 154"/>
                  <a:gd name="T107" fmla="*/ 35 h 80"/>
                  <a:gd name="T108" fmla="*/ 76 w 154"/>
                  <a:gd name="T109" fmla="*/ 34 h 80"/>
                  <a:gd name="T110" fmla="*/ 76 w 154"/>
                  <a:gd name="T111" fmla="*/ 34 h 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80"/>
                  <a:gd name="T170" fmla="*/ 154 w 154"/>
                  <a:gd name="T171" fmla="*/ 80 h 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80">
                    <a:moveTo>
                      <a:pt x="152" y="67"/>
                    </a:moveTo>
                    <a:lnTo>
                      <a:pt x="154" y="59"/>
                    </a:lnTo>
                    <a:lnTo>
                      <a:pt x="154" y="51"/>
                    </a:lnTo>
                    <a:lnTo>
                      <a:pt x="154" y="44"/>
                    </a:lnTo>
                    <a:lnTo>
                      <a:pt x="154" y="38"/>
                    </a:lnTo>
                    <a:lnTo>
                      <a:pt x="152" y="27"/>
                    </a:lnTo>
                    <a:lnTo>
                      <a:pt x="147" y="19"/>
                    </a:lnTo>
                    <a:lnTo>
                      <a:pt x="143" y="13"/>
                    </a:lnTo>
                    <a:lnTo>
                      <a:pt x="139" y="12"/>
                    </a:lnTo>
                    <a:lnTo>
                      <a:pt x="131" y="8"/>
                    </a:lnTo>
                    <a:lnTo>
                      <a:pt x="126" y="6"/>
                    </a:lnTo>
                    <a:lnTo>
                      <a:pt x="118" y="2"/>
                    </a:lnTo>
                    <a:lnTo>
                      <a:pt x="110" y="2"/>
                    </a:lnTo>
                    <a:lnTo>
                      <a:pt x="101" y="0"/>
                    </a:lnTo>
                    <a:lnTo>
                      <a:pt x="93" y="0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70" y="2"/>
                    </a:lnTo>
                    <a:lnTo>
                      <a:pt x="65" y="2"/>
                    </a:lnTo>
                    <a:lnTo>
                      <a:pt x="59" y="2"/>
                    </a:lnTo>
                    <a:lnTo>
                      <a:pt x="53" y="2"/>
                    </a:lnTo>
                    <a:lnTo>
                      <a:pt x="50" y="4"/>
                    </a:lnTo>
                    <a:lnTo>
                      <a:pt x="38" y="6"/>
                    </a:lnTo>
                    <a:lnTo>
                      <a:pt x="29" y="10"/>
                    </a:lnTo>
                    <a:lnTo>
                      <a:pt x="21" y="12"/>
                    </a:lnTo>
                    <a:lnTo>
                      <a:pt x="15" y="17"/>
                    </a:lnTo>
                    <a:lnTo>
                      <a:pt x="8" y="23"/>
                    </a:lnTo>
                    <a:lnTo>
                      <a:pt x="6" y="29"/>
                    </a:lnTo>
                    <a:lnTo>
                      <a:pt x="2" y="34"/>
                    </a:lnTo>
                    <a:lnTo>
                      <a:pt x="2" y="42"/>
                    </a:lnTo>
                    <a:lnTo>
                      <a:pt x="0" y="48"/>
                    </a:lnTo>
                    <a:lnTo>
                      <a:pt x="0" y="53"/>
                    </a:lnTo>
                    <a:lnTo>
                      <a:pt x="2" y="59"/>
                    </a:lnTo>
                    <a:lnTo>
                      <a:pt x="6" y="65"/>
                    </a:lnTo>
                    <a:lnTo>
                      <a:pt x="10" y="70"/>
                    </a:lnTo>
                    <a:lnTo>
                      <a:pt x="15" y="74"/>
                    </a:lnTo>
                    <a:lnTo>
                      <a:pt x="21" y="78"/>
                    </a:lnTo>
                    <a:lnTo>
                      <a:pt x="31" y="80"/>
                    </a:lnTo>
                    <a:lnTo>
                      <a:pt x="34" y="80"/>
                    </a:lnTo>
                    <a:lnTo>
                      <a:pt x="40" y="80"/>
                    </a:lnTo>
                    <a:lnTo>
                      <a:pt x="48" y="80"/>
                    </a:lnTo>
                    <a:lnTo>
                      <a:pt x="57" y="80"/>
                    </a:lnTo>
                    <a:lnTo>
                      <a:pt x="67" y="80"/>
                    </a:lnTo>
                    <a:lnTo>
                      <a:pt x="78" y="80"/>
                    </a:lnTo>
                    <a:lnTo>
                      <a:pt x="88" y="78"/>
                    </a:lnTo>
                    <a:lnTo>
                      <a:pt x="99" y="78"/>
                    </a:lnTo>
                    <a:lnTo>
                      <a:pt x="107" y="76"/>
                    </a:lnTo>
                    <a:lnTo>
                      <a:pt x="118" y="76"/>
                    </a:lnTo>
                    <a:lnTo>
                      <a:pt x="126" y="74"/>
                    </a:lnTo>
                    <a:lnTo>
                      <a:pt x="135" y="72"/>
                    </a:lnTo>
                    <a:lnTo>
                      <a:pt x="141" y="70"/>
                    </a:lnTo>
                    <a:lnTo>
                      <a:pt x="147" y="70"/>
                    </a:lnTo>
                    <a:lnTo>
                      <a:pt x="148" y="69"/>
                    </a:lnTo>
                    <a:lnTo>
                      <a:pt x="152" y="6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5" name="Freeform 210"/>
              <p:cNvSpPr>
                <a:spLocks/>
              </p:cNvSpPr>
              <p:nvPr/>
            </p:nvSpPr>
            <p:spPr bwMode="auto">
              <a:xfrm>
                <a:off x="978" y="1670"/>
                <a:ext cx="59" cy="20"/>
              </a:xfrm>
              <a:custGeom>
                <a:avLst/>
                <a:gdLst>
                  <a:gd name="T0" fmla="*/ 56 w 120"/>
                  <a:gd name="T1" fmla="*/ 0 h 40"/>
                  <a:gd name="T2" fmla="*/ 58 w 120"/>
                  <a:gd name="T3" fmla="*/ 5 h 40"/>
                  <a:gd name="T4" fmla="*/ 59 w 120"/>
                  <a:gd name="T5" fmla="*/ 8 h 40"/>
                  <a:gd name="T6" fmla="*/ 58 w 120"/>
                  <a:gd name="T7" fmla="*/ 11 h 40"/>
                  <a:gd name="T8" fmla="*/ 56 w 120"/>
                  <a:gd name="T9" fmla="*/ 14 h 40"/>
                  <a:gd name="T10" fmla="*/ 54 w 120"/>
                  <a:gd name="T11" fmla="*/ 17 h 40"/>
                  <a:gd name="T12" fmla="*/ 51 w 120"/>
                  <a:gd name="T13" fmla="*/ 19 h 40"/>
                  <a:gd name="T14" fmla="*/ 47 w 120"/>
                  <a:gd name="T15" fmla="*/ 19 h 40"/>
                  <a:gd name="T16" fmla="*/ 42 w 120"/>
                  <a:gd name="T17" fmla="*/ 20 h 40"/>
                  <a:gd name="T18" fmla="*/ 37 w 120"/>
                  <a:gd name="T19" fmla="*/ 20 h 40"/>
                  <a:gd name="T20" fmla="*/ 33 w 120"/>
                  <a:gd name="T21" fmla="*/ 20 h 40"/>
                  <a:gd name="T22" fmla="*/ 27 w 120"/>
                  <a:gd name="T23" fmla="*/ 20 h 40"/>
                  <a:gd name="T24" fmla="*/ 23 w 120"/>
                  <a:gd name="T25" fmla="*/ 20 h 40"/>
                  <a:gd name="T26" fmla="*/ 19 w 120"/>
                  <a:gd name="T27" fmla="*/ 19 h 40"/>
                  <a:gd name="T28" fmla="*/ 14 w 120"/>
                  <a:gd name="T29" fmla="*/ 19 h 40"/>
                  <a:gd name="T30" fmla="*/ 10 w 120"/>
                  <a:gd name="T31" fmla="*/ 18 h 40"/>
                  <a:gd name="T32" fmla="*/ 7 w 120"/>
                  <a:gd name="T33" fmla="*/ 17 h 40"/>
                  <a:gd name="T34" fmla="*/ 4 w 120"/>
                  <a:gd name="T35" fmla="*/ 13 h 40"/>
                  <a:gd name="T36" fmla="*/ 1 w 120"/>
                  <a:gd name="T37" fmla="*/ 11 h 40"/>
                  <a:gd name="T38" fmla="*/ 0 w 120"/>
                  <a:gd name="T39" fmla="*/ 10 h 40"/>
                  <a:gd name="T40" fmla="*/ 0 w 120"/>
                  <a:gd name="T41" fmla="*/ 7 h 40"/>
                  <a:gd name="T42" fmla="*/ 0 w 120"/>
                  <a:gd name="T43" fmla="*/ 3 h 40"/>
                  <a:gd name="T44" fmla="*/ 1 w 120"/>
                  <a:gd name="T45" fmla="*/ 3 h 40"/>
                  <a:gd name="T46" fmla="*/ 3 w 120"/>
                  <a:gd name="T47" fmla="*/ 4 h 40"/>
                  <a:gd name="T48" fmla="*/ 6 w 120"/>
                  <a:gd name="T49" fmla="*/ 5 h 40"/>
                  <a:gd name="T50" fmla="*/ 9 w 120"/>
                  <a:gd name="T51" fmla="*/ 6 h 40"/>
                  <a:gd name="T52" fmla="*/ 13 w 120"/>
                  <a:gd name="T53" fmla="*/ 8 h 40"/>
                  <a:gd name="T54" fmla="*/ 16 w 120"/>
                  <a:gd name="T55" fmla="*/ 9 h 40"/>
                  <a:gd name="T56" fmla="*/ 21 w 120"/>
                  <a:gd name="T57" fmla="*/ 10 h 40"/>
                  <a:gd name="T58" fmla="*/ 25 w 120"/>
                  <a:gd name="T59" fmla="*/ 10 h 40"/>
                  <a:gd name="T60" fmla="*/ 28 w 120"/>
                  <a:gd name="T61" fmla="*/ 11 h 40"/>
                  <a:gd name="T62" fmla="*/ 32 w 120"/>
                  <a:gd name="T63" fmla="*/ 11 h 40"/>
                  <a:gd name="T64" fmla="*/ 35 w 120"/>
                  <a:gd name="T65" fmla="*/ 11 h 40"/>
                  <a:gd name="T66" fmla="*/ 39 w 120"/>
                  <a:gd name="T67" fmla="*/ 10 h 40"/>
                  <a:gd name="T68" fmla="*/ 43 w 120"/>
                  <a:gd name="T69" fmla="*/ 10 h 40"/>
                  <a:gd name="T70" fmla="*/ 47 w 120"/>
                  <a:gd name="T71" fmla="*/ 8 h 40"/>
                  <a:gd name="T72" fmla="*/ 50 w 120"/>
                  <a:gd name="T73" fmla="*/ 6 h 40"/>
                  <a:gd name="T74" fmla="*/ 54 w 120"/>
                  <a:gd name="T75" fmla="*/ 3 h 40"/>
                  <a:gd name="T76" fmla="*/ 56 w 120"/>
                  <a:gd name="T77" fmla="*/ 0 h 40"/>
                  <a:gd name="T78" fmla="*/ 56 w 120"/>
                  <a:gd name="T79" fmla="*/ 0 h 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20"/>
                  <a:gd name="T121" fmla="*/ 0 h 40"/>
                  <a:gd name="T122" fmla="*/ 120 w 120"/>
                  <a:gd name="T123" fmla="*/ 40 h 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20" h="40">
                    <a:moveTo>
                      <a:pt x="114" y="0"/>
                    </a:moveTo>
                    <a:lnTo>
                      <a:pt x="118" y="10"/>
                    </a:lnTo>
                    <a:lnTo>
                      <a:pt x="120" y="16"/>
                    </a:lnTo>
                    <a:lnTo>
                      <a:pt x="118" y="23"/>
                    </a:lnTo>
                    <a:lnTo>
                      <a:pt x="114" y="29"/>
                    </a:lnTo>
                    <a:lnTo>
                      <a:pt x="109" y="33"/>
                    </a:lnTo>
                    <a:lnTo>
                      <a:pt x="103" y="37"/>
                    </a:lnTo>
                    <a:lnTo>
                      <a:pt x="95" y="38"/>
                    </a:lnTo>
                    <a:lnTo>
                      <a:pt x="86" y="40"/>
                    </a:lnTo>
                    <a:lnTo>
                      <a:pt x="76" y="40"/>
                    </a:lnTo>
                    <a:lnTo>
                      <a:pt x="67" y="40"/>
                    </a:lnTo>
                    <a:lnTo>
                      <a:pt x="55" y="40"/>
                    </a:lnTo>
                    <a:lnTo>
                      <a:pt x="46" y="40"/>
                    </a:lnTo>
                    <a:lnTo>
                      <a:pt x="38" y="38"/>
                    </a:lnTo>
                    <a:lnTo>
                      <a:pt x="29" y="37"/>
                    </a:lnTo>
                    <a:lnTo>
                      <a:pt x="21" y="35"/>
                    </a:lnTo>
                    <a:lnTo>
                      <a:pt x="15" y="33"/>
                    </a:lnTo>
                    <a:lnTo>
                      <a:pt x="8" y="27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0" y="6"/>
                    </a:lnTo>
                    <a:lnTo>
                      <a:pt x="2" y="6"/>
                    </a:lnTo>
                    <a:lnTo>
                      <a:pt x="6" y="8"/>
                    </a:lnTo>
                    <a:lnTo>
                      <a:pt x="13" y="10"/>
                    </a:lnTo>
                    <a:lnTo>
                      <a:pt x="19" y="12"/>
                    </a:lnTo>
                    <a:lnTo>
                      <a:pt x="27" y="16"/>
                    </a:lnTo>
                    <a:lnTo>
                      <a:pt x="32" y="18"/>
                    </a:lnTo>
                    <a:lnTo>
                      <a:pt x="42" y="19"/>
                    </a:lnTo>
                    <a:lnTo>
                      <a:pt x="50" y="21"/>
                    </a:lnTo>
                    <a:lnTo>
                      <a:pt x="57" y="23"/>
                    </a:lnTo>
                    <a:lnTo>
                      <a:pt x="65" y="23"/>
                    </a:lnTo>
                    <a:lnTo>
                      <a:pt x="72" y="23"/>
                    </a:lnTo>
                    <a:lnTo>
                      <a:pt x="80" y="21"/>
                    </a:lnTo>
                    <a:lnTo>
                      <a:pt x="88" y="19"/>
                    </a:lnTo>
                    <a:lnTo>
                      <a:pt x="95" y="16"/>
                    </a:lnTo>
                    <a:lnTo>
                      <a:pt x="101" y="12"/>
                    </a:lnTo>
                    <a:lnTo>
                      <a:pt x="109" y="6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6" name="Freeform 212"/>
              <p:cNvSpPr>
                <a:spLocks/>
              </p:cNvSpPr>
              <p:nvPr/>
            </p:nvSpPr>
            <p:spPr bwMode="auto">
              <a:xfrm>
                <a:off x="1103" y="1786"/>
                <a:ext cx="87" cy="43"/>
              </a:xfrm>
              <a:custGeom>
                <a:avLst/>
                <a:gdLst>
                  <a:gd name="T0" fmla="*/ 86 w 173"/>
                  <a:gd name="T1" fmla="*/ 37 h 88"/>
                  <a:gd name="T2" fmla="*/ 87 w 173"/>
                  <a:gd name="T3" fmla="*/ 32 h 88"/>
                  <a:gd name="T4" fmla="*/ 87 w 173"/>
                  <a:gd name="T5" fmla="*/ 28 h 88"/>
                  <a:gd name="T6" fmla="*/ 87 w 173"/>
                  <a:gd name="T7" fmla="*/ 23 h 88"/>
                  <a:gd name="T8" fmla="*/ 87 w 173"/>
                  <a:gd name="T9" fmla="*/ 21 h 88"/>
                  <a:gd name="T10" fmla="*/ 86 w 173"/>
                  <a:gd name="T11" fmla="*/ 17 h 88"/>
                  <a:gd name="T12" fmla="*/ 86 w 173"/>
                  <a:gd name="T13" fmla="*/ 14 h 88"/>
                  <a:gd name="T14" fmla="*/ 84 w 173"/>
                  <a:gd name="T15" fmla="*/ 12 h 88"/>
                  <a:gd name="T16" fmla="*/ 82 w 173"/>
                  <a:gd name="T17" fmla="*/ 9 h 88"/>
                  <a:gd name="T18" fmla="*/ 80 w 173"/>
                  <a:gd name="T19" fmla="*/ 8 h 88"/>
                  <a:gd name="T20" fmla="*/ 77 w 173"/>
                  <a:gd name="T21" fmla="*/ 5 h 88"/>
                  <a:gd name="T22" fmla="*/ 74 w 173"/>
                  <a:gd name="T23" fmla="*/ 4 h 88"/>
                  <a:gd name="T24" fmla="*/ 72 w 173"/>
                  <a:gd name="T25" fmla="*/ 3 h 88"/>
                  <a:gd name="T26" fmla="*/ 67 w 173"/>
                  <a:gd name="T27" fmla="*/ 1 h 88"/>
                  <a:gd name="T28" fmla="*/ 63 w 173"/>
                  <a:gd name="T29" fmla="*/ 1 h 88"/>
                  <a:gd name="T30" fmla="*/ 57 w 173"/>
                  <a:gd name="T31" fmla="*/ 0 h 88"/>
                  <a:gd name="T32" fmla="*/ 53 w 173"/>
                  <a:gd name="T33" fmla="*/ 0 h 88"/>
                  <a:gd name="T34" fmla="*/ 50 w 173"/>
                  <a:gd name="T35" fmla="*/ 0 h 88"/>
                  <a:gd name="T36" fmla="*/ 46 w 173"/>
                  <a:gd name="T37" fmla="*/ 0 h 88"/>
                  <a:gd name="T38" fmla="*/ 43 w 173"/>
                  <a:gd name="T39" fmla="*/ 0 h 88"/>
                  <a:gd name="T40" fmla="*/ 40 w 173"/>
                  <a:gd name="T41" fmla="*/ 1 h 88"/>
                  <a:gd name="T42" fmla="*/ 37 w 173"/>
                  <a:gd name="T43" fmla="*/ 1 h 88"/>
                  <a:gd name="T44" fmla="*/ 34 w 173"/>
                  <a:gd name="T45" fmla="*/ 1 h 88"/>
                  <a:gd name="T46" fmla="*/ 31 w 173"/>
                  <a:gd name="T47" fmla="*/ 2 h 88"/>
                  <a:gd name="T48" fmla="*/ 29 w 173"/>
                  <a:gd name="T49" fmla="*/ 2 h 88"/>
                  <a:gd name="T50" fmla="*/ 22 w 173"/>
                  <a:gd name="T51" fmla="*/ 3 h 88"/>
                  <a:gd name="T52" fmla="*/ 17 w 173"/>
                  <a:gd name="T53" fmla="*/ 4 h 88"/>
                  <a:gd name="T54" fmla="*/ 13 w 173"/>
                  <a:gd name="T55" fmla="*/ 7 h 88"/>
                  <a:gd name="T56" fmla="*/ 9 w 173"/>
                  <a:gd name="T57" fmla="*/ 9 h 88"/>
                  <a:gd name="T58" fmla="*/ 5 w 173"/>
                  <a:gd name="T59" fmla="*/ 12 h 88"/>
                  <a:gd name="T60" fmla="*/ 3 w 173"/>
                  <a:gd name="T61" fmla="*/ 15 h 88"/>
                  <a:gd name="T62" fmla="*/ 2 w 173"/>
                  <a:gd name="T63" fmla="*/ 18 h 88"/>
                  <a:gd name="T64" fmla="*/ 1 w 173"/>
                  <a:gd name="T65" fmla="*/ 22 h 88"/>
                  <a:gd name="T66" fmla="*/ 0 w 173"/>
                  <a:gd name="T67" fmla="*/ 25 h 88"/>
                  <a:gd name="T68" fmla="*/ 1 w 173"/>
                  <a:gd name="T69" fmla="*/ 29 h 88"/>
                  <a:gd name="T70" fmla="*/ 2 w 173"/>
                  <a:gd name="T71" fmla="*/ 32 h 88"/>
                  <a:gd name="T72" fmla="*/ 4 w 173"/>
                  <a:gd name="T73" fmla="*/ 35 h 88"/>
                  <a:gd name="T74" fmla="*/ 6 w 173"/>
                  <a:gd name="T75" fmla="*/ 38 h 88"/>
                  <a:gd name="T76" fmla="*/ 10 w 173"/>
                  <a:gd name="T77" fmla="*/ 40 h 88"/>
                  <a:gd name="T78" fmla="*/ 14 w 173"/>
                  <a:gd name="T79" fmla="*/ 41 h 88"/>
                  <a:gd name="T80" fmla="*/ 18 w 173"/>
                  <a:gd name="T81" fmla="*/ 43 h 88"/>
                  <a:gd name="T82" fmla="*/ 20 w 173"/>
                  <a:gd name="T83" fmla="*/ 43 h 88"/>
                  <a:gd name="T84" fmla="*/ 24 w 173"/>
                  <a:gd name="T85" fmla="*/ 43 h 88"/>
                  <a:gd name="T86" fmla="*/ 28 w 173"/>
                  <a:gd name="T87" fmla="*/ 43 h 88"/>
                  <a:gd name="T88" fmla="*/ 34 w 173"/>
                  <a:gd name="T89" fmla="*/ 43 h 88"/>
                  <a:gd name="T90" fmla="*/ 38 w 173"/>
                  <a:gd name="T91" fmla="*/ 43 h 88"/>
                  <a:gd name="T92" fmla="*/ 44 w 173"/>
                  <a:gd name="T93" fmla="*/ 43 h 88"/>
                  <a:gd name="T94" fmla="*/ 50 w 173"/>
                  <a:gd name="T95" fmla="*/ 42 h 88"/>
                  <a:gd name="T96" fmla="*/ 56 w 173"/>
                  <a:gd name="T97" fmla="*/ 42 h 88"/>
                  <a:gd name="T98" fmla="*/ 61 w 173"/>
                  <a:gd name="T99" fmla="*/ 41 h 88"/>
                  <a:gd name="T100" fmla="*/ 67 w 173"/>
                  <a:gd name="T101" fmla="*/ 41 h 88"/>
                  <a:gd name="T102" fmla="*/ 72 w 173"/>
                  <a:gd name="T103" fmla="*/ 40 h 88"/>
                  <a:gd name="T104" fmla="*/ 76 w 173"/>
                  <a:gd name="T105" fmla="*/ 39 h 88"/>
                  <a:gd name="T106" fmla="*/ 79 w 173"/>
                  <a:gd name="T107" fmla="*/ 38 h 88"/>
                  <a:gd name="T108" fmla="*/ 82 w 173"/>
                  <a:gd name="T109" fmla="*/ 38 h 88"/>
                  <a:gd name="T110" fmla="*/ 85 w 173"/>
                  <a:gd name="T111" fmla="*/ 38 h 88"/>
                  <a:gd name="T112" fmla="*/ 86 w 173"/>
                  <a:gd name="T113" fmla="*/ 37 h 88"/>
                  <a:gd name="T114" fmla="*/ 86 w 173"/>
                  <a:gd name="T115" fmla="*/ 37 h 8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73"/>
                  <a:gd name="T175" fmla="*/ 0 h 88"/>
                  <a:gd name="T176" fmla="*/ 173 w 173"/>
                  <a:gd name="T177" fmla="*/ 88 h 8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73" h="88">
                    <a:moveTo>
                      <a:pt x="171" y="75"/>
                    </a:moveTo>
                    <a:lnTo>
                      <a:pt x="173" y="65"/>
                    </a:lnTo>
                    <a:lnTo>
                      <a:pt x="173" y="57"/>
                    </a:lnTo>
                    <a:lnTo>
                      <a:pt x="173" y="48"/>
                    </a:lnTo>
                    <a:lnTo>
                      <a:pt x="173" y="42"/>
                    </a:lnTo>
                    <a:lnTo>
                      <a:pt x="171" y="35"/>
                    </a:lnTo>
                    <a:lnTo>
                      <a:pt x="171" y="29"/>
                    </a:lnTo>
                    <a:lnTo>
                      <a:pt x="167" y="25"/>
                    </a:lnTo>
                    <a:lnTo>
                      <a:pt x="164" y="19"/>
                    </a:lnTo>
                    <a:lnTo>
                      <a:pt x="160" y="16"/>
                    </a:lnTo>
                    <a:lnTo>
                      <a:pt x="154" y="10"/>
                    </a:lnTo>
                    <a:lnTo>
                      <a:pt x="148" y="8"/>
                    </a:lnTo>
                    <a:lnTo>
                      <a:pt x="143" y="6"/>
                    </a:lnTo>
                    <a:lnTo>
                      <a:pt x="133" y="2"/>
                    </a:lnTo>
                    <a:lnTo>
                      <a:pt x="126" y="2"/>
                    </a:lnTo>
                    <a:lnTo>
                      <a:pt x="114" y="0"/>
                    </a:lnTo>
                    <a:lnTo>
                      <a:pt x="105" y="0"/>
                    </a:lnTo>
                    <a:lnTo>
                      <a:pt x="99" y="0"/>
                    </a:lnTo>
                    <a:lnTo>
                      <a:pt x="91" y="0"/>
                    </a:lnTo>
                    <a:lnTo>
                      <a:pt x="86" y="0"/>
                    </a:lnTo>
                    <a:lnTo>
                      <a:pt x="80" y="2"/>
                    </a:lnTo>
                    <a:lnTo>
                      <a:pt x="74" y="2"/>
                    </a:lnTo>
                    <a:lnTo>
                      <a:pt x="67" y="2"/>
                    </a:lnTo>
                    <a:lnTo>
                      <a:pt x="61" y="4"/>
                    </a:lnTo>
                    <a:lnTo>
                      <a:pt x="57" y="4"/>
                    </a:lnTo>
                    <a:lnTo>
                      <a:pt x="44" y="6"/>
                    </a:lnTo>
                    <a:lnTo>
                      <a:pt x="34" y="8"/>
                    </a:lnTo>
                    <a:lnTo>
                      <a:pt x="25" y="14"/>
                    </a:lnTo>
                    <a:lnTo>
                      <a:pt x="17" y="19"/>
                    </a:lnTo>
                    <a:lnTo>
                      <a:pt x="10" y="25"/>
                    </a:lnTo>
                    <a:lnTo>
                      <a:pt x="6" y="31"/>
                    </a:lnTo>
                    <a:lnTo>
                      <a:pt x="4" y="37"/>
                    </a:lnTo>
                    <a:lnTo>
                      <a:pt x="2" y="46"/>
                    </a:lnTo>
                    <a:lnTo>
                      <a:pt x="0" y="52"/>
                    </a:lnTo>
                    <a:lnTo>
                      <a:pt x="2" y="59"/>
                    </a:lnTo>
                    <a:lnTo>
                      <a:pt x="4" y="65"/>
                    </a:lnTo>
                    <a:lnTo>
                      <a:pt x="8" y="71"/>
                    </a:lnTo>
                    <a:lnTo>
                      <a:pt x="11" y="77"/>
                    </a:lnTo>
                    <a:lnTo>
                      <a:pt x="19" y="82"/>
                    </a:lnTo>
                    <a:lnTo>
                      <a:pt x="27" y="84"/>
                    </a:lnTo>
                    <a:lnTo>
                      <a:pt x="36" y="88"/>
                    </a:lnTo>
                    <a:lnTo>
                      <a:pt x="40" y="88"/>
                    </a:lnTo>
                    <a:lnTo>
                      <a:pt x="48" y="88"/>
                    </a:lnTo>
                    <a:lnTo>
                      <a:pt x="55" y="88"/>
                    </a:lnTo>
                    <a:lnTo>
                      <a:pt x="67" y="88"/>
                    </a:lnTo>
                    <a:lnTo>
                      <a:pt x="76" y="88"/>
                    </a:lnTo>
                    <a:lnTo>
                      <a:pt x="88" y="88"/>
                    </a:lnTo>
                    <a:lnTo>
                      <a:pt x="99" y="86"/>
                    </a:lnTo>
                    <a:lnTo>
                      <a:pt x="112" y="86"/>
                    </a:lnTo>
                    <a:lnTo>
                      <a:pt x="122" y="84"/>
                    </a:lnTo>
                    <a:lnTo>
                      <a:pt x="133" y="84"/>
                    </a:lnTo>
                    <a:lnTo>
                      <a:pt x="143" y="82"/>
                    </a:lnTo>
                    <a:lnTo>
                      <a:pt x="152" y="80"/>
                    </a:lnTo>
                    <a:lnTo>
                      <a:pt x="158" y="78"/>
                    </a:lnTo>
                    <a:lnTo>
                      <a:pt x="164" y="77"/>
                    </a:lnTo>
                    <a:lnTo>
                      <a:pt x="169" y="77"/>
                    </a:lnTo>
                    <a:lnTo>
                      <a:pt x="171" y="75"/>
                    </a:lnTo>
                    <a:close/>
                  </a:path>
                </a:pathLst>
              </a:custGeom>
              <a:solidFill>
                <a:srgbClr val="3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7" name="Freeform 213"/>
              <p:cNvSpPr>
                <a:spLocks/>
              </p:cNvSpPr>
              <p:nvPr/>
            </p:nvSpPr>
            <p:spPr bwMode="auto">
              <a:xfrm>
                <a:off x="1114" y="1793"/>
                <a:ext cx="66" cy="22"/>
              </a:xfrm>
              <a:custGeom>
                <a:avLst/>
                <a:gdLst>
                  <a:gd name="T0" fmla="*/ 64 w 131"/>
                  <a:gd name="T1" fmla="*/ 0 h 43"/>
                  <a:gd name="T2" fmla="*/ 66 w 131"/>
                  <a:gd name="T3" fmla="*/ 4 h 43"/>
                  <a:gd name="T4" fmla="*/ 66 w 131"/>
                  <a:gd name="T5" fmla="*/ 9 h 43"/>
                  <a:gd name="T6" fmla="*/ 66 w 131"/>
                  <a:gd name="T7" fmla="*/ 11 h 43"/>
                  <a:gd name="T8" fmla="*/ 64 w 131"/>
                  <a:gd name="T9" fmla="*/ 15 h 43"/>
                  <a:gd name="T10" fmla="*/ 61 w 131"/>
                  <a:gd name="T11" fmla="*/ 17 h 43"/>
                  <a:gd name="T12" fmla="*/ 57 w 131"/>
                  <a:gd name="T13" fmla="*/ 19 h 43"/>
                  <a:gd name="T14" fmla="*/ 52 w 131"/>
                  <a:gd name="T15" fmla="*/ 20 h 43"/>
                  <a:gd name="T16" fmla="*/ 48 w 131"/>
                  <a:gd name="T17" fmla="*/ 22 h 43"/>
                  <a:gd name="T18" fmla="*/ 42 w 131"/>
                  <a:gd name="T19" fmla="*/ 22 h 43"/>
                  <a:gd name="T20" fmla="*/ 37 w 131"/>
                  <a:gd name="T21" fmla="*/ 22 h 43"/>
                  <a:gd name="T22" fmla="*/ 32 w 131"/>
                  <a:gd name="T23" fmla="*/ 22 h 43"/>
                  <a:gd name="T24" fmla="*/ 26 w 131"/>
                  <a:gd name="T25" fmla="*/ 22 h 43"/>
                  <a:gd name="T26" fmla="*/ 20 w 131"/>
                  <a:gd name="T27" fmla="*/ 21 h 43"/>
                  <a:gd name="T28" fmla="*/ 15 w 131"/>
                  <a:gd name="T29" fmla="*/ 20 h 43"/>
                  <a:gd name="T30" fmla="*/ 12 w 131"/>
                  <a:gd name="T31" fmla="*/ 18 h 43"/>
                  <a:gd name="T32" fmla="*/ 8 w 131"/>
                  <a:gd name="T33" fmla="*/ 17 h 43"/>
                  <a:gd name="T34" fmla="*/ 5 w 131"/>
                  <a:gd name="T35" fmla="*/ 15 h 43"/>
                  <a:gd name="T36" fmla="*/ 1 w 131"/>
                  <a:gd name="T37" fmla="*/ 12 h 43"/>
                  <a:gd name="T38" fmla="*/ 0 w 131"/>
                  <a:gd name="T39" fmla="*/ 10 h 43"/>
                  <a:gd name="T40" fmla="*/ 0 w 131"/>
                  <a:gd name="T41" fmla="*/ 7 h 43"/>
                  <a:gd name="T42" fmla="*/ 0 w 131"/>
                  <a:gd name="T43" fmla="*/ 3 h 43"/>
                  <a:gd name="T44" fmla="*/ 1 w 131"/>
                  <a:gd name="T45" fmla="*/ 2 h 43"/>
                  <a:gd name="T46" fmla="*/ 4 w 131"/>
                  <a:gd name="T47" fmla="*/ 4 h 43"/>
                  <a:gd name="T48" fmla="*/ 7 w 131"/>
                  <a:gd name="T49" fmla="*/ 6 h 43"/>
                  <a:gd name="T50" fmla="*/ 11 w 131"/>
                  <a:gd name="T51" fmla="*/ 7 h 43"/>
                  <a:gd name="T52" fmla="*/ 14 w 131"/>
                  <a:gd name="T53" fmla="*/ 9 h 43"/>
                  <a:gd name="T54" fmla="*/ 19 w 131"/>
                  <a:gd name="T55" fmla="*/ 10 h 43"/>
                  <a:gd name="T56" fmla="*/ 23 w 131"/>
                  <a:gd name="T57" fmla="*/ 11 h 43"/>
                  <a:gd name="T58" fmla="*/ 28 w 131"/>
                  <a:gd name="T59" fmla="*/ 11 h 43"/>
                  <a:gd name="T60" fmla="*/ 33 w 131"/>
                  <a:gd name="T61" fmla="*/ 12 h 43"/>
                  <a:gd name="T62" fmla="*/ 36 w 131"/>
                  <a:gd name="T63" fmla="*/ 11 h 43"/>
                  <a:gd name="T64" fmla="*/ 40 w 131"/>
                  <a:gd name="T65" fmla="*/ 11 h 43"/>
                  <a:gd name="T66" fmla="*/ 45 w 131"/>
                  <a:gd name="T67" fmla="*/ 11 h 43"/>
                  <a:gd name="T68" fmla="*/ 49 w 131"/>
                  <a:gd name="T69" fmla="*/ 10 h 43"/>
                  <a:gd name="T70" fmla="*/ 52 w 131"/>
                  <a:gd name="T71" fmla="*/ 8 h 43"/>
                  <a:gd name="T72" fmla="*/ 56 w 131"/>
                  <a:gd name="T73" fmla="*/ 6 h 43"/>
                  <a:gd name="T74" fmla="*/ 60 w 131"/>
                  <a:gd name="T75" fmla="*/ 3 h 43"/>
                  <a:gd name="T76" fmla="*/ 64 w 131"/>
                  <a:gd name="T77" fmla="*/ 0 h 43"/>
                  <a:gd name="T78" fmla="*/ 64 w 131"/>
                  <a:gd name="T79" fmla="*/ 0 h 4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31"/>
                  <a:gd name="T121" fmla="*/ 0 h 43"/>
                  <a:gd name="T122" fmla="*/ 131 w 131"/>
                  <a:gd name="T123" fmla="*/ 43 h 4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31" h="43">
                    <a:moveTo>
                      <a:pt x="127" y="0"/>
                    </a:moveTo>
                    <a:lnTo>
                      <a:pt x="131" y="7"/>
                    </a:lnTo>
                    <a:lnTo>
                      <a:pt x="131" y="17"/>
                    </a:lnTo>
                    <a:lnTo>
                      <a:pt x="131" y="22"/>
                    </a:lnTo>
                    <a:lnTo>
                      <a:pt x="127" y="30"/>
                    </a:lnTo>
                    <a:lnTo>
                      <a:pt x="122" y="34"/>
                    </a:lnTo>
                    <a:lnTo>
                      <a:pt x="114" y="38"/>
                    </a:lnTo>
                    <a:lnTo>
                      <a:pt x="104" y="40"/>
                    </a:lnTo>
                    <a:lnTo>
                      <a:pt x="95" y="43"/>
                    </a:lnTo>
                    <a:lnTo>
                      <a:pt x="84" y="43"/>
                    </a:lnTo>
                    <a:lnTo>
                      <a:pt x="74" y="43"/>
                    </a:lnTo>
                    <a:lnTo>
                      <a:pt x="63" y="43"/>
                    </a:lnTo>
                    <a:lnTo>
                      <a:pt x="51" y="43"/>
                    </a:lnTo>
                    <a:lnTo>
                      <a:pt x="40" y="41"/>
                    </a:lnTo>
                    <a:lnTo>
                      <a:pt x="30" y="40"/>
                    </a:lnTo>
                    <a:lnTo>
                      <a:pt x="23" y="36"/>
                    </a:lnTo>
                    <a:lnTo>
                      <a:pt x="15" y="34"/>
                    </a:lnTo>
                    <a:lnTo>
                      <a:pt x="9" y="30"/>
                    </a:lnTo>
                    <a:lnTo>
                      <a:pt x="2" y="24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5"/>
                    </a:lnTo>
                    <a:lnTo>
                      <a:pt x="2" y="3"/>
                    </a:lnTo>
                    <a:lnTo>
                      <a:pt x="8" y="7"/>
                    </a:lnTo>
                    <a:lnTo>
                      <a:pt x="13" y="11"/>
                    </a:lnTo>
                    <a:lnTo>
                      <a:pt x="21" y="13"/>
                    </a:lnTo>
                    <a:lnTo>
                      <a:pt x="28" y="17"/>
                    </a:lnTo>
                    <a:lnTo>
                      <a:pt x="38" y="19"/>
                    </a:lnTo>
                    <a:lnTo>
                      <a:pt x="46" y="21"/>
                    </a:lnTo>
                    <a:lnTo>
                      <a:pt x="55" y="21"/>
                    </a:lnTo>
                    <a:lnTo>
                      <a:pt x="65" y="24"/>
                    </a:lnTo>
                    <a:lnTo>
                      <a:pt x="72" y="22"/>
                    </a:lnTo>
                    <a:lnTo>
                      <a:pt x="80" y="22"/>
                    </a:lnTo>
                    <a:lnTo>
                      <a:pt x="89" y="21"/>
                    </a:lnTo>
                    <a:lnTo>
                      <a:pt x="97" y="19"/>
                    </a:lnTo>
                    <a:lnTo>
                      <a:pt x="104" y="15"/>
                    </a:lnTo>
                    <a:lnTo>
                      <a:pt x="112" y="11"/>
                    </a:lnTo>
                    <a:lnTo>
                      <a:pt x="120" y="5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8" name="Freeform 214"/>
              <p:cNvSpPr>
                <a:spLocks/>
              </p:cNvSpPr>
              <p:nvPr/>
            </p:nvSpPr>
            <p:spPr bwMode="auto">
              <a:xfrm>
                <a:off x="1248" y="1938"/>
                <a:ext cx="99" cy="50"/>
              </a:xfrm>
              <a:custGeom>
                <a:avLst/>
                <a:gdLst>
                  <a:gd name="T0" fmla="*/ 97 w 198"/>
                  <a:gd name="T1" fmla="*/ 43 h 100"/>
                  <a:gd name="T2" fmla="*/ 98 w 198"/>
                  <a:gd name="T3" fmla="*/ 37 h 100"/>
                  <a:gd name="T4" fmla="*/ 99 w 198"/>
                  <a:gd name="T5" fmla="*/ 32 h 100"/>
                  <a:gd name="T6" fmla="*/ 99 w 198"/>
                  <a:gd name="T7" fmla="*/ 27 h 100"/>
                  <a:gd name="T8" fmla="*/ 99 w 198"/>
                  <a:gd name="T9" fmla="*/ 24 h 100"/>
                  <a:gd name="T10" fmla="*/ 98 w 198"/>
                  <a:gd name="T11" fmla="*/ 19 h 100"/>
                  <a:gd name="T12" fmla="*/ 97 w 198"/>
                  <a:gd name="T13" fmla="*/ 16 h 100"/>
                  <a:gd name="T14" fmla="*/ 95 w 198"/>
                  <a:gd name="T15" fmla="*/ 13 h 100"/>
                  <a:gd name="T16" fmla="*/ 94 w 198"/>
                  <a:gd name="T17" fmla="*/ 11 h 100"/>
                  <a:gd name="T18" fmla="*/ 91 w 198"/>
                  <a:gd name="T19" fmla="*/ 7 h 100"/>
                  <a:gd name="T20" fmla="*/ 88 w 198"/>
                  <a:gd name="T21" fmla="*/ 6 h 100"/>
                  <a:gd name="T22" fmla="*/ 84 w 198"/>
                  <a:gd name="T23" fmla="*/ 3 h 100"/>
                  <a:gd name="T24" fmla="*/ 81 w 198"/>
                  <a:gd name="T25" fmla="*/ 3 h 100"/>
                  <a:gd name="T26" fmla="*/ 75 w 198"/>
                  <a:gd name="T27" fmla="*/ 2 h 100"/>
                  <a:gd name="T28" fmla="*/ 71 w 198"/>
                  <a:gd name="T29" fmla="*/ 1 h 100"/>
                  <a:gd name="T30" fmla="*/ 65 w 198"/>
                  <a:gd name="T31" fmla="*/ 0 h 100"/>
                  <a:gd name="T32" fmla="*/ 59 w 198"/>
                  <a:gd name="T33" fmla="*/ 0 h 100"/>
                  <a:gd name="T34" fmla="*/ 55 w 198"/>
                  <a:gd name="T35" fmla="*/ 0 h 100"/>
                  <a:gd name="T36" fmla="*/ 51 w 198"/>
                  <a:gd name="T37" fmla="*/ 0 h 100"/>
                  <a:gd name="T38" fmla="*/ 49 w 198"/>
                  <a:gd name="T39" fmla="*/ 0 h 100"/>
                  <a:gd name="T40" fmla="*/ 45 w 198"/>
                  <a:gd name="T41" fmla="*/ 1 h 100"/>
                  <a:gd name="T42" fmla="*/ 41 w 198"/>
                  <a:gd name="T43" fmla="*/ 1 h 100"/>
                  <a:gd name="T44" fmla="*/ 37 w 198"/>
                  <a:gd name="T45" fmla="*/ 2 h 100"/>
                  <a:gd name="T46" fmla="*/ 34 w 198"/>
                  <a:gd name="T47" fmla="*/ 2 h 100"/>
                  <a:gd name="T48" fmla="*/ 31 w 198"/>
                  <a:gd name="T49" fmla="*/ 3 h 100"/>
                  <a:gd name="T50" fmla="*/ 24 w 198"/>
                  <a:gd name="T51" fmla="*/ 3 h 100"/>
                  <a:gd name="T52" fmla="*/ 18 w 198"/>
                  <a:gd name="T53" fmla="*/ 5 h 100"/>
                  <a:gd name="T54" fmla="*/ 13 w 198"/>
                  <a:gd name="T55" fmla="*/ 7 h 100"/>
                  <a:gd name="T56" fmla="*/ 9 w 198"/>
                  <a:gd name="T57" fmla="*/ 11 h 100"/>
                  <a:gd name="T58" fmla="*/ 6 w 198"/>
                  <a:gd name="T59" fmla="*/ 14 h 100"/>
                  <a:gd name="T60" fmla="*/ 3 w 198"/>
                  <a:gd name="T61" fmla="*/ 18 h 100"/>
                  <a:gd name="T62" fmla="*/ 1 w 198"/>
                  <a:gd name="T63" fmla="*/ 22 h 100"/>
                  <a:gd name="T64" fmla="*/ 0 w 198"/>
                  <a:gd name="T65" fmla="*/ 25 h 100"/>
                  <a:gd name="T66" fmla="*/ 0 w 198"/>
                  <a:gd name="T67" fmla="*/ 29 h 100"/>
                  <a:gd name="T68" fmla="*/ 0 w 198"/>
                  <a:gd name="T69" fmla="*/ 33 h 100"/>
                  <a:gd name="T70" fmla="*/ 1 w 198"/>
                  <a:gd name="T71" fmla="*/ 37 h 100"/>
                  <a:gd name="T72" fmla="*/ 4 w 198"/>
                  <a:gd name="T73" fmla="*/ 42 h 100"/>
                  <a:gd name="T74" fmla="*/ 6 w 198"/>
                  <a:gd name="T75" fmla="*/ 44 h 100"/>
                  <a:gd name="T76" fmla="*/ 10 w 198"/>
                  <a:gd name="T77" fmla="*/ 47 h 100"/>
                  <a:gd name="T78" fmla="*/ 14 w 198"/>
                  <a:gd name="T79" fmla="*/ 49 h 100"/>
                  <a:gd name="T80" fmla="*/ 19 w 198"/>
                  <a:gd name="T81" fmla="*/ 50 h 100"/>
                  <a:gd name="T82" fmla="*/ 22 w 198"/>
                  <a:gd name="T83" fmla="*/ 50 h 100"/>
                  <a:gd name="T84" fmla="*/ 26 w 198"/>
                  <a:gd name="T85" fmla="*/ 50 h 100"/>
                  <a:gd name="T86" fmla="*/ 30 w 198"/>
                  <a:gd name="T87" fmla="*/ 50 h 100"/>
                  <a:gd name="T88" fmla="*/ 37 w 198"/>
                  <a:gd name="T89" fmla="*/ 50 h 100"/>
                  <a:gd name="T90" fmla="*/ 43 w 198"/>
                  <a:gd name="T91" fmla="*/ 50 h 100"/>
                  <a:gd name="T92" fmla="*/ 50 w 198"/>
                  <a:gd name="T93" fmla="*/ 50 h 100"/>
                  <a:gd name="T94" fmla="*/ 56 w 198"/>
                  <a:gd name="T95" fmla="*/ 50 h 100"/>
                  <a:gd name="T96" fmla="*/ 62 w 198"/>
                  <a:gd name="T97" fmla="*/ 50 h 100"/>
                  <a:gd name="T98" fmla="*/ 70 w 198"/>
                  <a:gd name="T99" fmla="*/ 49 h 100"/>
                  <a:gd name="T100" fmla="*/ 75 w 198"/>
                  <a:gd name="T101" fmla="*/ 48 h 100"/>
                  <a:gd name="T102" fmla="*/ 81 w 198"/>
                  <a:gd name="T103" fmla="*/ 47 h 100"/>
                  <a:gd name="T104" fmla="*/ 86 w 198"/>
                  <a:gd name="T105" fmla="*/ 46 h 100"/>
                  <a:gd name="T106" fmla="*/ 91 w 198"/>
                  <a:gd name="T107" fmla="*/ 45 h 100"/>
                  <a:gd name="T108" fmla="*/ 94 w 198"/>
                  <a:gd name="T109" fmla="*/ 44 h 100"/>
                  <a:gd name="T110" fmla="*/ 96 w 198"/>
                  <a:gd name="T111" fmla="*/ 43 h 100"/>
                  <a:gd name="T112" fmla="*/ 97 w 198"/>
                  <a:gd name="T113" fmla="*/ 43 h 100"/>
                  <a:gd name="T114" fmla="*/ 97 w 198"/>
                  <a:gd name="T115" fmla="*/ 43 h 10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98"/>
                  <a:gd name="T175" fmla="*/ 0 h 100"/>
                  <a:gd name="T176" fmla="*/ 198 w 198"/>
                  <a:gd name="T177" fmla="*/ 100 h 10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98" h="100">
                    <a:moveTo>
                      <a:pt x="194" y="85"/>
                    </a:moveTo>
                    <a:lnTo>
                      <a:pt x="196" y="74"/>
                    </a:lnTo>
                    <a:lnTo>
                      <a:pt x="198" y="64"/>
                    </a:lnTo>
                    <a:lnTo>
                      <a:pt x="198" y="55"/>
                    </a:lnTo>
                    <a:lnTo>
                      <a:pt x="198" y="47"/>
                    </a:lnTo>
                    <a:lnTo>
                      <a:pt x="196" y="38"/>
                    </a:lnTo>
                    <a:lnTo>
                      <a:pt x="194" y="32"/>
                    </a:lnTo>
                    <a:lnTo>
                      <a:pt x="190" y="26"/>
                    </a:lnTo>
                    <a:lnTo>
                      <a:pt x="188" y="21"/>
                    </a:lnTo>
                    <a:lnTo>
                      <a:pt x="181" y="15"/>
                    </a:lnTo>
                    <a:lnTo>
                      <a:pt x="175" y="11"/>
                    </a:lnTo>
                    <a:lnTo>
                      <a:pt x="167" y="7"/>
                    </a:lnTo>
                    <a:lnTo>
                      <a:pt x="162" y="5"/>
                    </a:lnTo>
                    <a:lnTo>
                      <a:pt x="150" y="4"/>
                    </a:lnTo>
                    <a:lnTo>
                      <a:pt x="141" y="2"/>
                    </a:lnTo>
                    <a:lnTo>
                      <a:pt x="129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3" y="0"/>
                    </a:lnTo>
                    <a:lnTo>
                      <a:pt x="97" y="0"/>
                    </a:lnTo>
                    <a:lnTo>
                      <a:pt x="89" y="2"/>
                    </a:lnTo>
                    <a:lnTo>
                      <a:pt x="82" y="2"/>
                    </a:lnTo>
                    <a:lnTo>
                      <a:pt x="74" y="4"/>
                    </a:lnTo>
                    <a:lnTo>
                      <a:pt x="68" y="4"/>
                    </a:lnTo>
                    <a:lnTo>
                      <a:pt x="63" y="5"/>
                    </a:lnTo>
                    <a:lnTo>
                      <a:pt x="47" y="7"/>
                    </a:lnTo>
                    <a:lnTo>
                      <a:pt x="36" y="9"/>
                    </a:lnTo>
                    <a:lnTo>
                      <a:pt x="27" y="15"/>
                    </a:lnTo>
                    <a:lnTo>
                      <a:pt x="17" y="21"/>
                    </a:lnTo>
                    <a:lnTo>
                      <a:pt x="11" y="28"/>
                    </a:lnTo>
                    <a:lnTo>
                      <a:pt x="6" y="36"/>
                    </a:lnTo>
                    <a:lnTo>
                      <a:pt x="2" y="43"/>
                    </a:lnTo>
                    <a:lnTo>
                      <a:pt x="0" y="51"/>
                    </a:lnTo>
                    <a:lnTo>
                      <a:pt x="0" y="59"/>
                    </a:lnTo>
                    <a:lnTo>
                      <a:pt x="0" y="66"/>
                    </a:lnTo>
                    <a:lnTo>
                      <a:pt x="2" y="74"/>
                    </a:lnTo>
                    <a:lnTo>
                      <a:pt x="8" y="83"/>
                    </a:lnTo>
                    <a:lnTo>
                      <a:pt x="13" y="87"/>
                    </a:lnTo>
                    <a:lnTo>
                      <a:pt x="19" y="93"/>
                    </a:lnTo>
                    <a:lnTo>
                      <a:pt x="28" y="97"/>
                    </a:lnTo>
                    <a:lnTo>
                      <a:pt x="38" y="100"/>
                    </a:lnTo>
                    <a:lnTo>
                      <a:pt x="44" y="100"/>
                    </a:lnTo>
                    <a:lnTo>
                      <a:pt x="53" y="100"/>
                    </a:lnTo>
                    <a:lnTo>
                      <a:pt x="61" y="100"/>
                    </a:lnTo>
                    <a:lnTo>
                      <a:pt x="74" y="100"/>
                    </a:lnTo>
                    <a:lnTo>
                      <a:pt x="85" y="100"/>
                    </a:lnTo>
                    <a:lnTo>
                      <a:pt x="99" y="100"/>
                    </a:lnTo>
                    <a:lnTo>
                      <a:pt x="112" y="99"/>
                    </a:lnTo>
                    <a:lnTo>
                      <a:pt x="125" y="99"/>
                    </a:lnTo>
                    <a:lnTo>
                      <a:pt x="139" y="97"/>
                    </a:lnTo>
                    <a:lnTo>
                      <a:pt x="150" y="95"/>
                    </a:lnTo>
                    <a:lnTo>
                      <a:pt x="162" y="93"/>
                    </a:lnTo>
                    <a:lnTo>
                      <a:pt x="171" y="91"/>
                    </a:lnTo>
                    <a:lnTo>
                      <a:pt x="181" y="89"/>
                    </a:lnTo>
                    <a:lnTo>
                      <a:pt x="188" y="87"/>
                    </a:lnTo>
                    <a:lnTo>
                      <a:pt x="192" y="85"/>
                    </a:lnTo>
                    <a:lnTo>
                      <a:pt x="194" y="85"/>
                    </a:lnTo>
                    <a:close/>
                  </a:path>
                </a:pathLst>
              </a:custGeom>
              <a:solidFill>
                <a:srgbClr val="66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49" name="Freeform 215"/>
              <p:cNvSpPr>
                <a:spLocks/>
              </p:cNvSpPr>
              <p:nvPr/>
            </p:nvSpPr>
            <p:spPr bwMode="auto">
              <a:xfrm>
                <a:off x="1261" y="1946"/>
                <a:ext cx="76" cy="26"/>
              </a:xfrm>
              <a:custGeom>
                <a:avLst/>
                <a:gdLst>
                  <a:gd name="T0" fmla="*/ 73 w 152"/>
                  <a:gd name="T1" fmla="*/ 0 h 51"/>
                  <a:gd name="T2" fmla="*/ 75 w 152"/>
                  <a:gd name="T3" fmla="*/ 5 h 51"/>
                  <a:gd name="T4" fmla="*/ 76 w 152"/>
                  <a:gd name="T5" fmla="*/ 10 h 51"/>
                  <a:gd name="T6" fmla="*/ 75 w 152"/>
                  <a:gd name="T7" fmla="*/ 14 h 51"/>
                  <a:gd name="T8" fmla="*/ 73 w 152"/>
                  <a:gd name="T9" fmla="*/ 17 h 51"/>
                  <a:gd name="T10" fmla="*/ 69 w 152"/>
                  <a:gd name="T11" fmla="*/ 20 h 51"/>
                  <a:gd name="T12" fmla="*/ 65 w 152"/>
                  <a:gd name="T13" fmla="*/ 22 h 51"/>
                  <a:gd name="T14" fmla="*/ 59 w 152"/>
                  <a:gd name="T15" fmla="*/ 24 h 51"/>
                  <a:gd name="T16" fmla="*/ 55 w 152"/>
                  <a:gd name="T17" fmla="*/ 25 h 51"/>
                  <a:gd name="T18" fmla="*/ 48 w 152"/>
                  <a:gd name="T19" fmla="*/ 25 h 51"/>
                  <a:gd name="T20" fmla="*/ 41 w 152"/>
                  <a:gd name="T21" fmla="*/ 26 h 51"/>
                  <a:gd name="T22" fmla="*/ 35 w 152"/>
                  <a:gd name="T23" fmla="*/ 25 h 51"/>
                  <a:gd name="T24" fmla="*/ 29 w 152"/>
                  <a:gd name="T25" fmla="*/ 25 h 51"/>
                  <a:gd name="T26" fmla="*/ 22 w 152"/>
                  <a:gd name="T27" fmla="*/ 24 h 51"/>
                  <a:gd name="T28" fmla="*/ 17 w 152"/>
                  <a:gd name="T29" fmla="*/ 23 h 51"/>
                  <a:gd name="T30" fmla="*/ 13 w 152"/>
                  <a:gd name="T31" fmla="*/ 22 h 51"/>
                  <a:gd name="T32" fmla="*/ 10 w 152"/>
                  <a:gd name="T33" fmla="*/ 21 h 51"/>
                  <a:gd name="T34" fmla="*/ 5 w 152"/>
                  <a:gd name="T35" fmla="*/ 17 h 51"/>
                  <a:gd name="T36" fmla="*/ 1 w 152"/>
                  <a:gd name="T37" fmla="*/ 14 h 51"/>
                  <a:gd name="T38" fmla="*/ 0 w 152"/>
                  <a:gd name="T39" fmla="*/ 12 h 51"/>
                  <a:gd name="T40" fmla="*/ 0 w 152"/>
                  <a:gd name="T41" fmla="*/ 8 h 51"/>
                  <a:gd name="T42" fmla="*/ 0 w 152"/>
                  <a:gd name="T43" fmla="*/ 4 h 51"/>
                  <a:gd name="T44" fmla="*/ 1 w 152"/>
                  <a:gd name="T45" fmla="*/ 3 h 51"/>
                  <a:gd name="T46" fmla="*/ 5 w 152"/>
                  <a:gd name="T47" fmla="*/ 5 h 51"/>
                  <a:gd name="T48" fmla="*/ 9 w 152"/>
                  <a:gd name="T49" fmla="*/ 7 h 51"/>
                  <a:gd name="T50" fmla="*/ 12 w 152"/>
                  <a:gd name="T51" fmla="*/ 8 h 51"/>
                  <a:gd name="T52" fmla="*/ 17 w 152"/>
                  <a:gd name="T53" fmla="*/ 10 h 51"/>
                  <a:gd name="T54" fmla="*/ 21 w 152"/>
                  <a:gd name="T55" fmla="*/ 11 h 51"/>
                  <a:gd name="T56" fmla="*/ 26 w 152"/>
                  <a:gd name="T57" fmla="*/ 13 h 51"/>
                  <a:gd name="T58" fmla="*/ 31 w 152"/>
                  <a:gd name="T59" fmla="*/ 13 h 51"/>
                  <a:gd name="T60" fmla="*/ 36 w 152"/>
                  <a:gd name="T61" fmla="*/ 14 h 51"/>
                  <a:gd name="T62" fmla="*/ 40 w 152"/>
                  <a:gd name="T63" fmla="*/ 13 h 51"/>
                  <a:gd name="T64" fmla="*/ 45 w 152"/>
                  <a:gd name="T65" fmla="*/ 13 h 51"/>
                  <a:gd name="T66" fmla="*/ 51 w 152"/>
                  <a:gd name="T67" fmla="*/ 13 h 51"/>
                  <a:gd name="T68" fmla="*/ 56 w 152"/>
                  <a:gd name="T69" fmla="*/ 12 h 51"/>
                  <a:gd name="T70" fmla="*/ 59 w 152"/>
                  <a:gd name="T71" fmla="*/ 10 h 51"/>
                  <a:gd name="T72" fmla="*/ 65 w 152"/>
                  <a:gd name="T73" fmla="*/ 7 h 51"/>
                  <a:gd name="T74" fmla="*/ 69 w 152"/>
                  <a:gd name="T75" fmla="*/ 3 h 51"/>
                  <a:gd name="T76" fmla="*/ 73 w 152"/>
                  <a:gd name="T77" fmla="*/ 0 h 51"/>
                  <a:gd name="T78" fmla="*/ 73 w 152"/>
                  <a:gd name="T79" fmla="*/ 0 h 5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52"/>
                  <a:gd name="T121" fmla="*/ 0 h 51"/>
                  <a:gd name="T122" fmla="*/ 152 w 152"/>
                  <a:gd name="T123" fmla="*/ 51 h 5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52" h="51">
                    <a:moveTo>
                      <a:pt x="146" y="0"/>
                    </a:moveTo>
                    <a:lnTo>
                      <a:pt x="150" y="9"/>
                    </a:lnTo>
                    <a:lnTo>
                      <a:pt x="152" y="19"/>
                    </a:lnTo>
                    <a:lnTo>
                      <a:pt x="150" y="28"/>
                    </a:lnTo>
                    <a:lnTo>
                      <a:pt x="146" y="34"/>
                    </a:lnTo>
                    <a:lnTo>
                      <a:pt x="138" y="40"/>
                    </a:lnTo>
                    <a:lnTo>
                      <a:pt x="129" y="44"/>
                    </a:lnTo>
                    <a:lnTo>
                      <a:pt x="119" y="47"/>
                    </a:lnTo>
                    <a:lnTo>
                      <a:pt x="110" y="49"/>
                    </a:lnTo>
                    <a:lnTo>
                      <a:pt x="97" y="49"/>
                    </a:lnTo>
                    <a:lnTo>
                      <a:pt x="83" y="51"/>
                    </a:lnTo>
                    <a:lnTo>
                      <a:pt x="70" y="49"/>
                    </a:lnTo>
                    <a:lnTo>
                      <a:pt x="59" y="49"/>
                    </a:lnTo>
                    <a:lnTo>
                      <a:pt x="45" y="47"/>
                    </a:lnTo>
                    <a:lnTo>
                      <a:pt x="34" y="45"/>
                    </a:lnTo>
                    <a:lnTo>
                      <a:pt x="26" y="44"/>
                    </a:lnTo>
                    <a:lnTo>
                      <a:pt x="19" y="42"/>
                    </a:lnTo>
                    <a:lnTo>
                      <a:pt x="9" y="34"/>
                    </a:lnTo>
                    <a:lnTo>
                      <a:pt x="2" y="28"/>
                    </a:lnTo>
                    <a:lnTo>
                      <a:pt x="0" y="23"/>
                    </a:lnTo>
                    <a:lnTo>
                      <a:pt x="0" y="15"/>
                    </a:lnTo>
                    <a:lnTo>
                      <a:pt x="0" y="7"/>
                    </a:lnTo>
                    <a:lnTo>
                      <a:pt x="3" y="6"/>
                    </a:lnTo>
                    <a:lnTo>
                      <a:pt x="9" y="9"/>
                    </a:lnTo>
                    <a:lnTo>
                      <a:pt x="17" y="13"/>
                    </a:lnTo>
                    <a:lnTo>
                      <a:pt x="24" y="15"/>
                    </a:lnTo>
                    <a:lnTo>
                      <a:pt x="34" y="19"/>
                    </a:lnTo>
                    <a:lnTo>
                      <a:pt x="43" y="21"/>
                    </a:lnTo>
                    <a:lnTo>
                      <a:pt x="53" y="25"/>
                    </a:lnTo>
                    <a:lnTo>
                      <a:pt x="62" y="26"/>
                    </a:lnTo>
                    <a:lnTo>
                      <a:pt x="72" y="28"/>
                    </a:lnTo>
                    <a:lnTo>
                      <a:pt x="81" y="26"/>
                    </a:lnTo>
                    <a:lnTo>
                      <a:pt x="91" y="26"/>
                    </a:lnTo>
                    <a:lnTo>
                      <a:pt x="102" y="25"/>
                    </a:lnTo>
                    <a:lnTo>
                      <a:pt x="112" y="23"/>
                    </a:lnTo>
                    <a:lnTo>
                      <a:pt x="119" y="19"/>
                    </a:lnTo>
                    <a:lnTo>
                      <a:pt x="129" y="13"/>
                    </a:lnTo>
                    <a:lnTo>
                      <a:pt x="138" y="6"/>
                    </a:lnTo>
                    <a:lnTo>
                      <a:pt x="1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50" name="Freeform 216"/>
              <p:cNvSpPr>
                <a:spLocks/>
              </p:cNvSpPr>
              <p:nvPr/>
            </p:nvSpPr>
            <p:spPr bwMode="auto">
              <a:xfrm>
                <a:off x="1330" y="2154"/>
                <a:ext cx="112" cy="57"/>
              </a:xfrm>
              <a:custGeom>
                <a:avLst/>
                <a:gdLst>
                  <a:gd name="T0" fmla="*/ 110 w 225"/>
                  <a:gd name="T1" fmla="*/ 48 h 114"/>
                  <a:gd name="T2" fmla="*/ 111 w 225"/>
                  <a:gd name="T3" fmla="*/ 42 h 114"/>
                  <a:gd name="T4" fmla="*/ 111 w 225"/>
                  <a:gd name="T5" fmla="*/ 37 h 114"/>
                  <a:gd name="T6" fmla="*/ 111 w 225"/>
                  <a:gd name="T7" fmla="*/ 31 h 114"/>
                  <a:gd name="T8" fmla="*/ 112 w 225"/>
                  <a:gd name="T9" fmla="*/ 27 h 114"/>
                  <a:gd name="T10" fmla="*/ 111 w 225"/>
                  <a:gd name="T11" fmla="*/ 22 h 114"/>
                  <a:gd name="T12" fmla="*/ 110 w 225"/>
                  <a:gd name="T13" fmla="*/ 19 h 114"/>
                  <a:gd name="T14" fmla="*/ 108 w 225"/>
                  <a:gd name="T15" fmla="*/ 15 h 114"/>
                  <a:gd name="T16" fmla="*/ 106 w 225"/>
                  <a:gd name="T17" fmla="*/ 13 h 114"/>
                  <a:gd name="T18" fmla="*/ 103 w 225"/>
                  <a:gd name="T19" fmla="*/ 10 h 114"/>
                  <a:gd name="T20" fmla="*/ 100 w 225"/>
                  <a:gd name="T21" fmla="*/ 8 h 114"/>
                  <a:gd name="T22" fmla="*/ 96 w 225"/>
                  <a:gd name="T23" fmla="*/ 6 h 114"/>
                  <a:gd name="T24" fmla="*/ 91 w 225"/>
                  <a:gd name="T25" fmla="*/ 4 h 114"/>
                  <a:gd name="T26" fmla="*/ 86 w 225"/>
                  <a:gd name="T27" fmla="*/ 2 h 114"/>
                  <a:gd name="T28" fmla="*/ 81 w 225"/>
                  <a:gd name="T29" fmla="*/ 1 h 114"/>
                  <a:gd name="T30" fmla="*/ 74 w 225"/>
                  <a:gd name="T31" fmla="*/ 0 h 114"/>
                  <a:gd name="T32" fmla="*/ 67 w 225"/>
                  <a:gd name="T33" fmla="*/ 0 h 114"/>
                  <a:gd name="T34" fmla="*/ 63 w 225"/>
                  <a:gd name="T35" fmla="*/ 0 h 114"/>
                  <a:gd name="T36" fmla="*/ 60 w 225"/>
                  <a:gd name="T37" fmla="*/ 0 h 114"/>
                  <a:gd name="T38" fmla="*/ 55 w 225"/>
                  <a:gd name="T39" fmla="*/ 0 h 114"/>
                  <a:gd name="T40" fmla="*/ 51 w 225"/>
                  <a:gd name="T41" fmla="*/ 0 h 114"/>
                  <a:gd name="T42" fmla="*/ 47 w 225"/>
                  <a:gd name="T43" fmla="*/ 0 h 114"/>
                  <a:gd name="T44" fmla="*/ 43 w 225"/>
                  <a:gd name="T45" fmla="*/ 1 h 114"/>
                  <a:gd name="T46" fmla="*/ 40 w 225"/>
                  <a:gd name="T47" fmla="*/ 1 h 114"/>
                  <a:gd name="T48" fmla="*/ 36 w 225"/>
                  <a:gd name="T49" fmla="*/ 2 h 114"/>
                  <a:gd name="T50" fmla="*/ 28 w 225"/>
                  <a:gd name="T51" fmla="*/ 3 h 114"/>
                  <a:gd name="T52" fmla="*/ 21 w 225"/>
                  <a:gd name="T53" fmla="*/ 6 h 114"/>
                  <a:gd name="T54" fmla="*/ 15 w 225"/>
                  <a:gd name="T55" fmla="*/ 8 h 114"/>
                  <a:gd name="T56" fmla="*/ 10 w 225"/>
                  <a:gd name="T57" fmla="*/ 13 h 114"/>
                  <a:gd name="T58" fmla="*/ 7 w 225"/>
                  <a:gd name="T59" fmla="*/ 15 h 114"/>
                  <a:gd name="T60" fmla="*/ 4 w 225"/>
                  <a:gd name="T61" fmla="*/ 20 h 114"/>
                  <a:gd name="T62" fmla="*/ 2 w 225"/>
                  <a:gd name="T63" fmla="*/ 25 h 114"/>
                  <a:gd name="T64" fmla="*/ 1 w 225"/>
                  <a:gd name="T65" fmla="*/ 29 h 114"/>
                  <a:gd name="T66" fmla="*/ 0 w 225"/>
                  <a:gd name="T67" fmla="*/ 34 h 114"/>
                  <a:gd name="T68" fmla="*/ 1 w 225"/>
                  <a:gd name="T69" fmla="*/ 38 h 114"/>
                  <a:gd name="T70" fmla="*/ 2 w 225"/>
                  <a:gd name="T71" fmla="*/ 42 h 114"/>
                  <a:gd name="T72" fmla="*/ 4 w 225"/>
                  <a:gd name="T73" fmla="*/ 47 h 114"/>
                  <a:gd name="T74" fmla="*/ 8 w 225"/>
                  <a:gd name="T75" fmla="*/ 50 h 114"/>
                  <a:gd name="T76" fmla="*/ 11 w 225"/>
                  <a:gd name="T77" fmla="*/ 54 h 114"/>
                  <a:gd name="T78" fmla="*/ 16 w 225"/>
                  <a:gd name="T79" fmla="*/ 56 h 114"/>
                  <a:gd name="T80" fmla="*/ 22 w 225"/>
                  <a:gd name="T81" fmla="*/ 57 h 114"/>
                  <a:gd name="T82" fmla="*/ 25 w 225"/>
                  <a:gd name="T83" fmla="*/ 57 h 114"/>
                  <a:gd name="T84" fmla="*/ 30 w 225"/>
                  <a:gd name="T85" fmla="*/ 57 h 114"/>
                  <a:gd name="T86" fmla="*/ 35 w 225"/>
                  <a:gd name="T87" fmla="*/ 57 h 114"/>
                  <a:gd name="T88" fmla="*/ 42 w 225"/>
                  <a:gd name="T89" fmla="*/ 57 h 114"/>
                  <a:gd name="T90" fmla="*/ 48 w 225"/>
                  <a:gd name="T91" fmla="*/ 57 h 114"/>
                  <a:gd name="T92" fmla="*/ 56 w 225"/>
                  <a:gd name="T93" fmla="*/ 57 h 114"/>
                  <a:gd name="T94" fmla="*/ 64 w 225"/>
                  <a:gd name="T95" fmla="*/ 57 h 114"/>
                  <a:gd name="T96" fmla="*/ 71 w 225"/>
                  <a:gd name="T97" fmla="*/ 56 h 114"/>
                  <a:gd name="T98" fmla="*/ 78 w 225"/>
                  <a:gd name="T99" fmla="*/ 55 h 114"/>
                  <a:gd name="T100" fmla="*/ 86 w 225"/>
                  <a:gd name="T101" fmla="*/ 54 h 114"/>
                  <a:gd name="T102" fmla="*/ 91 w 225"/>
                  <a:gd name="T103" fmla="*/ 53 h 114"/>
                  <a:gd name="T104" fmla="*/ 98 w 225"/>
                  <a:gd name="T105" fmla="*/ 53 h 114"/>
                  <a:gd name="T106" fmla="*/ 103 w 225"/>
                  <a:gd name="T107" fmla="*/ 51 h 114"/>
                  <a:gd name="T108" fmla="*/ 106 w 225"/>
                  <a:gd name="T109" fmla="*/ 50 h 114"/>
                  <a:gd name="T110" fmla="*/ 108 w 225"/>
                  <a:gd name="T111" fmla="*/ 49 h 114"/>
                  <a:gd name="T112" fmla="*/ 110 w 225"/>
                  <a:gd name="T113" fmla="*/ 48 h 114"/>
                  <a:gd name="T114" fmla="*/ 110 w 225"/>
                  <a:gd name="T115" fmla="*/ 48 h 114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25"/>
                  <a:gd name="T175" fmla="*/ 0 h 114"/>
                  <a:gd name="T176" fmla="*/ 225 w 225"/>
                  <a:gd name="T177" fmla="*/ 114 h 114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25" h="114">
                    <a:moveTo>
                      <a:pt x="221" y="95"/>
                    </a:moveTo>
                    <a:lnTo>
                      <a:pt x="223" y="84"/>
                    </a:lnTo>
                    <a:lnTo>
                      <a:pt x="223" y="73"/>
                    </a:lnTo>
                    <a:lnTo>
                      <a:pt x="223" y="63"/>
                    </a:lnTo>
                    <a:lnTo>
                      <a:pt x="225" y="54"/>
                    </a:lnTo>
                    <a:lnTo>
                      <a:pt x="223" y="44"/>
                    </a:lnTo>
                    <a:lnTo>
                      <a:pt x="221" y="38"/>
                    </a:lnTo>
                    <a:lnTo>
                      <a:pt x="217" y="31"/>
                    </a:lnTo>
                    <a:lnTo>
                      <a:pt x="213" y="25"/>
                    </a:lnTo>
                    <a:lnTo>
                      <a:pt x="206" y="19"/>
                    </a:lnTo>
                    <a:lnTo>
                      <a:pt x="200" y="16"/>
                    </a:lnTo>
                    <a:lnTo>
                      <a:pt x="192" y="12"/>
                    </a:lnTo>
                    <a:lnTo>
                      <a:pt x="183" y="8"/>
                    </a:lnTo>
                    <a:lnTo>
                      <a:pt x="172" y="4"/>
                    </a:lnTo>
                    <a:lnTo>
                      <a:pt x="162" y="2"/>
                    </a:lnTo>
                    <a:lnTo>
                      <a:pt x="149" y="0"/>
                    </a:lnTo>
                    <a:lnTo>
                      <a:pt x="135" y="0"/>
                    </a:lnTo>
                    <a:lnTo>
                      <a:pt x="126" y="0"/>
                    </a:lnTo>
                    <a:lnTo>
                      <a:pt x="120" y="0"/>
                    </a:lnTo>
                    <a:lnTo>
                      <a:pt x="111" y="0"/>
                    </a:lnTo>
                    <a:lnTo>
                      <a:pt x="103" y="0"/>
                    </a:lnTo>
                    <a:lnTo>
                      <a:pt x="94" y="0"/>
                    </a:lnTo>
                    <a:lnTo>
                      <a:pt x="86" y="2"/>
                    </a:lnTo>
                    <a:lnTo>
                      <a:pt x="80" y="2"/>
                    </a:lnTo>
                    <a:lnTo>
                      <a:pt x="73" y="4"/>
                    </a:lnTo>
                    <a:lnTo>
                      <a:pt x="57" y="6"/>
                    </a:lnTo>
                    <a:lnTo>
                      <a:pt x="42" y="12"/>
                    </a:lnTo>
                    <a:lnTo>
                      <a:pt x="31" y="16"/>
                    </a:lnTo>
                    <a:lnTo>
                      <a:pt x="21" y="25"/>
                    </a:lnTo>
                    <a:lnTo>
                      <a:pt x="14" y="31"/>
                    </a:lnTo>
                    <a:lnTo>
                      <a:pt x="8" y="40"/>
                    </a:lnTo>
                    <a:lnTo>
                      <a:pt x="4" y="50"/>
                    </a:lnTo>
                    <a:lnTo>
                      <a:pt x="2" y="59"/>
                    </a:lnTo>
                    <a:lnTo>
                      <a:pt x="0" y="67"/>
                    </a:lnTo>
                    <a:lnTo>
                      <a:pt x="2" y="76"/>
                    </a:lnTo>
                    <a:lnTo>
                      <a:pt x="4" y="84"/>
                    </a:lnTo>
                    <a:lnTo>
                      <a:pt x="8" y="94"/>
                    </a:lnTo>
                    <a:lnTo>
                      <a:pt x="16" y="99"/>
                    </a:lnTo>
                    <a:lnTo>
                      <a:pt x="23" y="107"/>
                    </a:lnTo>
                    <a:lnTo>
                      <a:pt x="33" y="111"/>
                    </a:lnTo>
                    <a:lnTo>
                      <a:pt x="44" y="114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1" y="114"/>
                    </a:lnTo>
                    <a:lnTo>
                      <a:pt x="84" y="114"/>
                    </a:lnTo>
                    <a:lnTo>
                      <a:pt x="97" y="113"/>
                    </a:lnTo>
                    <a:lnTo>
                      <a:pt x="113" y="113"/>
                    </a:lnTo>
                    <a:lnTo>
                      <a:pt x="128" y="113"/>
                    </a:lnTo>
                    <a:lnTo>
                      <a:pt x="143" y="111"/>
                    </a:lnTo>
                    <a:lnTo>
                      <a:pt x="156" y="109"/>
                    </a:lnTo>
                    <a:lnTo>
                      <a:pt x="172" y="107"/>
                    </a:lnTo>
                    <a:lnTo>
                      <a:pt x="183" y="105"/>
                    </a:lnTo>
                    <a:lnTo>
                      <a:pt x="196" y="105"/>
                    </a:lnTo>
                    <a:lnTo>
                      <a:pt x="206" y="101"/>
                    </a:lnTo>
                    <a:lnTo>
                      <a:pt x="213" y="99"/>
                    </a:lnTo>
                    <a:lnTo>
                      <a:pt x="217" y="97"/>
                    </a:lnTo>
                    <a:lnTo>
                      <a:pt x="221" y="95"/>
                    </a:lnTo>
                    <a:close/>
                  </a:path>
                </a:pathLst>
              </a:custGeom>
              <a:solidFill>
                <a:srgbClr val="B3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51" name="Freeform 217"/>
              <p:cNvSpPr>
                <a:spLocks/>
              </p:cNvSpPr>
              <p:nvPr/>
            </p:nvSpPr>
            <p:spPr bwMode="auto">
              <a:xfrm>
                <a:off x="1344" y="2163"/>
                <a:ext cx="87" cy="30"/>
              </a:xfrm>
              <a:custGeom>
                <a:avLst/>
                <a:gdLst>
                  <a:gd name="T0" fmla="*/ 83 w 173"/>
                  <a:gd name="T1" fmla="*/ 0 h 59"/>
                  <a:gd name="T2" fmla="*/ 85 w 173"/>
                  <a:gd name="T3" fmla="*/ 6 h 59"/>
                  <a:gd name="T4" fmla="*/ 87 w 173"/>
                  <a:gd name="T5" fmla="*/ 12 h 59"/>
                  <a:gd name="T6" fmla="*/ 85 w 173"/>
                  <a:gd name="T7" fmla="*/ 17 h 59"/>
                  <a:gd name="T8" fmla="*/ 83 w 173"/>
                  <a:gd name="T9" fmla="*/ 20 h 59"/>
                  <a:gd name="T10" fmla="*/ 79 w 173"/>
                  <a:gd name="T11" fmla="*/ 23 h 59"/>
                  <a:gd name="T12" fmla="*/ 74 w 173"/>
                  <a:gd name="T13" fmla="*/ 26 h 59"/>
                  <a:gd name="T14" fmla="*/ 69 w 173"/>
                  <a:gd name="T15" fmla="*/ 27 h 59"/>
                  <a:gd name="T16" fmla="*/ 63 w 173"/>
                  <a:gd name="T17" fmla="*/ 30 h 59"/>
                  <a:gd name="T18" fmla="*/ 55 w 173"/>
                  <a:gd name="T19" fmla="*/ 30 h 59"/>
                  <a:gd name="T20" fmla="*/ 49 w 173"/>
                  <a:gd name="T21" fmla="*/ 30 h 59"/>
                  <a:gd name="T22" fmla="*/ 41 w 173"/>
                  <a:gd name="T23" fmla="*/ 30 h 59"/>
                  <a:gd name="T24" fmla="*/ 34 w 173"/>
                  <a:gd name="T25" fmla="*/ 29 h 59"/>
                  <a:gd name="T26" fmla="*/ 27 w 173"/>
                  <a:gd name="T27" fmla="*/ 27 h 59"/>
                  <a:gd name="T28" fmla="*/ 21 w 173"/>
                  <a:gd name="T29" fmla="*/ 26 h 59"/>
                  <a:gd name="T30" fmla="*/ 14 w 173"/>
                  <a:gd name="T31" fmla="*/ 25 h 59"/>
                  <a:gd name="T32" fmla="*/ 11 w 173"/>
                  <a:gd name="T33" fmla="*/ 24 h 59"/>
                  <a:gd name="T34" fmla="*/ 6 w 173"/>
                  <a:gd name="T35" fmla="*/ 20 h 59"/>
                  <a:gd name="T36" fmla="*/ 1 w 173"/>
                  <a:gd name="T37" fmla="*/ 18 h 59"/>
                  <a:gd name="T38" fmla="*/ 0 w 173"/>
                  <a:gd name="T39" fmla="*/ 16 h 59"/>
                  <a:gd name="T40" fmla="*/ 0 w 173"/>
                  <a:gd name="T41" fmla="*/ 14 h 59"/>
                  <a:gd name="T42" fmla="*/ 0 w 173"/>
                  <a:gd name="T43" fmla="*/ 11 h 59"/>
                  <a:gd name="T44" fmla="*/ 0 w 173"/>
                  <a:gd name="T45" fmla="*/ 9 h 59"/>
                  <a:gd name="T46" fmla="*/ 0 w 173"/>
                  <a:gd name="T47" fmla="*/ 4 h 59"/>
                  <a:gd name="T48" fmla="*/ 2 w 173"/>
                  <a:gd name="T49" fmla="*/ 4 h 59"/>
                  <a:gd name="T50" fmla="*/ 6 w 173"/>
                  <a:gd name="T51" fmla="*/ 5 h 59"/>
                  <a:gd name="T52" fmla="*/ 10 w 173"/>
                  <a:gd name="T53" fmla="*/ 7 h 59"/>
                  <a:gd name="T54" fmla="*/ 14 w 173"/>
                  <a:gd name="T55" fmla="*/ 9 h 59"/>
                  <a:gd name="T56" fmla="*/ 19 w 173"/>
                  <a:gd name="T57" fmla="*/ 11 h 59"/>
                  <a:gd name="T58" fmla="*/ 24 w 173"/>
                  <a:gd name="T59" fmla="*/ 12 h 59"/>
                  <a:gd name="T60" fmla="*/ 30 w 173"/>
                  <a:gd name="T61" fmla="*/ 14 h 59"/>
                  <a:gd name="T62" fmla="*/ 35 w 173"/>
                  <a:gd name="T63" fmla="*/ 15 h 59"/>
                  <a:gd name="T64" fmla="*/ 41 w 173"/>
                  <a:gd name="T65" fmla="*/ 16 h 59"/>
                  <a:gd name="T66" fmla="*/ 47 w 173"/>
                  <a:gd name="T67" fmla="*/ 15 h 59"/>
                  <a:gd name="T68" fmla="*/ 52 w 173"/>
                  <a:gd name="T69" fmla="*/ 15 h 59"/>
                  <a:gd name="T70" fmla="*/ 58 w 173"/>
                  <a:gd name="T71" fmla="*/ 14 h 59"/>
                  <a:gd name="T72" fmla="*/ 64 w 173"/>
                  <a:gd name="T73" fmla="*/ 13 h 59"/>
                  <a:gd name="T74" fmla="*/ 69 w 173"/>
                  <a:gd name="T75" fmla="*/ 11 h 59"/>
                  <a:gd name="T76" fmla="*/ 74 w 173"/>
                  <a:gd name="T77" fmla="*/ 8 h 59"/>
                  <a:gd name="T78" fmla="*/ 78 w 173"/>
                  <a:gd name="T79" fmla="*/ 4 h 59"/>
                  <a:gd name="T80" fmla="*/ 83 w 173"/>
                  <a:gd name="T81" fmla="*/ 0 h 59"/>
                  <a:gd name="T82" fmla="*/ 83 w 173"/>
                  <a:gd name="T83" fmla="*/ 0 h 5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3"/>
                  <a:gd name="T127" fmla="*/ 0 h 59"/>
                  <a:gd name="T128" fmla="*/ 173 w 173"/>
                  <a:gd name="T129" fmla="*/ 59 h 5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3" h="59">
                    <a:moveTo>
                      <a:pt x="165" y="0"/>
                    </a:moveTo>
                    <a:lnTo>
                      <a:pt x="169" y="12"/>
                    </a:lnTo>
                    <a:lnTo>
                      <a:pt x="173" y="23"/>
                    </a:lnTo>
                    <a:lnTo>
                      <a:pt x="169" y="33"/>
                    </a:lnTo>
                    <a:lnTo>
                      <a:pt x="165" y="40"/>
                    </a:lnTo>
                    <a:lnTo>
                      <a:pt x="158" y="46"/>
                    </a:lnTo>
                    <a:lnTo>
                      <a:pt x="148" y="52"/>
                    </a:lnTo>
                    <a:lnTo>
                      <a:pt x="137" y="54"/>
                    </a:lnTo>
                    <a:lnTo>
                      <a:pt x="125" y="59"/>
                    </a:lnTo>
                    <a:lnTo>
                      <a:pt x="110" y="59"/>
                    </a:lnTo>
                    <a:lnTo>
                      <a:pt x="97" y="59"/>
                    </a:lnTo>
                    <a:lnTo>
                      <a:pt x="82" y="59"/>
                    </a:lnTo>
                    <a:lnTo>
                      <a:pt x="68" y="57"/>
                    </a:lnTo>
                    <a:lnTo>
                      <a:pt x="53" y="54"/>
                    </a:lnTo>
                    <a:lnTo>
                      <a:pt x="42" y="52"/>
                    </a:lnTo>
                    <a:lnTo>
                      <a:pt x="28" y="50"/>
                    </a:lnTo>
                    <a:lnTo>
                      <a:pt x="21" y="48"/>
                    </a:lnTo>
                    <a:lnTo>
                      <a:pt x="11" y="40"/>
                    </a:lnTo>
                    <a:lnTo>
                      <a:pt x="2" y="35"/>
                    </a:lnTo>
                    <a:lnTo>
                      <a:pt x="0" y="31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11" y="10"/>
                    </a:lnTo>
                    <a:lnTo>
                      <a:pt x="19" y="14"/>
                    </a:lnTo>
                    <a:lnTo>
                      <a:pt x="28" y="17"/>
                    </a:lnTo>
                    <a:lnTo>
                      <a:pt x="38" y="21"/>
                    </a:lnTo>
                    <a:lnTo>
                      <a:pt x="47" y="23"/>
                    </a:lnTo>
                    <a:lnTo>
                      <a:pt x="59" y="27"/>
                    </a:lnTo>
                    <a:lnTo>
                      <a:pt x="70" y="29"/>
                    </a:lnTo>
                    <a:lnTo>
                      <a:pt x="82" y="31"/>
                    </a:lnTo>
                    <a:lnTo>
                      <a:pt x="93" y="29"/>
                    </a:lnTo>
                    <a:lnTo>
                      <a:pt x="104" y="29"/>
                    </a:lnTo>
                    <a:lnTo>
                      <a:pt x="116" y="27"/>
                    </a:lnTo>
                    <a:lnTo>
                      <a:pt x="127" y="25"/>
                    </a:lnTo>
                    <a:lnTo>
                      <a:pt x="137" y="21"/>
                    </a:lnTo>
                    <a:lnTo>
                      <a:pt x="148" y="16"/>
                    </a:lnTo>
                    <a:lnTo>
                      <a:pt x="156" y="8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4" name="Group 378"/>
          <p:cNvGrpSpPr>
            <a:grpSpLocks/>
          </p:cNvGrpSpPr>
          <p:nvPr/>
        </p:nvGrpSpPr>
        <p:grpSpPr bwMode="auto">
          <a:xfrm>
            <a:off x="685800" y="4362450"/>
            <a:ext cx="8234363" cy="2438400"/>
            <a:chOff x="432" y="2748"/>
            <a:chExt cx="5187" cy="1536"/>
          </a:xfrm>
        </p:grpSpPr>
        <p:sp>
          <p:nvSpPr>
            <p:cNvPr id="41989" name="Text Box 374"/>
            <p:cNvSpPr txBox="1">
              <a:spLocks noChangeArrowheads="1"/>
            </p:cNvSpPr>
            <p:nvPr/>
          </p:nvSpPr>
          <p:spPr bwMode="auto">
            <a:xfrm>
              <a:off x="1452" y="2784"/>
              <a:ext cx="4167" cy="1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>
                <a:spcBef>
                  <a:spcPct val="50000"/>
                </a:spcBef>
              </a:pPr>
              <a:r>
                <a:rPr lang="en-US" b="1"/>
                <a:t>Employee-Oriented Leader</a:t>
              </a:r>
            </a:p>
            <a:p>
              <a:pPr marL="1028700" lvl="1" indent="-342900">
                <a:buFontTx/>
                <a:buChar char="•"/>
              </a:pPr>
              <a:r>
                <a:rPr lang="en-US"/>
                <a:t>Relationship-focused environment</a:t>
              </a:r>
            </a:p>
            <a:p>
              <a:pPr marL="1485900" lvl="2" indent="-342900">
                <a:buFontTx/>
                <a:buChar char="•"/>
              </a:pPr>
              <a:r>
                <a:rPr lang="en-US"/>
                <a:t>Less direct/close supervision</a:t>
              </a:r>
            </a:p>
            <a:p>
              <a:pPr marL="1485900" lvl="2" indent="-342900">
                <a:buFontTx/>
                <a:buChar char="•"/>
              </a:pPr>
              <a:r>
                <a:rPr lang="en-US"/>
                <a:t>Fewer written or unwritten rules and regulations</a:t>
              </a:r>
            </a:p>
            <a:p>
              <a:pPr marL="1028700" lvl="1" indent="-342900">
                <a:buFontTx/>
                <a:buChar char="•"/>
              </a:pPr>
              <a:r>
                <a:rPr lang="en-US"/>
                <a:t>Focus on employee concern and needs</a:t>
              </a:r>
            </a:p>
          </p:txBody>
        </p:sp>
        <p:grpSp>
          <p:nvGrpSpPr>
            <p:cNvPr id="5" name="Group 372"/>
            <p:cNvGrpSpPr>
              <a:grpSpLocks/>
            </p:cNvGrpSpPr>
            <p:nvPr/>
          </p:nvGrpSpPr>
          <p:grpSpPr bwMode="auto">
            <a:xfrm>
              <a:off x="432" y="2748"/>
              <a:ext cx="1488" cy="1536"/>
              <a:chOff x="432" y="2715"/>
              <a:chExt cx="1569" cy="1446"/>
            </a:xfrm>
          </p:grpSpPr>
          <p:sp>
            <p:nvSpPr>
              <p:cNvPr id="41991" name="Freeform 219"/>
              <p:cNvSpPr>
                <a:spLocks/>
              </p:cNvSpPr>
              <p:nvPr/>
            </p:nvSpPr>
            <p:spPr bwMode="auto">
              <a:xfrm>
                <a:off x="982" y="2787"/>
                <a:ext cx="960" cy="635"/>
              </a:xfrm>
              <a:custGeom>
                <a:avLst/>
                <a:gdLst>
                  <a:gd name="T0" fmla="*/ 68 w 1920"/>
                  <a:gd name="T1" fmla="*/ 0 h 1270"/>
                  <a:gd name="T2" fmla="*/ 0 w 1920"/>
                  <a:gd name="T3" fmla="*/ 288 h 1270"/>
                  <a:gd name="T4" fmla="*/ 960 w 1920"/>
                  <a:gd name="T5" fmla="*/ 635 h 1270"/>
                  <a:gd name="T6" fmla="*/ 879 w 1920"/>
                  <a:gd name="T7" fmla="*/ 289 h 1270"/>
                  <a:gd name="T8" fmla="*/ 690 w 1920"/>
                  <a:gd name="T9" fmla="*/ 58 h 1270"/>
                  <a:gd name="T10" fmla="*/ 68 w 1920"/>
                  <a:gd name="T11" fmla="*/ 0 h 1270"/>
                  <a:gd name="T12" fmla="*/ 68 w 1920"/>
                  <a:gd name="T13" fmla="*/ 0 h 127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20"/>
                  <a:gd name="T22" fmla="*/ 0 h 1270"/>
                  <a:gd name="T23" fmla="*/ 1920 w 1920"/>
                  <a:gd name="T24" fmla="*/ 1270 h 127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20" h="1270">
                    <a:moveTo>
                      <a:pt x="135" y="0"/>
                    </a:moveTo>
                    <a:lnTo>
                      <a:pt x="0" y="575"/>
                    </a:lnTo>
                    <a:lnTo>
                      <a:pt x="1920" y="1270"/>
                    </a:lnTo>
                    <a:lnTo>
                      <a:pt x="1757" y="578"/>
                    </a:lnTo>
                    <a:lnTo>
                      <a:pt x="1380" y="117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E6FF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2" name="Freeform 220"/>
              <p:cNvSpPr>
                <a:spLocks/>
              </p:cNvSpPr>
              <p:nvPr/>
            </p:nvSpPr>
            <p:spPr bwMode="auto">
              <a:xfrm>
                <a:off x="1695" y="2939"/>
                <a:ext cx="247" cy="394"/>
              </a:xfrm>
              <a:custGeom>
                <a:avLst/>
                <a:gdLst>
                  <a:gd name="T0" fmla="*/ 0 w 493"/>
                  <a:gd name="T1" fmla="*/ 308 h 788"/>
                  <a:gd name="T2" fmla="*/ 7 w 493"/>
                  <a:gd name="T3" fmla="*/ 0 h 788"/>
                  <a:gd name="T4" fmla="*/ 158 w 493"/>
                  <a:gd name="T5" fmla="*/ 38 h 788"/>
                  <a:gd name="T6" fmla="*/ 247 w 493"/>
                  <a:gd name="T7" fmla="*/ 259 h 788"/>
                  <a:gd name="T8" fmla="*/ 219 w 493"/>
                  <a:gd name="T9" fmla="*/ 394 h 788"/>
                  <a:gd name="T10" fmla="*/ 0 w 493"/>
                  <a:gd name="T11" fmla="*/ 308 h 788"/>
                  <a:gd name="T12" fmla="*/ 0 w 493"/>
                  <a:gd name="T13" fmla="*/ 308 h 7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3"/>
                  <a:gd name="T22" fmla="*/ 0 h 788"/>
                  <a:gd name="T23" fmla="*/ 493 w 493"/>
                  <a:gd name="T24" fmla="*/ 788 h 78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3" h="788">
                    <a:moveTo>
                      <a:pt x="0" y="616"/>
                    </a:moveTo>
                    <a:lnTo>
                      <a:pt x="13" y="0"/>
                    </a:lnTo>
                    <a:lnTo>
                      <a:pt x="315" y="75"/>
                    </a:lnTo>
                    <a:lnTo>
                      <a:pt x="493" y="517"/>
                    </a:lnTo>
                    <a:lnTo>
                      <a:pt x="438" y="788"/>
                    </a:lnTo>
                    <a:lnTo>
                      <a:pt x="0" y="6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3" name="Freeform 221"/>
              <p:cNvSpPr>
                <a:spLocks/>
              </p:cNvSpPr>
              <p:nvPr/>
            </p:nvSpPr>
            <p:spPr bwMode="auto">
              <a:xfrm>
                <a:off x="497" y="2808"/>
                <a:ext cx="557" cy="478"/>
              </a:xfrm>
              <a:custGeom>
                <a:avLst/>
                <a:gdLst>
                  <a:gd name="T0" fmla="*/ 557 w 1115"/>
                  <a:gd name="T1" fmla="*/ 217 h 957"/>
                  <a:gd name="T2" fmla="*/ 553 w 1115"/>
                  <a:gd name="T3" fmla="*/ 0 h 957"/>
                  <a:gd name="T4" fmla="*/ 259 w 1115"/>
                  <a:gd name="T5" fmla="*/ 88 h 957"/>
                  <a:gd name="T6" fmla="*/ 19 w 1115"/>
                  <a:gd name="T7" fmla="*/ 338 h 957"/>
                  <a:gd name="T8" fmla="*/ 0 w 1115"/>
                  <a:gd name="T9" fmla="*/ 478 h 957"/>
                  <a:gd name="T10" fmla="*/ 557 w 1115"/>
                  <a:gd name="T11" fmla="*/ 217 h 957"/>
                  <a:gd name="T12" fmla="*/ 557 w 1115"/>
                  <a:gd name="T13" fmla="*/ 217 h 9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15"/>
                  <a:gd name="T22" fmla="*/ 0 h 957"/>
                  <a:gd name="T23" fmla="*/ 1115 w 1115"/>
                  <a:gd name="T24" fmla="*/ 957 h 9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15" h="957">
                    <a:moveTo>
                      <a:pt x="1115" y="434"/>
                    </a:moveTo>
                    <a:lnTo>
                      <a:pt x="1106" y="0"/>
                    </a:lnTo>
                    <a:lnTo>
                      <a:pt x="518" y="177"/>
                    </a:lnTo>
                    <a:lnTo>
                      <a:pt x="39" y="677"/>
                    </a:lnTo>
                    <a:lnTo>
                      <a:pt x="0" y="957"/>
                    </a:lnTo>
                    <a:lnTo>
                      <a:pt x="1115" y="434"/>
                    </a:lnTo>
                    <a:close/>
                  </a:path>
                </a:pathLst>
              </a:custGeom>
              <a:solidFill>
                <a:srgbClr val="D4EB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4" name="Freeform 222"/>
              <p:cNvSpPr>
                <a:spLocks/>
              </p:cNvSpPr>
              <p:nvPr/>
            </p:nvSpPr>
            <p:spPr bwMode="auto">
              <a:xfrm>
                <a:off x="531" y="2992"/>
                <a:ext cx="1391" cy="1102"/>
              </a:xfrm>
              <a:custGeom>
                <a:avLst/>
                <a:gdLst>
                  <a:gd name="T0" fmla="*/ 0 w 2781"/>
                  <a:gd name="T1" fmla="*/ 238 h 2204"/>
                  <a:gd name="T2" fmla="*/ 522 w 2781"/>
                  <a:gd name="T3" fmla="*/ 0 h 2204"/>
                  <a:gd name="T4" fmla="*/ 1391 w 2781"/>
                  <a:gd name="T5" fmla="*/ 341 h 2204"/>
                  <a:gd name="T6" fmla="*/ 1376 w 2781"/>
                  <a:gd name="T7" fmla="*/ 805 h 2204"/>
                  <a:gd name="T8" fmla="*/ 1070 w 2781"/>
                  <a:gd name="T9" fmla="*/ 1025 h 2204"/>
                  <a:gd name="T10" fmla="*/ 594 w 2781"/>
                  <a:gd name="T11" fmla="*/ 1102 h 2204"/>
                  <a:gd name="T12" fmla="*/ 178 w 2781"/>
                  <a:gd name="T13" fmla="*/ 982 h 2204"/>
                  <a:gd name="T14" fmla="*/ 4 w 2781"/>
                  <a:gd name="T15" fmla="*/ 651 h 2204"/>
                  <a:gd name="T16" fmla="*/ 0 w 2781"/>
                  <a:gd name="T17" fmla="*/ 238 h 2204"/>
                  <a:gd name="T18" fmla="*/ 0 w 2781"/>
                  <a:gd name="T19" fmla="*/ 238 h 22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81"/>
                  <a:gd name="T31" fmla="*/ 0 h 2204"/>
                  <a:gd name="T32" fmla="*/ 2781 w 2781"/>
                  <a:gd name="T33" fmla="*/ 2204 h 220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81" h="2204">
                    <a:moveTo>
                      <a:pt x="0" y="476"/>
                    </a:moveTo>
                    <a:lnTo>
                      <a:pt x="1043" y="0"/>
                    </a:lnTo>
                    <a:lnTo>
                      <a:pt x="2781" y="683"/>
                    </a:lnTo>
                    <a:lnTo>
                      <a:pt x="2751" y="1610"/>
                    </a:lnTo>
                    <a:lnTo>
                      <a:pt x="2140" y="2049"/>
                    </a:lnTo>
                    <a:lnTo>
                      <a:pt x="1188" y="2204"/>
                    </a:lnTo>
                    <a:lnTo>
                      <a:pt x="355" y="1965"/>
                    </a:lnTo>
                    <a:lnTo>
                      <a:pt x="8" y="1303"/>
                    </a:lnTo>
                    <a:lnTo>
                      <a:pt x="0" y="476"/>
                    </a:lnTo>
                    <a:close/>
                  </a:path>
                </a:pathLst>
              </a:custGeom>
              <a:solidFill>
                <a:srgbClr val="EDC9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5" name="Freeform 223"/>
              <p:cNvSpPr>
                <a:spLocks/>
              </p:cNvSpPr>
              <p:nvPr/>
            </p:nvSpPr>
            <p:spPr bwMode="auto">
              <a:xfrm>
                <a:off x="1076" y="3868"/>
                <a:ext cx="249" cy="192"/>
              </a:xfrm>
              <a:custGeom>
                <a:avLst/>
                <a:gdLst>
                  <a:gd name="T0" fmla="*/ 249 w 498"/>
                  <a:gd name="T1" fmla="*/ 181 h 385"/>
                  <a:gd name="T2" fmla="*/ 242 w 498"/>
                  <a:gd name="T3" fmla="*/ 0 h 385"/>
                  <a:gd name="T4" fmla="*/ 0 w 498"/>
                  <a:gd name="T5" fmla="*/ 189 h 385"/>
                  <a:gd name="T6" fmla="*/ 248 w 498"/>
                  <a:gd name="T7" fmla="*/ 192 h 385"/>
                  <a:gd name="T8" fmla="*/ 249 w 498"/>
                  <a:gd name="T9" fmla="*/ 181 h 385"/>
                  <a:gd name="T10" fmla="*/ 249 w 498"/>
                  <a:gd name="T11" fmla="*/ 181 h 38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8"/>
                  <a:gd name="T19" fmla="*/ 0 h 385"/>
                  <a:gd name="T20" fmla="*/ 498 w 498"/>
                  <a:gd name="T21" fmla="*/ 385 h 38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8" h="385">
                    <a:moveTo>
                      <a:pt x="498" y="363"/>
                    </a:moveTo>
                    <a:lnTo>
                      <a:pt x="484" y="0"/>
                    </a:lnTo>
                    <a:lnTo>
                      <a:pt x="0" y="379"/>
                    </a:lnTo>
                    <a:lnTo>
                      <a:pt x="495" y="385"/>
                    </a:lnTo>
                    <a:lnTo>
                      <a:pt x="498" y="363"/>
                    </a:lnTo>
                    <a:close/>
                  </a:path>
                </a:pathLst>
              </a:custGeom>
              <a:solidFill>
                <a:srgbClr val="FFE6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6" name="Freeform 224"/>
              <p:cNvSpPr>
                <a:spLocks/>
              </p:cNvSpPr>
              <p:nvPr/>
            </p:nvSpPr>
            <p:spPr bwMode="auto">
              <a:xfrm>
                <a:off x="1078" y="3484"/>
                <a:ext cx="743" cy="560"/>
              </a:xfrm>
              <a:custGeom>
                <a:avLst/>
                <a:gdLst>
                  <a:gd name="T0" fmla="*/ 0 w 1486"/>
                  <a:gd name="T1" fmla="*/ 549 h 1119"/>
                  <a:gd name="T2" fmla="*/ 160 w 1486"/>
                  <a:gd name="T3" fmla="*/ 419 h 1119"/>
                  <a:gd name="T4" fmla="*/ 628 w 1486"/>
                  <a:gd name="T5" fmla="*/ 82 h 1119"/>
                  <a:gd name="T6" fmla="*/ 737 w 1486"/>
                  <a:gd name="T7" fmla="*/ 0 h 1119"/>
                  <a:gd name="T8" fmla="*/ 743 w 1486"/>
                  <a:gd name="T9" fmla="*/ 6 h 1119"/>
                  <a:gd name="T10" fmla="*/ 739 w 1486"/>
                  <a:gd name="T11" fmla="*/ 25 h 1119"/>
                  <a:gd name="T12" fmla="*/ 581 w 1486"/>
                  <a:gd name="T13" fmla="*/ 169 h 1119"/>
                  <a:gd name="T14" fmla="*/ 177 w 1486"/>
                  <a:gd name="T15" fmla="*/ 445 h 1119"/>
                  <a:gd name="T16" fmla="*/ 37 w 1486"/>
                  <a:gd name="T17" fmla="*/ 560 h 1119"/>
                  <a:gd name="T18" fmla="*/ 0 w 1486"/>
                  <a:gd name="T19" fmla="*/ 549 h 1119"/>
                  <a:gd name="T20" fmla="*/ 0 w 1486"/>
                  <a:gd name="T21" fmla="*/ 549 h 11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486"/>
                  <a:gd name="T34" fmla="*/ 0 h 1119"/>
                  <a:gd name="T35" fmla="*/ 1486 w 1486"/>
                  <a:gd name="T36" fmla="*/ 1119 h 11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486" h="1119">
                    <a:moveTo>
                      <a:pt x="0" y="1097"/>
                    </a:moveTo>
                    <a:lnTo>
                      <a:pt x="319" y="838"/>
                    </a:lnTo>
                    <a:lnTo>
                      <a:pt x="1256" y="164"/>
                    </a:lnTo>
                    <a:lnTo>
                      <a:pt x="1474" y="0"/>
                    </a:lnTo>
                    <a:lnTo>
                      <a:pt x="1486" y="12"/>
                    </a:lnTo>
                    <a:lnTo>
                      <a:pt x="1478" y="50"/>
                    </a:lnTo>
                    <a:lnTo>
                      <a:pt x="1162" y="337"/>
                    </a:lnTo>
                    <a:lnTo>
                      <a:pt x="354" y="889"/>
                    </a:lnTo>
                    <a:lnTo>
                      <a:pt x="74" y="1119"/>
                    </a:lnTo>
                    <a:lnTo>
                      <a:pt x="0" y="1097"/>
                    </a:lnTo>
                    <a:close/>
                  </a:path>
                </a:pathLst>
              </a:custGeom>
              <a:solidFill>
                <a:srgbClr val="F2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7" name="Freeform 225"/>
              <p:cNvSpPr>
                <a:spLocks/>
              </p:cNvSpPr>
              <p:nvPr/>
            </p:nvSpPr>
            <p:spPr bwMode="auto">
              <a:xfrm>
                <a:off x="1535" y="3763"/>
                <a:ext cx="229" cy="233"/>
              </a:xfrm>
              <a:custGeom>
                <a:avLst/>
                <a:gdLst>
                  <a:gd name="T0" fmla="*/ 4 w 459"/>
                  <a:gd name="T1" fmla="*/ 199 h 467"/>
                  <a:gd name="T2" fmla="*/ 3 w 459"/>
                  <a:gd name="T3" fmla="*/ 196 h 467"/>
                  <a:gd name="T4" fmla="*/ 1 w 459"/>
                  <a:gd name="T5" fmla="*/ 188 h 467"/>
                  <a:gd name="T6" fmla="*/ 0 w 459"/>
                  <a:gd name="T7" fmla="*/ 177 h 467"/>
                  <a:gd name="T8" fmla="*/ 1 w 459"/>
                  <a:gd name="T9" fmla="*/ 163 h 467"/>
                  <a:gd name="T10" fmla="*/ 1 w 459"/>
                  <a:gd name="T11" fmla="*/ 147 h 467"/>
                  <a:gd name="T12" fmla="*/ 6 w 459"/>
                  <a:gd name="T13" fmla="*/ 132 h 467"/>
                  <a:gd name="T14" fmla="*/ 13 w 459"/>
                  <a:gd name="T15" fmla="*/ 117 h 467"/>
                  <a:gd name="T16" fmla="*/ 25 w 459"/>
                  <a:gd name="T17" fmla="*/ 106 h 467"/>
                  <a:gd name="T18" fmla="*/ 37 w 459"/>
                  <a:gd name="T19" fmla="*/ 96 h 467"/>
                  <a:gd name="T20" fmla="*/ 48 w 459"/>
                  <a:gd name="T21" fmla="*/ 90 h 467"/>
                  <a:gd name="T22" fmla="*/ 58 w 459"/>
                  <a:gd name="T23" fmla="*/ 86 h 467"/>
                  <a:gd name="T24" fmla="*/ 68 w 459"/>
                  <a:gd name="T25" fmla="*/ 84 h 467"/>
                  <a:gd name="T26" fmla="*/ 78 w 459"/>
                  <a:gd name="T27" fmla="*/ 81 h 467"/>
                  <a:gd name="T28" fmla="*/ 91 w 459"/>
                  <a:gd name="T29" fmla="*/ 77 h 467"/>
                  <a:gd name="T30" fmla="*/ 105 w 459"/>
                  <a:gd name="T31" fmla="*/ 71 h 467"/>
                  <a:gd name="T32" fmla="*/ 124 w 459"/>
                  <a:gd name="T33" fmla="*/ 62 h 467"/>
                  <a:gd name="T34" fmla="*/ 142 w 459"/>
                  <a:gd name="T35" fmla="*/ 50 h 467"/>
                  <a:gd name="T36" fmla="*/ 155 w 459"/>
                  <a:gd name="T37" fmla="*/ 42 h 467"/>
                  <a:gd name="T38" fmla="*/ 166 w 459"/>
                  <a:gd name="T39" fmla="*/ 35 h 467"/>
                  <a:gd name="T40" fmla="*/ 173 w 459"/>
                  <a:gd name="T41" fmla="*/ 30 h 467"/>
                  <a:gd name="T42" fmla="*/ 180 w 459"/>
                  <a:gd name="T43" fmla="*/ 24 h 467"/>
                  <a:gd name="T44" fmla="*/ 181 w 459"/>
                  <a:gd name="T45" fmla="*/ 22 h 467"/>
                  <a:gd name="T46" fmla="*/ 190 w 459"/>
                  <a:gd name="T47" fmla="*/ 1 h 467"/>
                  <a:gd name="T48" fmla="*/ 193 w 459"/>
                  <a:gd name="T49" fmla="*/ 1 h 467"/>
                  <a:gd name="T50" fmla="*/ 200 w 459"/>
                  <a:gd name="T51" fmla="*/ 0 h 467"/>
                  <a:gd name="T52" fmla="*/ 209 w 459"/>
                  <a:gd name="T53" fmla="*/ 1 h 467"/>
                  <a:gd name="T54" fmla="*/ 215 w 459"/>
                  <a:gd name="T55" fmla="*/ 5 h 467"/>
                  <a:gd name="T56" fmla="*/ 219 w 459"/>
                  <a:gd name="T57" fmla="*/ 11 h 467"/>
                  <a:gd name="T58" fmla="*/ 221 w 459"/>
                  <a:gd name="T59" fmla="*/ 21 h 467"/>
                  <a:gd name="T60" fmla="*/ 224 w 459"/>
                  <a:gd name="T61" fmla="*/ 33 h 467"/>
                  <a:gd name="T62" fmla="*/ 225 w 459"/>
                  <a:gd name="T63" fmla="*/ 45 h 467"/>
                  <a:gd name="T64" fmla="*/ 226 w 459"/>
                  <a:gd name="T65" fmla="*/ 56 h 467"/>
                  <a:gd name="T66" fmla="*/ 227 w 459"/>
                  <a:gd name="T67" fmla="*/ 64 h 467"/>
                  <a:gd name="T68" fmla="*/ 228 w 459"/>
                  <a:gd name="T69" fmla="*/ 69 h 467"/>
                  <a:gd name="T70" fmla="*/ 229 w 459"/>
                  <a:gd name="T71" fmla="*/ 103 h 467"/>
                  <a:gd name="T72" fmla="*/ 8 w 459"/>
                  <a:gd name="T73" fmla="*/ 233 h 46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59"/>
                  <a:gd name="T112" fmla="*/ 0 h 467"/>
                  <a:gd name="T113" fmla="*/ 459 w 459"/>
                  <a:gd name="T114" fmla="*/ 467 h 46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59" h="467">
                    <a:moveTo>
                      <a:pt x="16" y="467"/>
                    </a:moveTo>
                    <a:lnTo>
                      <a:pt x="8" y="399"/>
                    </a:lnTo>
                    <a:lnTo>
                      <a:pt x="7" y="398"/>
                    </a:lnTo>
                    <a:lnTo>
                      <a:pt x="7" y="393"/>
                    </a:lnTo>
                    <a:lnTo>
                      <a:pt x="5" y="386"/>
                    </a:lnTo>
                    <a:lnTo>
                      <a:pt x="3" y="377"/>
                    </a:lnTo>
                    <a:lnTo>
                      <a:pt x="2" y="366"/>
                    </a:lnTo>
                    <a:lnTo>
                      <a:pt x="0" y="354"/>
                    </a:lnTo>
                    <a:lnTo>
                      <a:pt x="0" y="340"/>
                    </a:lnTo>
                    <a:lnTo>
                      <a:pt x="2" y="326"/>
                    </a:lnTo>
                    <a:lnTo>
                      <a:pt x="2" y="311"/>
                    </a:lnTo>
                    <a:lnTo>
                      <a:pt x="3" y="294"/>
                    </a:lnTo>
                    <a:lnTo>
                      <a:pt x="7" y="279"/>
                    </a:lnTo>
                    <a:lnTo>
                      <a:pt x="13" y="264"/>
                    </a:lnTo>
                    <a:lnTo>
                      <a:pt x="19" y="249"/>
                    </a:lnTo>
                    <a:lnTo>
                      <a:pt x="26" y="235"/>
                    </a:lnTo>
                    <a:lnTo>
                      <a:pt x="37" y="221"/>
                    </a:lnTo>
                    <a:lnTo>
                      <a:pt x="51" y="212"/>
                    </a:lnTo>
                    <a:lnTo>
                      <a:pt x="63" y="201"/>
                    </a:lnTo>
                    <a:lnTo>
                      <a:pt x="75" y="192"/>
                    </a:lnTo>
                    <a:lnTo>
                      <a:pt x="86" y="185"/>
                    </a:lnTo>
                    <a:lnTo>
                      <a:pt x="96" y="180"/>
                    </a:lnTo>
                    <a:lnTo>
                      <a:pt x="106" y="176"/>
                    </a:lnTo>
                    <a:lnTo>
                      <a:pt x="116" y="173"/>
                    </a:lnTo>
                    <a:lnTo>
                      <a:pt x="125" y="171"/>
                    </a:lnTo>
                    <a:lnTo>
                      <a:pt x="136" y="168"/>
                    </a:lnTo>
                    <a:lnTo>
                      <a:pt x="145" y="165"/>
                    </a:lnTo>
                    <a:lnTo>
                      <a:pt x="156" y="162"/>
                    </a:lnTo>
                    <a:lnTo>
                      <a:pt x="168" y="157"/>
                    </a:lnTo>
                    <a:lnTo>
                      <a:pt x="182" y="154"/>
                    </a:lnTo>
                    <a:lnTo>
                      <a:pt x="194" y="148"/>
                    </a:lnTo>
                    <a:lnTo>
                      <a:pt x="211" y="142"/>
                    </a:lnTo>
                    <a:lnTo>
                      <a:pt x="227" y="133"/>
                    </a:lnTo>
                    <a:lnTo>
                      <a:pt x="249" y="124"/>
                    </a:lnTo>
                    <a:lnTo>
                      <a:pt x="267" y="112"/>
                    </a:lnTo>
                    <a:lnTo>
                      <a:pt x="284" y="101"/>
                    </a:lnTo>
                    <a:lnTo>
                      <a:pt x="297" y="92"/>
                    </a:lnTo>
                    <a:lnTo>
                      <a:pt x="311" y="84"/>
                    </a:lnTo>
                    <a:lnTo>
                      <a:pt x="322" y="77"/>
                    </a:lnTo>
                    <a:lnTo>
                      <a:pt x="332" y="70"/>
                    </a:lnTo>
                    <a:lnTo>
                      <a:pt x="339" y="64"/>
                    </a:lnTo>
                    <a:lnTo>
                      <a:pt x="346" y="60"/>
                    </a:lnTo>
                    <a:lnTo>
                      <a:pt x="354" y="52"/>
                    </a:lnTo>
                    <a:lnTo>
                      <a:pt x="360" y="48"/>
                    </a:lnTo>
                    <a:lnTo>
                      <a:pt x="361" y="45"/>
                    </a:lnTo>
                    <a:lnTo>
                      <a:pt x="363" y="45"/>
                    </a:lnTo>
                    <a:lnTo>
                      <a:pt x="380" y="5"/>
                    </a:lnTo>
                    <a:lnTo>
                      <a:pt x="380" y="3"/>
                    </a:lnTo>
                    <a:lnTo>
                      <a:pt x="384" y="2"/>
                    </a:lnTo>
                    <a:lnTo>
                      <a:pt x="387" y="2"/>
                    </a:lnTo>
                    <a:lnTo>
                      <a:pt x="393" y="2"/>
                    </a:lnTo>
                    <a:lnTo>
                      <a:pt x="401" y="0"/>
                    </a:lnTo>
                    <a:lnTo>
                      <a:pt x="409" y="2"/>
                    </a:lnTo>
                    <a:lnTo>
                      <a:pt x="418" y="3"/>
                    </a:lnTo>
                    <a:lnTo>
                      <a:pt x="427" y="8"/>
                    </a:lnTo>
                    <a:lnTo>
                      <a:pt x="430" y="10"/>
                    </a:lnTo>
                    <a:lnTo>
                      <a:pt x="434" y="16"/>
                    </a:lnTo>
                    <a:lnTo>
                      <a:pt x="438" y="22"/>
                    </a:lnTo>
                    <a:lnTo>
                      <a:pt x="441" y="32"/>
                    </a:lnTo>
                    <a:lnTo>
                      <a:pt x="442" y="43"/>
                    </a:lnTo>
                    <a:lnTo>
                      <a:pt x="445" y="54"/>
                    </a:lnTo>
                    <a:lnTo>
                      <a:pt x="448" y="66"/>
                    </a:lnTo>
                    <a:lnTo>
                      <a:pt x="450" y="78"/>
                    </a:lnTo>
                    <a:lnTo>
                      <a:pt x="451" y="90"/>
                    </a:lnTo>
                    <a:lnTo>
                      <a:pt x="453" y="101"/>
                    </a:lnTo>
                    <a:lnTo>
                      <a:pt x="453" y="112"/>
                    </a:lnTo>
                    <a:lnTo>
                      <a:pt x="454" y="122"/>
                    </a:lnTo>
                    <a:lnTo>
                      <a:pt x="454" y="128"/>
                    </a:lnTo>
                    <a:lnTo>
                      <a:pt x="456" y="136"/>
                    </a:lnTo>
                    <a:lnTo>
                      <a:pt x="456" y="139"/>
                    </a:lnTo>
                    <a:lnTo>
                      <a:pt x="456" y="142"/>
                    </a:lnTo>
                    <a:lnTo>
                      <a:pt x="459" y="206"/>
                    </a:lnTo>
                    <a:lnTo>
                      <a:pt x="16" y="467"/>
                    </a:lnTo>
                    <a:close/>
                  </a:path>
                </a:pathLst>
              </a:custGeom>
              <a:solidFill>
                <a:srgbClr val="A6BF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8" name="Freeform 226"/>
              <p:cNvSpPr>
                <a:spLocks/>
              </p:cNvSpPr>
              <p:nvPr/>
            </p:nvSpPr>
            <p:spPr bwMode="auto">
              <a:xfrm>
                <a:off x="504" y="3350"/>
                <a:ext cx="172" cy="205"/>
              </a:xfrm>
              <a:custGeom>
                <a:avLst/>
                <a:gdLst>
                  <a:gd name="T0" fmla="*/ 172 w 346"/>
                  <a:gd name="T1" fmla="*/ 0 h 410"/>
                  <a:gd name="T2" fmla="*/ 33 w 346"/>
                  <a:gd name="T3" fmla="*/ 51 h 410"/>
                  <a:gd name="T4" fmla="*/ 32 w 346"/>
                  <a:gd name="T5" fmla="*/ 51 h 410"/>
                  <a:gd name="T6" fmla="*/ 30 w 346"/>
                  <a:gd name="T7" fmla="*/ 51 h 410"/>
                  <a:gd name="T8" fmla="*/ 28 w 346"/>
                  <a:gd name="T9" fmla="*/ 53 h 410"/>
                  <a:gd name="T10" fmla="*/ 26 w 346"/>
                  <a:gd name="T11" fmla="*/ 55 h 410"/>
                  <a:gd name="T12" fmla="*/ 22 w 346"/>
                  <a:gd name="T13" fmla="*/ 58 h 410"/>
                  <a:gd name="T14" fmla="*/ 19 w 346"/>
                  <a:gd name="T15" fmla="*/ 62 h 410"/>
                  <a:gd name="T16" fmla="*/ 15 w 346"/>
                  <a:gd name="T17" fmla="*/ 67 h 410"/>
                  <a:gd name="T18" fmla="*/ 12 w 346"/>
                  <a:gd name="T19" fmla="*/ 73 h 410"/>
                  <a:gd name="T20" fmla="*/ 8 w 346"/>
                  <a:gd name="T21" fmla="*/ 79 h 410"/>
                  <a:gd name="T22" fmla="*/ 5 w 346"/>
                  <a:gd name="T23" fmla="*/ 85 h 410"/>
                  <a:gd name="T24" fmla="*/ 2 w 346"/>
                  <a:gd name="T25" fmla="*/ 93 h 410"/>
                  <a:gd name="T26" fmla="*/ 1 w 346"/>
                  <a:gd name="T27" fmla="*/ 103 h 410"/>
                  <a:gd name="T28" fmla="*/ 0 w 346"/>
                  <a:gd name="T29" fmla="*/ 112 h 410"/>
                  <a:gd name="T30" fmla="*/ 1 w 346"/>
                  <a:gd name="T31" fmla="*/ 123 h 410"/>
                  <a:gd name="T32" fmla="*/ 2 w 346"/>
                  <a:gd name="T33" fmla="*/ 136 h 410"/>
                  <a:gd name="T34" fmla="*/ 6 w 346"/>
                  <a:gd name="T35" fmla="*/ 149 h 410"/>
                  <a:gd name="T36" fmla="*/ 9 w 346"/>
                  <a:gd name="T37" fmla="*/ 162 h 410"/>
                  <a:gd name="T38" fmla="*/ 14 w 346"/>
                  <a:gd name="T39" fmla="*/ 172 h 410"/>
                  <a:gd name="T40" fmla="*/ 17 w 346"/>
                  <a:gd name="T41" fmla="*/ 181 h 410"/>
                  <a:gd name="T42" fmla="*/ 21 w 346"/>
                  <a:gd name="T43" fmla="*/ 188 h 410"/>
                  <a:gd name="T44" fmla="*/ 25 w 346"/>
                  <a:gd name="T45" fmla="*/ 194 h 410"/>
                  <a:gd name="T46" fmla="*/ 29 w 346"/>
                  <a:gd name="T47" fmla="*/ 198 h 410"/>
                  <a:gd name="T48" fmla="*/ 33 w 346"/>
                  <a:gd name="T49" fmla="*/ 202 h 410"/>
                  <a:gd name="T50" fmla="*/ 37 w 346"/>
                  <a:gd name="T51" fmla="*/ 204 h 410"/>
                  <a:gd name="T52" fmla="*/ 40 w 346"/>
                  <a:gd name="T53" fmla="*/ 205 h 410"/>
                  <a:gd name="T54" fmla="*/ 43 w 346"/>
                  <a:gd name="T55" fmla="*/ 205 h 410"/>
                  <a:gd name="T56" fmla="*/ 46 w 346"/>
                  <a:gd name="T57" fmla="*/ 205 h 410"/>
                  <a:gd name="T58" fmla="*/ 49 w 346"/>
                  <a:gd name="T59" fmla="*/ 205 h 410"/>
                  <a:gd name="T60" fmla="*/ 53 w 346"/>
                  <a:gd name="T61" fmla="*/ 204 h 410"/>
                  <a:gd name="T62" fmla="*/ 55 w 346"/>
                  <a:gd name="T63" fmla="*/ 204 h 410"/>
                  <a:gd name="T64" fmla="*/ 112 w 346"/>
                  <a:gd name="T65" fmla="*/ 194 h 410"/>
                  <a:gd name="T66" fmla="*/ 146 w 346"/>
                  <a:gd name="T67" fmla="*/ 50 h 410"/>
                  <a:gd name="T68" fmla="*/ 172 w 346"/>
                  <a:gd name="T69" fmla="*/ 0 h 410"/>
                  <a:gd name="T70" fmla="*/ 172 w 346"/>
                  <a:gd name="T71" fmla="*/ 0 h 41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46"/>
                  <a:gd name="T109" fmla="*/ 0 h 410"/>
                  <a:gd name="T110" fmla="*/ 346 w 346"/>
                  <a:gd name="T111" fmla="*/ 410 h 41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46" h="410">
                    <a:moveTo>
                      <a:pt x="346" y="0"/>
                    </a:moveTo>
                    <a:lnTo>
                      <a:pt x="66" y="102"/>
                    </a:lnTo>
                    <a:lnTo>
                      <a:pt x="64" y="102"/>
                    </a:lnTo>
                    <a:lnTo>
                      <a:pt x="61" y="103"/>
                    </a:lnTo>
                    <a:lnTo>
                      <a:pt x="57" y="106"/>
                    </a:lnTo>
                    <a:lnTo>
                      <a:pt x="52" y="111"/>
                    </a:lnTo>
                    <a:lnTo>
                      <a:pt x="44" y="117"/>
                    </a:lnTo>
                    <a:lnTo>
                      <a:pt x="38" y="125"/>
                    </a:lnTo>
                    <a:lnTo>
                      <a:pt x="31" y="134"/>
                    </a:lnTo>
                    <a:lnTo>
                      <a:pt x="25" y="145"/>
                    </a:lnTo>
                    <a:lnTo>
                      <a:pt x="17" y="157"/>
                    </a:lnTo>
                    <a:lnTo>
                      <a:pt x="11" y="170"/>
                    </a:lnTo>
                    <a:lnTo>
                      <a:pt x="5" y="186"/>
                    </a:lnTo>
                    <a:lnTo>
                      <a:pt x="3" y="205"/>
                    </a:lnTo>
                    <a:lnTo>
                      <a:pt x="0" y="224"/>
                    </a:lnTo>
                    <a:lnTo>
                      <a:pt x="2" y="247"/>
                    </a:lnTo>
                    <a:lnTo>
                      <a:pt x="5" y="271"/>
                    </a:lnTo>
                    <a:lnTo>
                      <a:pt x="12" y="298"/>
                    </a:lnTo>
                    <a:lnTo>
                      <a:pt x="18" y="323"/>
                    </a:lnTo>
                    <a:lnTo>
                      <a:pt x="28" y="344"/>
                    </a:lnTo>
                    <a:lnTo>
                      <a:pt x="34" y="362"/>
                    </a:lnTo>
                    <a:lnTo>
                      <a:pt x="43" y="376"/>
                    </a:lnTo>
                    <a:lnTo>
                      <a:pt x="50" y="387"/>
                    </a:lnTo>
                    <a:lnTo>
                      <a:pt x="58" y="396"/>
                    </a:lnTo>
                    <a:lnTo>
                      <a:pt x="66" y="403"/>
                    </a:lnTo>
                    <a:lnTo>
                      <a:pt x="75" y="408"/>
                    </a:lnTo>
                    <a:lnTo>
                      <a:pt x="81" y="410"/>
                    </a:lnTo>
                    <a:lnTo>
                      <a:pt x="87" y="410"/>
                    </a:lnTo>
                    <a:lnTo>
                      <a:pt x="93" y="410"/>
                    </a:lnTo>
                    <a:lnTo>
                      <a:pt x="99" y="410"/>
                    </a:lnTo>
                    <a:lnTo>
                      <a:pt x="107" y="408"/>
                    </a:lnTo>
                    <a:lnTo>
                      <a:pt x="110" y="407"/>
                    </a:lnTo>
                    <a:lnTo>
                      <a:pt x="226" y="388"/>
                    </a:lnTo>
                    <a:lnTo>
                      <a:pt x="293" y="100"/>
                    </a:lnTo>
                    <a:lnTo>
                      <a:pt x="346" y="0"/>
                    </a:lnTo>
                    <a:close/>
                  </a:path>
                </a:pathLst>
              </a:custGeom>
              <a:solidFill>
                <a:srgbClr val="C9D4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99" name="Freeform 227"/>
              <p:cNvSpPr>
                <a:spLocks/>
              </p:cNvSpPr>
              <p:nvPr/>
            </p:nvSpPr>
            <p:spPr bwMode="auto">
              <a:xfrm>
                <a:off x="908" y="3174"/>
                <a:ext cx="273" cy="362"/>
              </a:xfrm>
              <a:custGeom>
                <a:avLst/>
                <a:gdLst>
                  <a:gd name="T0" fmla="*/ 7 w 547"/>
                  <a:gd name="T1" fmla="*/ 327 h 723"/>
                  <a:gd name="T2" fmla="*/ 10 w 547"/>
                  <a:gd name="T3" fmla="*/ 151 h 723"/>
                  <a:gd name="T4" fmla="*/ 160 w 547"/>
                  <a:gd name="T5" fmla="*/ 0 h 723"/>
                  <a:gd name="T6" fmla="*/ 273 w 547"/>
                  <a:gd name="T7" fmla="*/ 137 h 723"/>
                  <a:gd name="T8" fmla="*/ 257 w 547"/>
                  <a:gd name="T9" fmla="*/ 216 h 723"/>
                  <a:gd name="T10" fmla="*/ 208 w 547"/>
                  <a:gd name="T11" fmla="*/ 261 h 723"/>
                  <a:gd name="T12" fmla="*/ 0 w 547"/>
                  <a:gd name="T13" fmla="*/ 362 h 723"/>
                  <a:gd name="T14" fmla="*/ 7 w 547"/>
                  <a:gd name="T15" fmla="*/ 327 h 723"/>
                  <a:gd name="T16" fmla="*/ 7 w 547"/>
                  <a:gd name="T17" fmla="*/ 327 h 7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47"/>
                  <a:gd name="T28" fmla="*/ 0 h 723"/>
                  <a:gd name="T29" fmla="*/ 547 w 547"/>
                  <a:gd name="T30" fmla="*/ 723 h 7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47" h="723">
                    <a:moveTo>
                      <a:pt x="15" y="653"/>
                    </a:moveTo>
                    <a:lnTo>
                      <a:pt x="21" y="302"/>
                    </a:lnTo>
                    <a:lnTo>
                      <a:pt x="320" y="0"/>
                    </a:lnTo>
                    <a:lnTo>
                      <a:pt x="547" y="273"/>
                    </a:lnTo>
                    <a:lnTo>
                      <a:pt x="515" y="431"/>
                    </a:lnTo>
                    <a:lnTo>
                      <a:pt x="417" y="522"/>
                    </a:lnTo>
                    <a:lnTo>
                      <a:pt x="0" y="723"/>
                    </a:lnTo>
                    <a:lnTo>
                      <a:pt x="15" y="653"/>
                    </a:lnTo>
                    <a:close/>
                  </a:path>
                </a:pathLst>
              </a:custGeom>
              <a:solidFill>
                <a:srgbClr val="A8BA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0" name="Freeform 228"/>
              <p:cNvSpPr>
                <a:spLocks/>
              </p:cNvSpPr>
              <p:nvPr/>
            </p:nvSpPr>
            <p:spPr bwMode="auto">
              <a:xfrm>
                <a:off x="590" y="3295"/>
                <a:ext cx="1225" cy="739"/>
              </a:xfrm>
              <a:custGeom>
                <a:avLst/>
                <a:gdLst>
                  <a:gd name="T0" fmla="*/ 0 w 2449"/>
                  <a:gd name="T1" fmla="*/ 391 h 1479"/>
                  <a:gd name="T2" fmla="*/ 4 w 2449"/>
                  <a:gd name="T3" fmla="*/ 383 h 1479"/>
                  <a:gd name="T4" fmla="*/ 194 w 2449"/>
                  <a:gd name="T5" fmla="*/ 297 h 1479"/>
                  <a:gd name="T6" fmla="*/ 568 w 2449"/>
                  <a:gd name="T7" fmla="*/ 126 h 1479"/>
                  <a:gd name="T8" fmla="*/ 796 w 2449"/>
                  <a:gd name="T9" fmla="*/ 22 h 1479"/>
                  <a:gd name="T10" fmla="*/ 872 w 2449"/>
                  <a:gd name="T11" fmla="*/ 0 h 1479"/>
                  <a:gd name="T12" fmla="*/ 1114 w 2449"/>
                  <a:gd name="T13" fmla="*/ 136 h 1479"/>
                  <a:gd name="T14" fmla="*/ 1225 w 2449"/>
                  <a:gd name="T15" fmla="*/ 186 h 1479"/>
                  <a:gd name="T16" fmla="*/ 1097 w 2449"/>
                  <a:gd name="T17" fmla="*/ 287 h 1479"/>
                  <a:gd name="T18" fmla="*/ 558 w 2449"/>
                  <a:gd name="T19" fmla="*/ 679 h 1479"/>
                  <a:gd name="T20" fmla="*/ 485 w 2449"/>
                  <a:gd name="T21" fmla="*/ 739 h 1479"/>
                  <a:gd name="T22" fmla="*/ 162 w 2449"/>
                  <a:gd name="T23" fmla="*/ 655 h 1479"/>
                  <a:gd name="T24" fmla="*/ 45 w 2449"/>
                  <a:gd name="T25" fmla="*/ 580 h 1479"/>
                  <a:gd name="T26" fmla="*/ 0 w 2449"/>
                  <a:gd name="T27" fmla="*/ 391 h 1479"/>
                  <a:gd name="T28" fmla="*/ 0 w 2449"/>
                  <a:gd name="T29" fmla="*/ 391 h 147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449"/>
                  <a:gd name="T46" fmla="*/ 0 h 1479"/>
                  <a:gd name="T47" fmla="*/ 2449 w 2449"/>
                  <a:gd name="T48" fmla="*/ 1479 h 147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449" h="1479">
                    <a:moveTo>
                      <a:pt x="0" y="783"/>
                    </a:moveTo>
                    <a:lnTo>
                      <a:pt x="7" y="766"/>
                    </a:lnTo>
                    <a:lnTo>
                      <a:pt x="388" y="595"/>
                    </a:lnTo>
                    <a:lnTo>
                      <a:pt x="1136" y="252"/>
                    </a:lnTo>
                    <a:lnTo>
                      <a:pt x="1591" y="44"/>
                    </a:lnTo>
                    <a:lnTo>
                      <a:pt x="1744" y="0"/>
                    </a:lnTo>
                    <a:lnTo>
                      <a:pt x="2227" y="272"/>
                    </a:lnTo>
                    <a:lnTo>
                      <a:pt x="2449" y="373"/>
                    </a:lnTo>
                    <a:lnTo>
                      <a:pt x="2193" y="575"/>
                    </a:lnTo>
                    <a:lnTo>
                      <a:pt x="1116" y="1358"/>
                    </a:lnTo>
                    <a:lnTo>
                      <a:pt x="970" y="1479"/>
                    </a:lnTo>
                    <a:lnTo>
                      <a:pt x="323" y="1310"/>
                    </a:lnTo>
                    <a:lnTo>
                      <a:pt x="90" y="1160"/>
                    </a:lnTo>
                    <a:lnTo>
                      <a:pt x="0" y="783"/>
                    </a:lnTo>
                    <a:close/>
                  </a:path>
                </a:pathLst>
              </a:custGeom>
              <a:solidFill>
                <a:srgbClr val="FFE6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1" name="Freeform 229"/>
              <p:cNvSpPr>
                <a:spLocks/>
              </p:cNvSpPr>
              <p:nvPr/>
            </p:nvSpPr>
            <p:spPr bwMode="auto">
              <a:xfrm>
                <a:off x="842" y="3364"/>
                <a:ext cx="706" cy="507"/>
              </a:xfrm>
              <a:custGeom>
                <a:avLst/>
                <a:gdLst>
                  <a:gd name="T0" fmla="*/ 0 w 1414"/>
                  <a:gd name="T1" fmla="*/ 260 h 1013"/>
                  <a:gd name="T2" fmla="*/ 22 w 1414"/>
                  <a:gd name="T3" fmla="*/ 292 h 1013"/>
                  <a:gd name="T4" fmla="*/ 154 w 1414"/>
                  <a:gd name="T5" fmla="*/ 395 h 1013"/>
                  <a:gd name="T6" fmla="*/ 214 w 1414"/>
                  <a:gd name="T7" fmla="*/ 464 h 1013"/>
                  <a:gd name="T8" fmla="*/ 266 w 1414"/>
                  <a:gd name="T9" fmla="*/ 507 h 1013"/>
                  <a:gd name="T10" fmla="*/ 297 w 1414"/>
                  <a:gd name="T11" fmla="*/ 489 h 1013"/>
                  <a:gd name="T12" fmla="*/ 490 w 1414"/>
                  <a:gd name="T13" fmla="*/ 351 h 1013"/>
                  <a:gd name="T14" fmla="*/ 593 w 1414"/>
                  <a:gd name="T15" fmla="*/ 282 h 1013"/>
                  <a:gd name="T16" fmla="*/ 706 w 1414"/>
                  <a:gd name="T17" fmla="*/ 217 h 1013"/>
                  <a:gd name="T18" fmla="*/ 654 w 1414"/>
                  <a:gd name="T19" fmla="*/ 140 h 1013"/>
                  <a:gd name="T20" fmla="*/ 538 w 1414"/>
                  <a:gd name="T21" fmla="*/ 0 h 1013"/>
                  <a:gd name="T22" fmla="*/ 385 w 1414"/>
                  <a:gd name="T23" fmla="*/ 86 h 1013"/>
                  <a:gd name="T24" fmla="*/ 286 w 1414"/>
                  <a:gd name="T25" fmla="*/ 125 h 1013"/>
                  <a:gd name="T26" fmla="*/ 140 w 1414"/>
                  <a:gd name="T27" fmla="*/ 184 h 1013"/>
                  <a:gd name="T28" fmla="*/ 41 w 1414"/>
                  <a:gd name="T29" fmla="*/ 230 h 1013"/>
                  <a:gd name="T30" fmla="*/ 0 w 1414"/>
                  <a:gd name="T31" fmla="*/ 260 h 1013"/>
                  <a:gd name="T32" fmla="*/ 0 w 1414"/>
                  <a:gd name="T33" fmla="*/ 260 h 10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414"/>
                  <a:gd name="T52" fmla="*/ 0 h 1013"/>
                  <a:gd name="T53" fmla="*/ 1414 w 1414"/>
                  <a:gd name="T54" fmla="*/ 1013 h 10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414" h="1013">
                    <a:moveTo>
                      <a:pt x="0" y="520"/>
                    </a:moveTo>
                    <a:lnTo>
                      <a:pt x="45" y="584"/>
                    </a:lnTo>
                    <a:lnTo>
                      <a:pt x="308" y="789"/>
                    </a:lnTo>
                    <a:lnTo>
                      <a:pt x="428" y="928"/>
                    </a:lnTo>
                    <a:lnTo>
                      <a:pt x="533" y="1013"/>
                    </a:lnTo>
                    <a:lnTo>
                      <a:pt x="594" y="978"/>
                    </a:lnTo>
                    <a:lnTo>
                      <a:pt x="981" y="702"/>
                    </a:lnTo>
                    <a:lnTo>
                      <a:pt x="1187" y="564"/>
                    </a:lnTo>
                    <a:lnTo>
                      <a:pt x="1414" y="434"/>
                    </a:lnTo>
                    <a:lnTo>
                      <a:pt x="1310" y="279"/>
                    </a:lnTo>
                    <a:lnTo>
                      <a:pt x="1077" y="0"/>
                    </a:lnTo>
                    <a:lnTo>
                      <a:pt x="771" y="172"/>
                    </a:lnTo>
                    <a:lnTo>
                      <a:pt x="573" y="249"/>
                    </a:lnTo>
                    <a:lnTo>
                      <a:pt x="281" y="367"/>
                    </a:lnTo>
                    <a:lnTo>
                      <a:pt x="83" y="460"/>
                    </a:lnTo>
                    <a:lnTo>
                      <a:pt x="0" y="5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2" name="Freeform 230"/>
              <p:cNvSpPr>
                <a:spLocks/>
              </p:cNvSpPr>
              <p:nvPr/>
            </p:nvSpPr>
            <p:spPr bwMode="auto">
              <a:xfrm>
                <a:off x="1114" y="3503"/>
                <a:ext cx="213" cy="134"/>
              </a:xfrm>
              <a:custGeom>
                <a:avLst/>
                <a:gdLst>
                  <a:gd name="T0" fmla="*/ 0 w 425"/>
                  <a:gd name="T1" fmla="*/ 127 h 267"/>
                  <a:gd name="T2" fmla="*/ 206 w 425"/>
                  <a:gd name="T3" fmla="*/ 0 h 267"/>
                  <a:gd name="T4" fmla="*/ 213 w 425"/>
                  <a:gd name="T5" fmla="*/ 6 h 267"/>
                  <a:gd name="T6" fmla="*/ 3 w 425"/>
                  <a:gd name="T7" fmla="*/ 134 h 267"/>
                  <a:gd name="T8" fmla="*/ 0 w 425"/>
                  <a:gd name="T9" fmla="*/ 127 h 267"/>
                  <a:gd name="T10" fmla="*/ 0 w 425"/>
                  <a:gd name="T11" fmla="*/ 127 h 2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5"/>
                  <a:gd name="T19" fmla="*/ 0 h 267"/>
                  <a:gd name="T20" fmla="*/ 425 w 425"/>
                  <a:gd name="T21" fmla="*/ 267 h 26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5" h="267">
                    <a:moveTo>
                      <a:pt x="0" y="253"/>
                    </a:moveTo>
                    <a:lnTo>
                      <a:pt x="411" y="0"/>
                    </a:lnTo>
                    <a:lnTo>
                      <a:pt x="425" y="12"/>
                    </a:lnTo>
                    <a:lnTo>
                      <a:pt x="6" y="267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3" name="Freeform 231"/>
              <p:cNvSpPr>
                <a:spLocks/>
              </p:cNvSpPr>
              <p:nvPr/>
            </p:nvSpPr>
            <p:spPr bwMode="auto">
              <a:xfrm>
                <a:off x="435" y="2721"/>
                <a:ext cx="1560" cy="1434"/>
              </a:xfrm>
              <a:custGeom>
                <a:avLst/>
                <a:gdLst>
                  <a:gd name="T0" fmla="*/ 524 w 3121"/>
                  <a:gd name="T1" fmla="*/ 144 h 2868"/>
                  <a:gd name="T2" fmla="*/ 637 w 3121"/>
                  <a:gd name="T3" fmla="*/ 124 h 2868"/>
                  <a:gd name="T4" fmla="*/ 799 w 3121"/>
                  <a:gd name="T5" fmla="*/ 106 h 2868"/>
                  <a:gd name="T6" fmla="*/ 866 w 3121"/>
                  <a:gd name="T7" fmla="*/ 109 h 2868"/>
                  <a:gd name="T8" fmla="*/ 906 w 3121"/>
                  <a:gd name="T9" fmla="*/ 113 h 2868"/>
                  <a:gd name="T10" fmla="*/ 1032 w 3121"/>
                  <a:gd name="T11" fmla="*/ 133 h 2868"/>
                  <a:gd name="T12" fmla="*/ 1154 w 3121"/>
                  <a:gd name="T13" fmla="*/ 179 h 2868"/>
                  <a:gd name="T14" fmla="*/ 1204 w 3121"/>
                  <a:gd name="T15" fmla="*/ 208 h 2868"/>
                  <a:gd name="T16" fmla="*/ 1292 w 3121"/>
                  <a:gd name="T17" fmla="*/ 274 h 2868"/>
                  <a:gd name="T18" fmla="*/ 1374 w 3121"/>
                  <a:gd name="T19" fmla="*/ 365 h 2868"/>
                  <a:gd name="T20" fmla="*/ 1413 w 3121"/>
                  <a:gd name="T21" fmla="*/ 467 h 2868"/>
                  <a:gd name="T22" fmla="*/ 1430 w 3121"/>
                  <a:gd name="T23" fmla="*/ 581 h 2868"/>
                  <a:gd name="T24" fmla="*/ 1438 w 3121"/>
                  <a:gd name="T25" fmla="*/ 664 h 2868"/>
                  <a:gd name="T26" fmla="*/ 1436 w 3121"/>
                  <a:gd name="T27" fmla="*/ 739 h 2868"/>
                  <a:gd name="T28" fmla="*/ 1434 w 3121"/>
                  <a:gd name="T29" fmla="*/ 837 h 2868"/>
                  <a:gd name="T30" fmla="*/ 1420 w 3121"/>
                  <a:gd name="T31" fmla="*/ 902 h 2868"/>
                  <a:gd name="T32" fmla="*/ 1395 w 3121"/>
                  <a:gd name="T33" fmla="*/ 1005 h 2868"/>
                  <a:gd name="T34" fmla="*/ 1352 w 3121"/>
                  <a:gd name="T35" fmla="*/ 1085 h 2868"/>
                  <a:gd name="T36" fmla="*/ 1323 w 3121"/>
                  <a:gd name="T37" fmla="*/ 1115 h 2868"/>
                  <a:gd name="T38" fmla="*/ 1224 w 3121"/>
                  <a:gd name="T39" fmla="*/ 1200 h 2868"/>
                  <a:gd name="T40" fmla="*/ 1141 w 3121"/>
                  <a:gd name="T41" fmla="*/ 1254 h 2868"/>
                  <a:gd name="T42" fmla="*/ 1093 w 3121"/>
                  <a:gd name="T43" fmla="*/ 1277 h 2868"/>
                  <a:gd name="T44" fmla="*/ 943 w 3121"/>
                  <a:gd name="T45" fmla="*/ 1319 h 2868"/>
                  <a:gd name="T46" fmla="*/ 849 w 3121"/>
                  <a:gd name="T47" fmla="*/ 1322 h 2868"/>
                  <a:gd name="T48" fmla="*/ 756 w 3121"/>
                  <a:gd name="T49" fmla="*/ 1319 h 2868"/>
                  <a:gd name="T50" fmla="*/ 535 w 3121"/>
                  <a:gd name="T51" fmla="*/ 1294 h 2868"/>
                  <a:gd name="T52" fmla="*/ 419 w 3121"/>
                  <a:gd name="T53" fmla="*/ 1253 h 2868"/>
                  <a:gd name="T54" fmla="*/ 331 w 3121"/>
                  <a:gd name="T55" fmla="*/ 1205 h 2868"/>
                  <a:gd name="T56" fmla="*/ 305 w 3121"/>
                  <a:gd name="T57" fmla="*/ 1188 h 2868"/>
                  <a:gd name="T58" fmla="*/ 321 w 3121"/>
                  <a:gd name="T59" fmla="*/ 1322 h 2868"/>
                  <a:gd name="T60" fmla="*/ 493 w 3121"/>
                  <a:gd name="T61" fmla="*/ 1396 h 2868"/>
                  <a:gd name="T62" fmla="*/ 702 w 3121"/>
                  <a:gd name="T63" fmla="*/ 1429 h 2868"/>
                  <a:gd name="T64" fmla="*/ 892 w 3121"/>
                  <a:gd name="T65" fmla="*/ 1429 h 2868"/>
                  <a:gd name="T66" fmla="*/ 1080 w 3121"/>
                  <a:gd name="T67" fmla="*/ 1396 h 2868"/>
                  <a:gd name="T68" fmla="*/ 1200 w 3121"/>
                  <a:gd name="T69" fmla="*/ 1345 h 2868"/>
                  <a:gd name="T70" fmla="*/ 1317 w 3121"/>
                  <a:gd name="T71" fmla="*/ 1277 h 2868"/>
                  <a:gd name="T72" fmla="*/ 1414 w 3121"/>
                  <a:gd name="T73" fmla="*/ 1188 h 2868"/>
                  <a:gd name="T74" fmla="*/ 1504 w 3121"/>
                  <a:gd name="T75" fmla="*/ 1071 h 2868"/>
                  <a:gd name="T76" fmla="*/ 1535 w 3121"/>
                  <a:gd name="T77" fmla="*/ 956 h 2868"/>
                  <a:gd name="T78" fmla="*/ 1557 w 3121"/>
                  <a:gd name="T79" fmla="*/ 623 h 2868"/>
                  <a:gd name="T80" fmla="*/ 1390 w 3121"/>
                  <a:gd name="T81" fmla="*/ 199 h 2868"/>
                  <a:gd name="T82" fmla="*/ 1281 w 3121"/>
                  <a:gd name="T83" fmla="*/ 125 h 2868"/>
                  <a:gd name="T84" fmla="*/ 1176 w 3121"/>
                  <a:gd name="T85" fmla="*/ 79 h 2868"/>
                  <a:gd name="T86" fmla="*/ 1103 w 3121"/>
                  <a:gd name="T87" fmla="*/ 45 h 2868"/>
                  <a:gd name="T88" fmla="*/ 1026 w 3121"/>
                  <a:gd name="T89" fmla="*/ 19 h 2868"/>
                  <a:gd name="T90" fmla="*/ 997 w 3121"/>
                  <a:gd name="T91" fmla="*/ 13 h 2868"/>
                  <a:gd name="T92" fmla="*/ 914 w 3121"/>
                  <a:gd name="T93" fmla="*/ 1 h 2868"/>
                  <a:gd name="T94" fmla="*/ 812 w 3121"/>
                  <a:gd name="T95" fmla="*/ 3 h 2868"/>
                  <a:gd name="T96" fmla="*/ 764 w 3121"/>
                  <a:gd name="T97" fmla="*/ 5 h 2868"/>
                  <a:gd name="T98" fmla="*/ 537 w 3121"/>
                  <a:gd name="T99" fmla="*/ 25 h 2868"/>
                  <a:gd name="T100" fmla="*/ 419 w 3121"/>
                  <a:gd name="T101" fmla="*/ 67 h 2868"/>
                  <a:gd name="T102" fmla="*/ 295 w 3121"/>
                  <a:gd name="T103" fmla="*/ 122 h 2868"/>
                  <a:gd name="T104" fmla="*/ 197 w 3121"/>
                  <a:gd name="T105" fmla="*/ 185 h 2868"/>
                  <a:gd name="T106" fmla="*/ 73 w 3121"/>
                  <a:gd name="T107" fmla="*/ 364 h 2868"/>
                  <a:gd name="T108" fmla="*/ 7 w 3121"/>
                  <a:gd name="T109" fmla="*/ 566 h 2868"/>
                  <a:gd name="T110" fmla="*/ 1 w 3121"/>
                  <a:gd name="T111" fmla="*/ 726 h 2868"/>
                  <a:gd name="T112" fmla="*/ 42 w 3121"/>
                  <a:gd name="T113" fmla="*/ 953 h 2868"/>
                  <a:gd name="T114" fmla="*/ 109 w 3121"/>
                  <a:gd name="T115" fmla="*/ 1119 h 2868"/>
                  <a:gd name="T116" fmla="*/ 223 w 3121"/>
                  <a:gd name="T117" fmla="*/ 1107 h 2868"/>
                  <a:gd name="T118" fmla="*/ 175 w 3121"/>
                  <a:gd name="T119" fmla="*/ 1016 h 2868"/>
                  <a:gd name="T120" fmla="*/ 144 w 3121"/>
                  <a:gd name="T121" fmla="*/ 892 h 2868"/>
                  <a:gd name="T122" fmla="*/ 128 w 3121"/>
                  <a:gd name="T123" fmla="*/ 833 h 28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21"/>
                  <a:gd name="T187" fmla="*/ 0 h 2868"/>
                  <a:gd name="T188" fmla="*/ 3121 w 3121"/>
                  <a:gd name="T189" fmla="*/ 2868 h 28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21" h="2868">
                    <a:moveTo>
                      <a:pt x="232" y="1345"/>
                    </a:moveTo>
                    <a:lnTo>
                      <a:pt x="251" y="1170"/>
                    </a:lnTo>
                    <a:lnTo>
                      <a:pt x="312" y="922"/>
                    </a:lnTo>
                    <a:lnTo>
                      <a:pt x="404" y="750"/>
                    </a:lnTo>
                    <a:lnTo>
                      <a:pt x="657" y="480"/>
                    </a:lnTo>
                    <a:lnTo>
                      <a:pt x="836" y="366"/>
                    </a:lnTo>
                    <a:lnTo>
                      <a:pt x="1042" y="291"/>
                    </a:lnTo>
                    <a:lnTo>
                      <a:pt x="1043" y="290"/>
                    </a:lnTo>
                    <a:lnTo>
                      <a:pt x="1049" y="288"/>
                    </a:lnTo>
                    <a:lnTo>
                      <a:pt x="1062" y="285"/>
                    </a:lnTo>
                    <a:lnTo>
                      <a:pt x="1078" y="282"/>
                    </a:lnTo>
                    <a:lnTo>
                      <a:pt x="1097" y="279"/>
                    </a:lnTo>
                    <a:lnTo>
                      <a:pt x="1121" y="274"/>
                    </a:lnTo>
                    <a:lnTo>
                      <a:pt x="1145" y="270"/>
                    </a:lnTo>
                    <a:lnTo>
                      <a:pt x="1176" y="265"/>
                    </a:lnTo>
                    <a:lnTo>
                      <a:pt x="1206" y="259"/>
                    </a:lnTo>
                    <a:lnTo>
                      <a:pt x="1240" y="255"/>
                    </a:lnTo>
                    <a:lnTo>
                      <a:pt x="1275" y="248"/>
                    </a:lnTo>
                    <a:lnTo>
                      <a:pt x="1313" y="244"/>
                    </a:lnTo>
                    <a:lnTo>
                      <a:pt x="1350" y="238"/>
                    </a:lnTo>
                    <a:lnTo>
                      <a:pt x="1389" y="232"/>
                    </a:lnTo>
                    <a:lnTo>
                      <a:pt x="1427" y="227"/>
                    </a:lnTo>
                    <a:lnTo>
                      <a:pt x="1468" y="224"/>
                    </a:lnTo>
                    <a:lnTo>
                      <a:pt x="1503" y="218"/>
                    </a:lnTo>
                    <a:lnTo>
                      <a:pt x="1538" y="216"/>
                    </a:lnTo>
                    <a:lnTo>
                      <a:pt x="1569" y="213"/>
                    </a:lnTo>
                    <a:lnTo>
                      <a:pt x="1598" y="213"/>
                    </a:lnTo>
                    <a:lnTo>
                      <a:pt x="1622" y="212"/>
                    </a:lnTo>
                    <a:lnTo>
                      <a:pt x="1643" y="212"/>
                    </a:lnTo>
                    <a:lnTo>
                      <a:pt x="1663" y="213"/>
                    </a:lnTo>
                    <a:lnTo>
                      <a:pt x="1682" y="213"/>
                    </a:lnTo>
                    <a:lnTo>
                      <a:pt x="1695" y="213"/>
                    </a:lnTo>
                    <a:lnTo>
                      <a:pt x="1707" y="216"/>
                    </a:lnTo>
                    <a:lnTo>
                      <a:pt x="1718" y="216"/>
                    </a:lnTo>
                    <a:lnTo>
                      <a:pt x="1727" y="219"/>
                    </a:lnTo>
                    <a:lnTo>
                      <a:pt x="1733" y="219"/>
                    </a:lnTo>
                    <a:lnTo>
                      <a:pt x="1738" y="221"/>
                    </a:lnTo>
                    <a:lnTo>
                      <a:pt x="1741" y="223"/>
                    </a:lnTo>
                    <a:lnTo>
                      <a:pt x="1742" y="224"/>
                    </a:lnTo>
                    <a:lnTo>
                      <a:pt x="1744" y="224"/>
                    </a:lnTo>
                    <a:lnTo>
                      <a:pt x="1750" y="224"/>
                    </a:lnTo>
                    <a:lnTo>
                      <a:pt x="1761" y="224"/>
                    </a:lnTo>
                    <a:lnTo>
                      <a:pt x="1776" y="226"/>
                    </a:lnTo>
                    <a:lnTo>
                      <a:pt x="1793" y="226"/>
                    </a:lnTo>
                    <a:lnTo>
                      <a:pt x="1813" y="227"/>
                    </a:lnTo>
                    <a:lnTo>
                      <a:pt x="1835" y="230"/>
                    </a:lnTo>
                    <a:lnTo>
                      <a:pt x="1861" y="233"/>
                    </a:lnTo>
                    <a:lnTo>
                      <a:pt x="1887" y="236"/>
                    </a:lnTo>
                    <a:lnTo>
                      <a:pt x="1916" y="239"/>
                    </a:lnTo>
                    <a:lnTo>
                      <a:pt x="1945" y="244"/>
                    </a:lnTo>
                    <a:lnTo>
                      <a:pt x="1976" y="248"/>
                    </a:lnTo>
                    <a:lnTo>
                      <a:pt x="2006" y="253"/>
                    </a:lnTo>
                    <a:lnTo>
                      <a:pt x="2036" y="259"/>
                    </a:lnTo>
                    <a:lnTo>
                      <a:pt x="2065" y="265"/>
                    </a:lnTo>
                    <a:lnTo>
                      <a:pt x="2096" y="273"/>
                    </a:lnTo>
                    <a:lnTo>
                      <a:pt x="2123" y="279"/>
                    </a:lnTo>
                    <a:lnTo>
                      <a:pt x="2151" y="290"/>
                    </a:lnTo>
                    <a:lnTo>
                      <a:pt x="2178" y="299"/>
                    </a:lnTo>
                    <a:lnTo>
                      <a:pt x="2207" y="311"/>
                    </a:lnTo>
                    <a:lnTo>
                      <a:pt x="2233" y="322"/>
                    </a:lnTo>
                    <a:lnTo>
                      <a:pt x="2259" y="334"/>
                    </a:lnTo>
                    <a:lnTo>
                      <a:pt x="2283" y="346"/>
                    </a:lnTo>
                    <a:lnTo>
                      <a:pt x="2308" y="358"/>
                    </a:lnTo>
                    <a:lnTo>
                      <a:pt x="2327" y="369"/>
                    </a:lnTo>
                    <a:lnTo>
                      <a:pt x="2346" y="379"/>
                    </a:lnTo>
                    <a:lnTo>
                      <a:pt x="2362" y="389"/>
                    </a:lnTo>
                    <a:lnTo>
                      <a:pt x="2378" y="398"/>
                    </a:lnTo>
                    <a:lnTo>
                      <a:pt x="2388" y="404"/>
                    </a:lnTo>
                    <a:lnTo>
                      <a:pt x="2397" y="410"/>
                    </a:lnTo>
                    <a:lnTo>
                      <a:pt x="2404" y="413"/>
                    </a:lnTo>
                    <a:lnTo>
                      <a:pt x="2405" y="416"/>
                    </a:lnTo>
                    <a:lnTo>
                      <a:pt x="2408" y="416"/>
                    </a:lnTo>
                    <a:lnTo>
                      <a:pt x="2414" y="422"/>
                    </a:lnTo>
                    <a:lnTo>
                      <a:pt x="2428" y="430"/>
                    </a:lnTo>
                    <a:lnTo>
                      <a:pt x="2443" y="440"/>
                    </a:lnTo>
                    <a:lnTo>
                      <a:pt x="2461" y="454"/>
                    </a:lnTo>
                    <a:lnTo>
                      <a:pt x="2483" y="469"/>
                    </a:lnTo>
                    <a:lnTo>
                      <a:pt x="2507" y="486"/>
                    </a:lnTo>
                    <a:lnTo>
                      <a:pt x="2533" y="506"/>
                    </a:lnTo>
                    <a:lnTo>
                      <a:pt x="2559" y="526"/>
                    </a:lnTo>
                    <a:lnTo>
                      <a:pt x="2585" y="547"/>
                    </a:lnTo>
                    <a:lnTo>
                      <a:pt x="2611" y="568"/>
                    </a:lnTo>
                    <a:lnTo>
                      <a:pt x="2635" y="590"/>
                    </a:lnTo>
                    <a:lnTo>
                      <a:pt x="2658" y="611"/>
                    </a:lnTo>
                    <a:lnTo>
                      <a:pt x="2679" y="632"/>
                    </a:lnTo>
                    <a:lnTo>
                      <a:pt x="2697" y="654"/>
                    </a:lnTo>
                    <a:lnTo>
                      <a:pt x="2713" y="673"/>
                    </a:lnTo>
                    <a:lnTo>
                      <a:pt x="2725" y="692"/>
                    </a:lnTo>
                    <a:lnTo>
                      <a:pt x="2737" y="711"/>
                    </a:lnTo>
                    <a:lnTo>
                      <a:pt x="2748" y="731"/>
                    </a:lnTo>
                    <a:lnTo>
                      <a:pt x="2760" y="754"/>
                    </a:lnTo>
                    <a:lnTo>
                      <a:pt x="2769" y="774"/>
                    </a:lnTo>
                    <a:lnTo>
                      <a:pt x="2780" y="795"/>
                    </a:lnTo>
                    <a:lnTo>
                      <a:pt x="2789" y="818"/>
                    </a:lnTo>
                    <a:lnTo>
                      <a:pt x="2798" y="841"/>
                    </a:lnTo>
                    <a:lnTo>
                      <a:pt x="2806" y="864"/>
                    </a:lnTo>
                    <a:lnTo>
                      <a:pt x="2812" y="888"/>
                    </a:lnTo>
                    <a:lnTo>
                      <a:pt x="2819" y="911"/>
                    </a:lnTo>
                    <a:lnTo>
                      <a:pt x="2827" y="935"/>
                    </a:lnTo>
                    <a:lnTo>
                      <a:pt x="2830" y="960"/>
                    </a:lnTo>
                    <a:lnTo>
                      <a:pt x="2836" y="984"/>
                    </a:lnTo>
                    <a:lnTo>
                      <a:pt x="2841" y="1010"/>
                    </a:lnTo>
                    <a:lnTo>
                      <a:pt x="2845" y="1036"/>
                    </a:lnTo>
                    <a:lnTo>
                      <a:pt x="2848" y="1060"/>
                    </a:lnTo>
                    <a:lnTo>
                      <a:pt x="2851" y="1086"/>
                    </a:lnTo>
                    <a:lnTo>
                      <a:pt x="2854" y="1112"/>
                    </a:lnTo>
                    <a:lnTo>
                      <a:pt x="2857" y="1138"/>
                    </a:lnTo>
                    <a:lnTo>
                      <a:pt x="2860" y="1162"/>
                    </a:lnTo>
                    <a:lnTo>
                      <a:pt x="2863" y="1188"/>
                    </a:lnTo>
                    <a:lnTo>
                      <a:pt x="2865" y="1211"/>
                    </a:lnTo>
                    <a:lnTo>
                      <a:pt x="2868" y="1234"/>
                    </a:lnTo>
                    <a:lnTo>
                      <a:pt x="2870" y="1254"/>
                    </a:lnTo>
                    <a:lnTo>
                      <a:pt x="2871" y="1274"/>
                    </a:lnTo>
                    <a:lnTo>
                      <a:pt x="2871" y="1290"/>
                    </a:lnTo>
                    <a:lnTo>
                      <a:pt x="2874" y="1306"/>
                    </a:lnTo>
                    <a:lnTo>
                      <a:pt x="2874" y="1318"/>
                    </a:lnTo>
                    <a:lnTo>
                      <a:pt x="2876" y="1327"/>
                    </a:lnTo>
                    <a:lnTo>
                      <a:pt x="2876" y="1333"/>
                    </a:lnTo>
                    <a:lnTo>
                      <a:pt x="2877" y="1336"/>
                    </a:lnTo>
                    <a:lnTo>
                      <a:pt x="2876" y="1341"/>
                    </a:lnTo>
                    <a:lnTo>
                      <a:pt x="2876" y="1353"/>
                    </a:lnTo>
                    <a:lnTo>
                      <a:pt x="2874" y="1371"/>
                    </a:lnTo>
                    <a:lnTo>
                      <a:pt x="2874" y="1392"/>
                    </a:lnTo>
                    <a:lnTo>
                      <a:pt x="2874" y="1418"/>
                    </a:lnTo>
                    <a:lnTo>
                      <a:pt x="2874" y="1446"/>
                    </a:lnTo>
                    <a:lnTo>
                      <a:pt x="2873" y="1478"/>
                    </a:lnTo>
                    <a:lnTo>
                      <a:pt x="2873" y="1508"/>
                    </a:lnTo>
                    <a:lnTo>
                      <a:pt x="2871" y="1539"/>
                    </a:lnTo>
                    <a:lnTo>
                      <a:pt x="2871" y="1569"/>
                    </a:lnTo>
                    <a:lnTo>
                      <a:pt x="2870" y="1596"/>
                    </a:lnTo>
                    <a:lnTo>
                      <a:pt x="2870" y="1622"/>
                    </a:lnTo>
                    <a:lnTo>
                      <a:pt x="2868" y="1642"/>
                    </a:lnTo>
                    <a:lnTo>
                      <a:pt x="2868" y="1659"/>
                    </a:lnTo>
                    <a:lnTo>
                      <a:pt x="2868" y="1670"/>
                    </a:lnTo>
                    <a:lnTo>
                      <a:pt x="2868" y="1674"/>
                    </a:lnTo>
                    <a:lnTo>
                      <a:pt x="2868" y="1676"/>
                    </a:lnTo>
                    <a:lnTo>
                      <a:pt x="2867" y="1682"/>
                    </a:lnTo>
                    <a:lnTo>
                      <a:pt x="2863" y="1691"/>
                    </a:lnTo>
                    <a:lnTo>
                      <a:pt x="2860" y="1705"/>
                    </a:lnTo>
                    <a:lnTo>
                      <a:pt x="2857" y="1720"/>
                    </a:lnTo>
                    <a:lnTo>
                      <a:pt x="2854" y="1738"/>
                    </a:lnTo>
                    <a:lnTo>
                      <a:pt x="2850" y="1758"/>
                    </a:lnTo>
                    <a:lnTo>
                      <a:pt x="2845" y="1781"/>
                    </a:lnTo>
                    <a:lnTo>
                      <a:pt x="2841" y="1804"/>
                    </a:lnTo>
                    <a:lnTo>
                      <a:pt x="2835" y="1828"/>
                    </a:lnTo>
                    <a:lnTo>
                      <a:pt x="2830" y="1852"/>
                    </a:lnTo>
                    <a:lnTo>
                      <a:pt x="2824" y="1877"/>
                    </a:lnTo>
                    <a:lnTo>
                      <a:pt x="2818" y="1901"/>
                    </a:lnTo>
                    <a:lnTo>
                      <a:pt x="2813" y="1925"/>
                    </a:lnTo>
                    <a:lnTo>
                      <a:pt x="2809" y="1948"/>
                    </a:lnTo>
                    <a:lnTo>
                      <a:pt x="2804" y="1970"/>
                    </a:lnTo>
                    <a:lnTo>
                      <a:pt x="2796" y="1989"/>
                    </a:lnTo>
                    <a:lnTo>
                      <a:pt x="2790" y="2011"/>
                    </a:lnTo>
                    <a:lnTo>
                      <a:pt x="2781" y="2032"/>
                    </a:lnTo>
                    <a:lnTo>
                      <a:pt x="2772" y="2052"/>
                    </a:lnTo>
                    <a:lnTo>
                      <a:pt x="2761" y="2072"/>
                    </a:lnTo>
                    <a:lnTo>
                      <a:pt x="2752" y="2090"/>
                    </a:lnTo>
                    <a:lnTo>
                      <a:pt x="2742" y="2108"/>
                    </a:lnTo>
                    <a:lnTo>
                      <a:pt x="2732" y="2127"/>
                    </a:lnTo>
                    <a:lnTo>
                      <a:pt x="2722" y="2142"/>
                    </a:lnTo>
                    <a:lnTo>
                      <a:pt x="2713" y="2155"/>
                    </a:lnTo>
                    <a:lnTo>
                      <a:pt x="2704" y="2169"/>
                    </a:lnTo>
                    <a:lnTo>
                      <a:pt x="2696" y="2180"/>
                    </a:lnTo>
                    <a:lnTo>
                      <a:pt x="2690" y="2189"/>
                    </a:lnTo>
                    <a:lnTo>
                      <a:pt x="2685" y="2195"/>
                    </a:lnTo>
                    <a:lnTo>
                      <a:pt x="2682" y="2200"/>
                    </a:lnTo>
                    <a:lnTo>
                      <a:pt x="2682" y="2201"/>
                    </a:lnTo>
                    <a:lnTo>
                      <a:pt x="2679" y="2203"/>
                    </a:lnTo>
                    <a:lnTo>
                      <a:pt x="2672" y="2209"/>
                    </a:lnTo>
                    <a:lnTo>
                      <a:pt x="2661" y="2218"/>
                    </a:lnTo>
                    <a:lnTo>
                      <a:pt x="2647" y="2230"/>
                    </a:lnTo>
                    <a:lnTo>
                      <a:pt x="2630" y="2245"/>
                    </a:lnTo>
                    <a:lnTo>
                      <a:pt x="2612" y="2262"/>
                    </a:lnTo>
                    <a:lnTo>
                      <a:pt x="2589" y="2279"/>
                    </a:lnTo>
                    <a:lnTo>
                      <a:pt x="2570" y="2300"/>
                    </a:lnTo>
                    <a:lnTo>
                      <a:pt x="2545" y="2320"/>
                    </a:lnTo>
                    <a:lnTo>
                      <a:pt x="2521" y="2341"/>
                    </a:lnTo>
                    <a:lnTo>
                      <a:pt x="2495" y="2361"/>
                    </a:lnTo>
                    <a:lnTo>
                      <a:pt x="2472" y="2382"/>
                    </a:lnTo>
                    <a:lnTo>
                      <a:pt x="2448" y="2399"/>
                    </a:lnTo>
                    <a:lnTo>
                      <a:pt x="2426" y="2417"/>
                    </a:lnTo>
                    <a:lnTo>
                      <a:pt x="2405" y="2433"/>
                    </a:lnTo>
                    <a:lnTo>
                      <a:pt x="2387" y="2446"/>
                    </a:lnTo>
                    <a:lnTo>
                      <a:pt x="2370" y="2457"/>
                    </a:lnTo>
                    <a:lnTo>
                      <a:pt x="2352" y="2468"/>
                    </a:lnTo>
                    <a:lnTo>
                      <a:pt x="2333" y="2477"/>
                    </a:lnTo>
                    <a:lnTo>
                      <a:pt x="2315" y="2488"/>
                    </a:lnTo>
                    <a:lnTo>
                      <a:pt x="2298" y="2497"/>
                    </a:lnTo>
                    <a:lnTo>
                      <a:pt x="2282" y="2507"/>
                    </a:lnTo>
                    <a:lnTo>
                      <a:pt x="2265" y="2513"/>
                    </a:lnTo>
                    <a:lnTo>
                      <a:pt x="2251" y="2523"/>
                    </a:lnTo>
                    <a:lnTo>
                      <a:pt x="2236" y="2529"/>
                    </a:lnTo>
                    <a:lnTo>
                      <a:pt x="2224" y="2535"/>
                    </a:lnTo>
                    <a:lnTo>
                      <a:pt x="2212" y="2539"/>
                    </a:lnTo>
                    <a:lnTo>
                      <a:pt x="2202" y="2545"/>
                    </a:lnTo>
                    <a:lnTo>
                      <a:pt x="2195" y="2548"/>
                    </a:lnTo>
                    <a:lnTo>
                      <a:pt x="2189" y="2552"/>
                    </a:lnTo>
                    <a:lnTo>
                      <a:pt x="2186" y="2553"/>
                    </a:lnTo>
                    <a:lnTo>
                      <a:pt x="2186" y="2555"/>
                    </a:lnTo>
                    <a:lnTo>
                      <a:pt x="1944" y="2632"/>
                    </a:lnTo>
                    <a:lnTo>
                      <a:pt x="1942" y="2632"/>
                    </a:lnTo>
                    <a:lnTo>
                      <a:pt x="1937" y="2632"/>
                    </a:lnTo>
                    <a:lnTo>
                      <a:pt x="1931" y="2632"/>
                    </a:lnTo>
                    <a:lnTo>
                      <a:pt x="1924" y="2634"/>
                    </a:lnTo>
                    <a:lnTo>
                      <a:pt x="1913" y="2634"/>
                    </a:lnTo>
                    <a:lnTo>
                      <a:pt x="1901" y="2637"/>
                    </a:lnTo>
                    <a:lnTo>
                      <a:pt x="1887" y="2637"/>
                    </a:lnTo>
                    <a:lnTo>
                      <a:pt x="1872" y="2640"/>
                    </a:lnTo>
                    <a:lnTo>
                      <a:pt x="1854" y="2640"/>
                    </a:lnTo>
                    <a:lnTo>
                      <a:pt x="1835" y="2641"/>
                    </a:lnTo>
                    <a:lnTo>
                      <a:pt x="1814" y="2641"/>
                    </a:lnTo>
                    <a:lnTo>
                      <a:pt x="1794" y="2643"/>
                    </a:lnTo>
                    <a:lnTo>
                      <a:pt x="1771" y="2643"/>
                    </a:lnTo>
                    <a:lnTo>
                      <a:pt x="1749" y="2644"/>
                    </a:lnTo>
                    <a:lnTo>
                      <a:pt x="1723" y="2644"/>
                    </a:lnTo>
                    <a:lnTo>
                      <a:pt x="1698" y="2644"/>
                    </a:lnTo>
                    <a:lnTo>
                      <a:pt x="1672" y="2641"/>
                    </a:lnTo>
                    <a:lnTo>
                      <a:pt x="1648" y="2641"/>
                    </a:lnTo>
                    <a:lnTo>
                      <a:pt x="1624" y="2640"/>
                    </a:lnTo>
                    <a:lnTo>
                      <a:pt x="1602" y="2640"/>
                    </a:lnTo>
                    <a:lnTo>
                      <a:pt x="1581" y="2638"/>
                    </a:lnTo>
                    <a:lnTo>
                      <a:pt x="1563" y="2637"/>
                    </a:lnTo>
                    <a:lnTo>
                      <a:pt x="1543" y="2637"/>
                    </a:lnTo>
                    <a:lnTo>
                      <a:pt x="1529" y="2637"/>
                    </a:lnTo>
                    <a:lnTo>
                      <a:pt x="1513" y="2637"/>
                    </a:lnTo>
                    <a:lnTo>
                      <a:pt x="1500" y="2635"/>
                    </a:lnTo>
                    <a:lnTo>
                      <a:pt x="1488" y="2635"/>
                    </a:lnTo>
                    <a:lnTo>
                      <a:pt x="1481" y="2635"/>
                    </a:lnTo>
                    <a:lnTo>
                      <a:pt x="1473" y="2635"/>
                    </a:lnTo>
                    <a:lnTo>
                      <a:pt x="1468" y="2635"/>
                    </a:lnTo>
                    <a:lnTo>
                      <a:pt x="1464" y="2635"/>
                    </a:lnTo>
                    <a:lnTo>
                      <a:pt x="1083" y="2593"/>
                    </a:lnTo>
                    <a:lnTo>
                      <a:pt x="1080" y="2590"/>
                    </a:lnTo>
                    <a:lnTo>
                      <a:pt x="1071" y="2588"/>
                    </a:lnTo>
                    <a:lnTo>
                      <a:pt x="1056" y="2582"/>
                    </a:lnTo>
                    <a:lnTo>
                      <a:pt x="1037" y="2577"/>
                    </a:lnTo>
                    <a:lnTo>
                      <a:pt x="1014" y="2568"/>
                    </a:lnTo>
                    <a:lnTo>
                      <a:pt x="989" y="2561"/>
                    </a:lnTo>
                    <a:lnTo>
                      <a:pt x="961" y="2552"/>
                    </a:lnTo>
                    <a:lnTo>
                      <a:pt x="932" y="2541"/>
                    </a:lnTo>
                    <a:lnTo>
                      <a:pt x="900" y="2530"/>
                    </a:lnTo>
                    <a:lnTo>
                      <a:pt x="870" y="2518"/>
                    </a:lnTo>
                    <a:lnTo>
                      <a:pt x="839" y="2506"/>
                    </a:lnTo>
                    <a:lnTo>
                      <a:pt x="810" y="2494"/>
                    </a:lnTo>
                    <a:lnTo>
                      <a:pt x="781" y="2481"/>
                    </a:lnTo>
                    <a:lnTo>
                      <a:pt x="757" y="2469"/>
                    </a:lnTo>
                    <a:lnTo>
                      <a:pt x="734" y="2457"/>
                    </a:lnTo>
                    <a:lnTo>
                      <a:pt x="717" y="2446"/>
                    </a:lnTo>
                    <a:lnTo>
                      <a:pt x="701" y="2434"/>
                    </a:lnTo>
                    <a:lnTo>
                      <a:pt x="687" y="2425"/>
                    </a:lnTo>
                    <a:lnTo>
                      <a:pt x="673" y="2416"/>
                    </a:lnTo>
                    <a:lnTo>
                      <a:pt x="663" y="2410"/>
                    </a:lnTo>
                    <a:lnTo>
                      <a:pt x="652" y="2402"/>
                    </a:lnTo>
                    <a:lnTo>
                      <a:pt x="644" y="2396"/>
                    </a:lnTo>
                    <a:lnTo>
                      <a:pt x="637" y="2392"/>
                    </a:lnTo>
                    <a:lnTo>
                      <a:pt x="631" y="2389"/>
                    </a:lnTo>
                    <a:lnTo>
                      <a:pt x="625" y="2384"/>
                    </a:lnTo>
                    <a:lnTo>
                      <a:pt x="620" y="2381"/>
                    </a:lnTo>
                    <a:lnTo>
                      <a:pt x="615" y="2379"/>
                    </a:lnTo>
                    <a:lnTo>
                      <a:pt x="614" y="2378"/>
                    </a:lnTo>
                    <a:lnTo>
                      <a:pt x="611" y="2376"/>
                    </a:lnTo>
                    <a:lnTo>
                      <a:pt x="465" y="2539"/>
                    </a:lnTo>
                    <a:lnTo>
                      <a:pt x="468" y="2541"/>
                    </a:lnTo>
                    <a:lnTo>
                      <a:pt x="477" y="2547"/>
                    </a:lnTo>
                    <a:lnTo>
                      <a:pt x="494" y="2556"/>
                    </a:lnTo>
                    <a:lnTo>
                      <a:pt x="515" y="2570"/>
                    </a:lnTo>
                    <a:lnTo>
                      <a:pt x="541" y="2585"/>
                    </a:lnTo>
                    <a:lnTo>
                      <a:pt x="573" y="2603"/>
                    </a:lnTo>
                    <a:lnTo>
                      <a:pt x="606" y="2622"/>
                    </a:lnTo>
                    <a:lnTo>
                      <a:pt x="643" y="2643"/>
                    </a:lnTo>
                    <a:lnTo>
                      <a:pt x="681" y="2663"/>
                    </a:lnTo>
                    <a:lnTo>
                      <a:pt x="721" y="2684"/>
                    </a:lnTo>
                    <a:lnTo>
                      <a:pt x="762" y="2704"/>
                    </a:lnTo>
                    <a:lnTo>
                      <a:pt x="803" y="2724"/>
                    </a:lnTo>
                    <a:lnTo>
                      <a:pt x="842" y="2740"/>
                    </a:lnTo>
                    <a:lnTo>
                      <a:pt x="882" y="2757"/>
                    </a:lnTo>
                    <a:lnTo>
                      <a:pt x="919" y="2771"/>
                    </a:lnTo>
                    <a:lnTo>
                      <a:pt x="954" y="2783"/>
                    </a:lnTo>
                    <a:lnTo>
                      <a:pt x="987" y="2791"/>
                    </a:lnTo>
                    <a:lnTo>
                      <a:pt x="1027" y="2800"/>
                    </a:lnTo>
                    <a:lnTo>
                      <a:pt x="1068" y="2807"/>
                    </a:lnTo>
                    <a:lnTo>
                      <a:pt x="1112" y="2817"/>
                    </a:lnTo>
                    <a:lnTo>
                      <a:pt x="1158" y="2824"/>
                    </a:lnTo>
                    <a:lnTo>
                      <a:pt x="1206" y="2833"/>
                    </a:lnTo>
                    <a:lnTo>
                      <a:pt x="1255" y="2841"/>
                    </a:lnTo>
                    <a:lnTo>
                      <a:pt x="1305" y="2847"/>
                    </a:lnTo>
                    <a:lnTo>
                      <a:pt x="1356" y="2852"/>
                    </a:lnTo>
                    <a:lnTo>
                      <a:pt x="1404" y="2858"/>
                    </a:lnTo>
                    <a:lnTo>
                      <a:pt x="1452" y="2862"/>
                    </a:lnTo>
                    <a:lnTo>
                      <a:pt x="1500" y="2865"/>
                    </a:lnTo>
                    <a:lnTo>
                      <a:pt x="1546" y="2867"/>
                    </a:lnTo>
                    <a:lnTo>
                      <a:pt x="1589" y="2868"/>
                    </a:lnTo>
                    <a:lnTo>
                      <a:pt x="1630" y="2868"/>
                    </a:lnTo>
                    <a:lnTo>
                      <a:pt x="1669" y="2868"/>
                    </a:lnTo>
                    <a:lnTo>
                      <a:pt x="1704" y="2865"/>
                    </a:lnTo>
                    <a:lnTo>
                      <a:pt x="1746" y="2862"/>
                    </a:lnTo>
                    <a:lnTo>
                      <a:pt x="1785" y="2858"/>
                    </a:lnTo>
                    <a:lnTo>
                      <a:pt x="1828" y="2853"/>
                    </a:lnTo>
                    <a:lnTo>
                      <a:pt x="1870" y="2847"/>
                    </a:lnTo>
                    <a:lnTo>
                      <a:pt x="1915" y="2841"/>
                    </a:lnTo>
                    <a:lnTo>
                      <a:pt x="1959" y="2833"/>
                    </a:lnTo>
                    <a:lnTo>
                      <a:pt x="2001" y="2827"/>
                    </a:lnTo>
                    <a:lnTo>
                      <a:pt x="2043" y="2817"/>
                    </a:lnTo>
                    <a:lnTo>
                      <a:pt x="2084" y="2809"/>
                    </a:lnTo>
                    <a:lnTo>
                      <a:pt x="2122" y="2800"/>
                    </a:lnTo>
                    <a:lnTo>
                      <a:pt x="2160" y="2791"/>
                    </a:lnTo>
                    <a:lnTo>
                      <a:pt x="2193" y="2782"/>
                    </a:lnTo>
                    <a:lnTo>
                      <a:pt x="2224" y="2772"/>
                    </a:lnTo>
                    <a:lnTo>
                      <a:pt x="2251" y="2762"/>
                    </a:lnTo>
                    <a:lnTo>
                      <a:pt x="2277" y="2753"/>
                    </a:lnTo>
                    <a:lnTo>
                      <a:pt x="2298" y="2740"/>
                    </a:lnTo>
                    <a:lnTo>
                      <a:pt x="2323" y="2730"/>
                    </a:lnTo>
                    <a:lnTo>
                      <a:pt x="2347" y="2718"/>
                    </a:lnTo>
                    <a:lnTo>
                      <a:pt x="2375" y="2704"/>
                    </a:lnTo>
                    <a:lnTo>
                      <a:pt x="2400" y="2690"/>
                    </a:lnTo>
                    <a:lnTo>
                      <a:pt x="2429" y="2676"/>
                    </a:lnTo>
                    <a:lnTo>
                      <a:pt x="2457" y="2661"/>
                    </a:lnTo>
                    <a:lnTo>
                      <a:pt x="2486" y="2646"/>
                    </a:lnTo>
                    <a:lnTo>
                      <a:pt x="2512" y="2631"/>
                    </a:lnTo>
                    <a:lnTo>
                      <a:pt x="2539" y="2614"/>
                    </a:lnTo>
                    <a:lnTo>
                      <a:pt x="2565" y="2599"/>
                    </a:lnTo>
                    <a:lnTo>
                      <a:pt x="2589" y="2584"/>
                    </a:lnTo>
                    <a:lnTo>
                      <a:pt x="2614" y="2568"/>
                    </a:lnTo>
                    <a:lnTo>
                      <a:pt x="2635" y="2553"/>
                    </a:lnTo>
                    <a:lnTo>
                      <a:pt x="2655" y="2538"/>
                    </a:lnTo>
                    <a:lnTo>
                      <a:pt x="2673" y="2526"/>
                    </a:lnTo>
                    <a:lnTo>
                      <a:pt x="2690" y="2510"/>
                    </a:lnTo>
                    <a:lnTo>
                      <a:pt x="2710" y="2494"/>
                    </a:lnTo>
                    <a:lnTo>
                      <a:pt x="2729" y="2472"/>
                    </a:lnTo>
                    <a:lnTo>
                      <a:pt x="2754" y="2451"/>
                    </a:lnTo>
                    <a:lnTo>
                      <a:pt x="2778" y="2427"/>
                    </a:lnTo>
                    <a:lnTo>
                      <a:pt x="2803" y="2401"/>
                    </a:lnTo>
                    <a:lnTo>
                      <a:pt x="2828" y="2375"/>
                    </a:lnTo>
                    <a:lnTo>
                      <a:pt x="2854" y="2349"/>
                    </a:lnTo>
                    <a:lnTo>
                      <a:pt x="2877" y="2320"/>
                    </a:lnTo>
                    <a:lnTo>
                      <a:pt x="2902" y="2293"/>
                    </a:lnTo>
                    <a:lnTo>
                      <a:pt x="2924" y="2264"/>
                    </a:lnTo>
                    <a:lnTo>
                      <a:pt x="2946" y="2238"/>
                    </a:lnTo>
                    <a:lnTo>
                      <a:pt x="2966" y="2210"/>
                    </a:lnTo>
                    <a:lnTo>
                      <a:pt x="2982" y="2186"/>
                    </a:lnTo>
                    <a:lnTo>
                      <a:pt x="2996" y="2163"/>
                    </a:lnTo>
                    <a:lnTo>
                      <a:pt x="3008" y="2142"/>
                    </a:lnTo>
                    <a:lnTo>
                      <a:pt x="3014" y="2120"/>
                    </a:lnTo>
                    <a:lnTo>
                      <a:pt x="3023" y="2096"/>
                    </a:lnTo>
                    <a:lnTo>
                      <a:pt x="3033" y="2070"/>
                    </a:lnTo>
                    <a:lnTo>
                      <a:pt x="3040" y="2046"/>
                    </a:lnTo>
                    <a:lnTo>
                      <a:pt x="3046" y="2018"/>
                    </a:lnTo>
                    <a:lnTo>
                      <a:pt x="3054" y="1989"/>
                    </a:lnTo>
                    <a:lnTo>
                      <a:pt x="3060" y="1964"/>
                    </a:lnTo>
                    <a:lnTo>
                      <a:pt x="3066" y="1939"/>
                    </a:lnTo>
                    <a:lnTo>
                      <a:pt x="3071" y="1913"/>
                    </a:lnTo>
                    <a:lnTo>
                      <a:pt x="3077" y="1890"/>
                    </a:lnTo>
                    <a:lnTo>
                      <a:pt x="3080" y="1869"/>
                    </a:lnTo>
                    <a:lnTo>
                      <a:pt x="3084" y="1852"/>
                    </a:lnTo>
                    <a:lnTo>
                      <a:pt x="3087" y="1837"/>
                    </a:lnTo>
                    <a:lnTo>
                      <a:pt x="3090" y="1826"/>
                    </a:lnTo>
                    <a:lnTo>
                      <a:pt x="3090" y="1820"/>
                    </a:lnTo>
                    <a:lnTo>
                      <a:pt x="3092" y="1819"/>
                    </a:lnTo>
                    <a:lnTo>
                      <a:pt x="3121" y="1546"/>
                    </a:lnTo>
                    <a:lnTo>
                      <a:pt x="3115" y="1246"/>
                    </a:lnTo>
                    <a:lnTo>
                      <a:pt x="3052" y="902"/>
                    </a:lnTo>
                    <a:lnTo>
                      <a:pt x="3005" y="716"/>
                    </a:lnTo>
                    <a:lnTo>
                      <a:pt x="2937" y="588"/>
                    </a:lnTo>
                    <a:lnTo>
                      <a:pt x="2822" y="437"/>
                    </a:lnTo>
                    <a:lnTo>
                      <a:pt x="2819" y="434"/>
                    </a:lnTo>
                    <a:lnTo>
                      <a:pt x="2815" y="430"/>
                    </a:lnTo>
                    <a:lnTo>
                      <a:pt x="2806" y="421"/>
                    </a:lnTo>
                    <a:lnTo>
                      <a:pt x="2795" y="411"/>
                    </a:lnTo>
                    <a:lnTo>
                      <a:pt x="2780" y="399"/>
                    </a:lnTo>
                    <a:lnTo>
                      <a:pt x="2763" y="386"/>
                    </a:lnTo>
                    <a:lnTo>
                      <a:pt x="2743" y="369"/>
                    </a:lnTo>
                    <a:lnTo>
                      <a:pt x="2723" y="354"/>
                    </a:lnTo>
                    <a:lnTo>
                      <a:pt x="2699" y="335"/>
                    </a:lnTo>
                    <a:lnTo>
                      <a:pt x="2675" y="318"/>
                    </a:lnTo>
                    <a:lnTo>
                      <a:pt x="2647" y="299"/>
                    </a:lnTo>
                    <a:lnTo>
                      <a:pt x="2621" y="283"/>
                    </a:lnTo>
                    <a:lnTo>
                      <a:pt x="2591" y="265"/>
                    </a:lnTo>
                    <a:lnTo>
                      <a:pt x="2562" y="250"/>
                    </a:lnTo>
                    <a:lnTo>
                      <a:pt x="2531" y="235"/>
                    </a:lnTo>
                    <a:lnTo>
                      <a:pt x="2501" y="224"/>
                    </a:lnTo>
                    <a:lnTo>
                      <a:pt x="2472" y="210"/>
                    </a:lnTo>
                    <a:lnTo>
                      <a:pt x="2446" y="201"/>
                    </a:lnTo>
                    <a:lnTo>
                      <a:pt x="2422" y="191"/>
                    </a:lnTo>
                    <a:lnTo>
                      <a:pt x="2404" y="181"/>
                    </a:lnTo>
                    <a:lnTo>
                      <a:pt x="2384" y="172"/>
                    </a:lnTo>
                    <a:lnTo>
                      <a:pt x="2368" y="165"/>
                    </a:lnTo>
                    <a:lnTo>
                      <a:pt x="2353" y="157"/>
                    </a:lnTo>
                    <a:lnTo>
                      <a:pt x="2340" y="151"/>
                    </a:lnTo>
                    <a:lnTo>
                      <a:pt x="2326" y="143"/>
                    </a:lnTo>
                    <a:lnTo>
                      <a:pt x="2312" y="136"/>
                    </a:lnTo>
                    <a:lnTo>
                      <a:pt x="2298" y="128"/>
                    </a:lnTo>
                    <a:lnTo>
                      <a:pt x="2283" y="120"/>
                    </a:lnTo>
                    <a:lnTo>
                      <a:pt x="2266" y="113"/>
                    </a:lnTo>
                    <a:lnTo>
                      <a:pt x="2248" y="105"/>
                    </a:lnTo>
                    <a:lnTo>
                      <a:pt x="2228" y="96"/>
                    </a:lnTo>
                    <a:lnTo>
                      <a:pt x="2206" y="90"/>
                    </a:lnTo>
                    <a:lnTo>
                      <a:pt x="2181" y="79"/>
                    </a:lnTo>
                    <a:lnTo>
                      <a:pt x="2161" y="72"/>
                    </a:lnTo>
                    <a:lnTo>
                      <a:pt x="2140" y="64"/>
                    </a:lnTo>
                    <a:lnTo>
                      <a:pt x="2122" y="58"/>
                    </a:lnTo>
                    <a:lnTo>
                      <a:pt x="2103" y="52"/>
                    </a:lnTo>
                    <a:lnTo>
                      <a:pt x="2088" y="47"/>
                    </a:lnTo>
                    <a:lnTo>
                      <a:pt x="2075" y="44"/>
                    </a:lnTo>
                    <a:lnTo>
                      <a:pt x="2064" y="41"/>
                    </a:lnTo>
                    <a:lnTo>
                      <a:pt x="2052" y="37"/>
                    </a:lnTo>
                    <a:lnTo>
                      <a:pt x="2044" y="34"/>
                    </a:lnTo>
                    <a:lnTo>
                      <a:pt x="2035" y="32"/>
                    </a:lnTo>
                    <a:lnTo>
                      <a:pt x="2030" y="32"/>
                    </a:lnTo>
                    <a:lnTo>
                      <a:pt x="2021" y="31"/>
                    </a:lnTo>
                    <a:lnTo>
                      <a:pt x="2020" y="31"/>
                    </a:lnTo>
                    <a:lnTo>
                      <a:pt x="2017" y="31"/>
                    </a:lnTo>
                    <a:lnTo>
                      <a:pt x="2014" y="29"/>
                    </a:lnTo>
                    <a:lnTo>
                      <a:pt x="2006" y="28"/>
                    </a:lnTo>
                    <a:lnTo>
                      <a:pt x="1995" y="26"/>
                    </a:lnTo>
                    <a:lnTo>
                      <a:pt x="1983" y="23"/>
                    </a:lnTo>
                    <a:lnTo>
                      <a:pt x="1969" y="20"/>
                    </a:lnTo>
                    <a:lnTo>
                      <a:pt x="1953" y="17"/>
                    </a:lnTo>
                    <a:lnTo>
                      <a:pt x="1936" y="15"/>
                    </a:lnTo>
                    <a:lnTo>
                      <a:pt x="1916" y="12"/>
                    </a:lnTo>
                    <a:lnTo>
                      <a:pt x="1895" y="9"/>
                    </a:lnTo>
                    <a:lnTo>
                      <a:pt x="1873" y="6"/>
                    </a:lnTo>
                    <a:lnTo>
                      <a:pt x="1852" y="5"/>
                    </a:lnTo>
                    <a:lnTo>
                      <a:pt x="1828" y="3"/>
                    </a:lnTo>
                    <a:lnTo>
                      <a:pt x="1803" y="2"/>
                    </a:lnTo>
                    <a:lnTo>
                      <a:pt x="1779" y="0"/>
                    </a:lnTo>
                    <a:lnTo>
                      <a:pt x="1755" y="2"/>
                    </a:lnTo>
                    <a:lnTo>
                      <a:pt x="1729" y="2"/>
                    </a:lnTo>
                    <a:lnTo>
                      <a:pt x="1706" y="2"/>
                    </a:lnTo>
                    <a:lnTo>
                      <a:pt x="1683" y="3"/>
                    </a:lnTo>
                    <a:lnTo>
                      <a:pt x="1663" y="3"/>
                    </a:lnTo>
                    <a:lnTo>
                      <a:pt x="1643" y="3"/>
                    </a:lnTo>
                    <a:lnTo>
                      <a:pt x="1624" y="5"/>
                    </a:lnTo>
                    <a:lnTo>
                      <a:pt x="1607" y="6"/>
                    </a:lnTo>
                    <a:lnTo>
                      <a:pt x="1592" y="6"/>
                    </a:lnTo>
                    <a:lnTo>
                      <a:pt x="1578" y="6"/>
                    </a:lnTo>
                    <a:lnTo>
                      <a:pt x="1564" y="6"/>
                    </a:lnTo>
                    <a:lnTo>
                      <a:pt x="1554" y="6"/>
                    </a:lnTo>
                    <a:lnTo>
                      <a:pt x="1544" y="8"/>
                    </a:lnTo>
                    <a:lnTo>
                      <a:pt x="1537" y="8"/>
                    </a:lnTo>
                    <a:lnTo>
                      <a:pt x="1532" y="9"/>
                    </a:lnTo>
                    <a:lnTo>
                      <a:pt x="1529" y="9"/>
                    </a:lnTo>
                    <a:lnTo>
                      <a:pt x="1156" y="31"/>
                    </a:lnTo>
                    <a:lnTo>
                      <a:pt x="1152" y="31"/>
                    </a:lnTo>
                    <a:lnTo>
                      <a:pt x="1147" y="32"/>
                    </a:lnTo>
                    <a:lnTo>
                      <a:pt x="1138" y="34"/>
                    </a:lnTo>
                    <a:lnTo>
                      <a:pt x="1126" y="37"/>
                    </a:lnTo>
                    <a:lnTo>
                      <a:pt x="1110" y="41"/>
                    </a:lnTo>
                    <a:lnTo>
                      <a:pt x="1094" y="44"/>
                    </a:lnTo>
                    <a:lnTo>
                      <a:pt x="1074" y="50"/>
                    </a:lnTo>
                    <a:lnTo>
                      <a:pt x="1053" y="56"/>
                    </a:lnTo>
                    <a:lnTo>
                      <a:pt x="1027" y="63"/>
                    </a:lnTo>
                    <a:lnTo>
                      <a:pt x="1002" y="70"/>
                    </a:lnTo>
                    <a:lnTo>
                      <a:pt x="976" y="79"/>
                    </a:lnTo>
                    <a:lnTo>
                      <a:pt x="950" y="88"/>
                    </a:lnTo>
                    <a:lnTo>
                      <a:pt x="922" y="98"/>
                    </a:lnTo>
                    <a:lnTo>
                      <a:pt x="894" y="108"/>
                    </a:lnTo>
                    <a:lnTo>
                      <a:pt x="865" y="120"/>
                    </a:lnTo>
                    <a:lnTo>
                      <a:pt x="838" y="133"/>
                    </a:lnTo>
                    <a:lnTo>
                      <a:pt x="809" y="143"/>
                    </a:lnTo>
                    <a:lnTo>
                      <a:pt x="781" y="157"/>
                    </a:lnTo>
                    <a:lnTo>
                      <a:pt x="752" y="168"/>
                    </a:lnTo>
                    <a:lnTo>
                      <a:pt x="725" y="181"/>
                    </a:lnTo>
                    <a:lnTo>
                      <a:pt x="696" y="192"/>
                    </a:lnTo>
                    <a:lnTo>
                      <a:pt x="669" y="206"/>
                    </a:lnTo>
                    <a:lnTo>
                      <a:pt x="641" y="218"/>
                    </a:lnTo>
                    <a:lnTo>
                      <a:pt x="617" y="230"/>
                    </a:lnTo>
                    <a:lnTo>
                      <a:pt x="590" y="244"/>
                    </a:lnTo>
                    <a:lnTo>
                      <a:pt x="565" y="256"/>
                    </a:lnTo>
                    <a:lnTo>
                      <a:pt x="539" y="268"/>
                    </a:lnTo>
                    <a:lnTo>
                      <a:pt x="518" y="282"/>
                    </a:lnTo>
                    <a:lnTo>
                      <a:pt x="494" y="294"/>
                    </a:lnTo>
                    <a:lnTo>
                      <a:pt x="474" y="308"/>
                    </a:lnTo>
                    <a:lnTo>
                      <a:pt x="454" y="322"/>
                    </a:lnTo>
                    <a:lnTo>
                      <a:pt x="436" y="337"/>
                    </a:lnTo>
                    <a:lnTo>
                      <a:pt x="416" y="350"/>
                    </a:lnTo>
                    <a:lnTo>
                      <a:pt x="395" y="370"/>
                    </a:lnTo>
                    <a:lnTo>
                      <a:pt x="370" y="392"/>
                    </a:lnTo>
                    <a:lnTo>
                      <a:pt x="346" y="421"/>
                    </a:lnTo>
                    <a:lnTo>
                      <a:pt x="318" y="451"/>
                    </a:lnTo>
                    <a:lnTo>
                      <a:pt x="291" y="486"/>
                    </a:lnTo>
                    <a:lnTo>
                      <a:pt x="262" y="526"/>
                    </a:lnTo>
                    <a:lnTo>
                      <a:pt x="233" y="571"/>
                    </a:lnTo>
                    <a:lnTo>
                      <a:pt x="203" y="619"/>
                    </a:lnTo>
                    <a:lnTo>
                      <a:pt x="175" y="670"/>
                    </a:lnTo>
                    <a:lnTo>
                      <a:pt x="146" y="728"/>
                    </a:lnTo>
                    <a:lnTo>
                      <a:pt x="119" y="792"/>
                    </a:lnTo>
                    <a:lnTo>
                      <a:pt x="90" y="858"/>
                    </a:lnTo>
                    <a:lnTo>
                      <a:pt x="66" y="931"/>
                    </a:lnTo>
                    <a:lnTo>
                      <a:pt x="41" y="1008"/>
                    </a:lnTo>
                    <a:lnTo>
                      <a:pt x="20" y="1094"/>
                    </a:lnTo>
                    <a:lnTo>
                      <a:pt x="20" y="1095"/>
                    </a:lnTo>
                    <a:lnTo>
                      <a:pt x="18" y="1103"/>
                    </a:lnTo>
                    <a:lnTo>
                      <a:pt x="17" y="1115"/>
                    </a:lnTo>
                    <a:lnTo>
                      <a:pt x="14" y="1132"/>
                    </a:lnTo>
                    <a:lnTo>
                      <a:pt x="11" y="1153"/>
                    </a:lnTo>
                    <a:lnTo>
                      <a:pt x="9" y="1179"/>
                    </a:lnTo>
                    <a:lnTo>
                      <a:pt x="6" y="1208"/>
                    </a:lnTo>
                    <a:lnTo>
                      <a:pt x="5" y="1243"/>
                    </a:lnTo>
                    <a:lnTo>
                      <a:pt x="2" y="1278"/>
                    </a:lnTo>
                    <a:lnTo>
                      <a:pt x="2" y="1318"/>
                    </a:lnTo>
                    <a:lnTo>
                      <a:pt x="0" y="1360"/>
                    </a:lnTo>
                    <a:lnTo>
                      <a:pt x="3" y="1405"/>
                    </a:lnTo>
                    <a:lnTo>
                      <a:pt x="3" y="1452"/>
                    </a:lnTo>
                    <a:lnTo>
                      <a:pt x="8" y="1502"/>
                    </a:lnTo>
                    <a:lnTo>
                      <a:pt x="14" y="1552"/>
                    </a:lnTo>
                    <a:lnTo>
                      <a:pt x="20" y="1607"/>
                    </a:lnTo>
                    <a:lnTo>
                      <a:pt x="28" y="1659"/>
                    </a:lnTo>
                    <a:lnTo>
                      <a:pt x="38" y="1711"/>
                    </a:lnTo>
                    <a:lnTo>
                      <a:pt x="47" y="1761"/>
                    </a:lnTo>
                    <a:lnTo>
                      <a:pt x="61" y="1811"/>
                    </a:lnTo>
                    <a:lnTo>
                      <a:pt x="73" y="1858"/>
                    </a:lnTo>
                    <a:lnTo>
                      <a:pt x="85" y="1906"/>
                    </a:lnTo>
                    <a:lnTo>
                      <a:pt x="99" y="1950"/>
                    </a:lnTo>
                    <a:lnTo>
                      <a:pt x="116" y="1994"/>
                    </a:lnTo>
                    <a:lnTo>
                      <a:pt x="130" y="2035"/>
                    </a:lnTo>
                    <a:lnTo>
                      <a:pt x="145" y="2075"/>
                    </a:lnTo>
                    <a:lnTo>
                      <a:pt x="160" y="2111"/>
                    </a:lnTo>
                    <a:lnTo>
                      <a:pt x="175" y="2146"/>
                    </a:lnTo>
                    <a:lnTo>
                      <a:pt x="190" y="2178"/>
                    </a:lnTo>
                    <a:lnTo>
                      <a:pt x="206" y="2209"/>
                    </a:lnTo>
                    <a:lnTo>
                      <a:pt x="219" y="2238"/>
                    </a:lnTo>
                    <a:lnTo>
                      <a:pt x="235" y="2262"/>
                    </a:lnTo>
                    <a:lnTo>
                      <a:pt x="321" y="2387"/>
                    </a:lnTo>
                    <a:lnTo>
                      <a:pt x="445" y="2507"/>
                    </a:lnTo>
                    <a:lnTo>
                      <a:pt x="562" y="2338"/>
                    </a:lnTo>
                    <a:lnTo>
                      <a:pt x="463" y="2236"/>
                    </a:lnTo>
                    <a:lnTo>
                      <a:pt x="460" y="2235"/>
                    </a:lnTo>
                    <a:lnTo>
                      <a:pt x="457" y="2230"/>
                    </a:lnTo>
                    <a:lnTo>
                      <a:pt x="452" y="2223"/>
                    </a:lnTo>
                    <a:lnTo>
                      <a:pt x="446" y="2213"/>
                    </a:lnTo>
                    <a:lnTo>
                      <a:pt x="437" y="2200"/>
                    </a:lnTo>
                    <a:lnTo>
                      <a:pt x="428" y="2186"/>
                    </a:lnTo>
                    <a:lnTo>
                      <a:pt x="417" y="2169"/>
                    </a:lnTo>
                    <a:lnTo>
                      <a:pt x="408" y="2151"/>
                    </a:lnTo>
                    <a:lnTo>
                      <a:pt x="396" y="2128"/>
                    </a:lnTo>
                    <a:lnTo>
                      <a:pt x="384" y="2107"/>
                    </a:lnTo>
                    <a:lnTo>
                      <a:pt x="372" y="2082"/>
                    </a:lnTo>
                    <a:lnTo>
                      <a:pt x="361" y="2058"/>
                    </a:lnTo>
                    <a:lnTo>
                      <a:pt x="350" y="2032"/>
                    </a:lnTo>
                    <a:lnTo>
                      <a:pt x="341" y="2005"/>
                    </a:lnTo>
                    <a:lnTo>
                      <a:pt x="332" y="1974"/>
                    </a:lnTo>
                    <a:lnTo>
                      <a:pt x="326" y="1945"/>
                    </a:lnTo>
                    <a:lnTo>
                      <a:pt x="318" y="1915"/>
                    </a:lnTo>
                    <a:lnTo>
                      <a:pt x="312" y="1887"/>
                    </a:lnTo>
                    <a:lnTo>
                      <a:pt x="305" y="1858"/>
                    </a:lnTo>
                    <a:lnTo>
                      <a:pt x="299" y="1834"/>
                    </a:lnTo>
                    <a:lnTo>
                      <a:pt x="293" y="1808"/>
                    </a:lnTo>
                    <a:lnTo>
                      <a:pt x="288" y="1785"/>
                    </a:lnTo>
                    <a:lnTo>
                      <a:pt x="282" y="1762"/>
                    </a:lnTo>
                    <a:lnTo>
                      <a:pt x="277" y="1746"/>
                    </a:lnTo>
                    <a:lnTo>
                      <a:pt x="273" y="1726"/>
                    </a:lnTo>
                    <a:lnTo>
                      <a:pt x="268" y="1711"/>
                    </a:lnTo>
                    <a:lnTo>
                      <a:pt x="265" y="1697"/>
                    </a:lnTo>
                    <a:lnTo>
                      <a:pt x="262" y="1686"/>
                    </a:lnTo>
                    <a:lnTo>
                      <a:pt x="259" y="1677"/>
                    </a:lnTo>
                    <a:lnTo>
                      <a:pt x="257" y="1671"/>
                    </a:lnTo>
                    <a:lnTo>
                      <a:pt x="257" y="1667"/>
                    </a:lnTo>
                    <a:lnTo>
                      <a:pt x="200" y="1674"/>
                    </a:lnTo>
                    <a:lnTo>
                      <a:pt x="149" y="1571"/>
                    </a:lnTo>
                    <a:lnTo>
                      <a:pt x="139" y="1473"/>
                    </a:lnTo>
                    <a:lnTo>
                      <a:pt x="151" y="1418"/>
                    </a:lnTo>
                    <a:lnTo>
                      <a:pt x="203" y="1362"/>
                    </a:lnTo>
                    <a:lnTo>
                      <a:pt x="232" y="1345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4" name="Freeform 232"/>
              <p:cNvSpPr>
                <a:spLocks/>
              </p:cNvSpPr>
              <p:nvPr/>
            </p:nvSpPr>
            <p:spPr bwMode="auto">
              <a:xfrm>
                <a:off x="1187" y="3168"/>
                <a:ext cx="129" cy="174"/>
              </a:xfrm>
              <a:custGeom>
                <a:avLst/>
                <a:gdLst>
                  <a:gd name="T0" fmla="*/ 0 w 259"/>
                  <a:gd name="T1" fmla="*/ 114 h 349"/>
                  <a:gd name="T2" fmla="*/ 9 w 259"/>
                  <a:gd name="T3" fmla="*/ 174 h 349"/>
                  <a:gd name="T4" fmla="*/ 58 w 259"/>
                  <a:gd name="T5" fmla="*/ 145 h 349"/>
                  <a:gd name="T6" fmla="*/ 102 w 259"/>
                  <a:gd name="T7" fmla="*/ 124 h 349"/>
                  <a:gd name="T8" fmla="*/ 121 w 259"/>
                  <a:gd name="T9" fmla="*/ 73 h 349"/>
                  <a:gd name="T10" fmla="*/ 129 w 259"/>
                  <a:gd name="T11" fmla="*/ 0 h 349"/>
                  <a:gd name="T12" fmla="*/ 43 w 259"/>
                  <a:gd name="T13" fmla="*/ 87 h 349"/>
                  <a:gd name="T14" fmla="*/ 0 w 259"/>
                  <a:gd name="T15" fmla="*/ 114 h 349"/>
                  <a:gd name="T16" fmla="*/ 0 w 259"/>
                  <a:gd name="T17" fmla="*/ 114 h 3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9"/>
                  <a:gd name="T28" fmla="*/ 0 h 349"/>
                  <a:gd name="T29" fmla="*/ 259 w 259"/>
                  <a:gd name="T30" fmla="*/ 349 h 3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9" h="349">
                    <a:moveTo>
                      <a:pt x="0" y="229"/>
                    </a:moveTo>
                    <a:lnTo>
                      <a:pt x="19" y="349"/>
                    </a:lnTo>
                    <a:lnTo>
                      <a:pt x="116" y="290"/>
                    </a:lnTo>
                    <a:lnTo>
                      <a:pt x="204" y="249"/>
                    </a:lnTo>
                    <a:lnTo>
                      <a:pt x="243" y="146"/>
                    </a:lnTo>
                    <a:lnTo>
                      <a:pt x="259" y="0"/>
                    </a:lnTo>
                    <a:lnTo>
                      <a:pt x="86" y="174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5" name="Freeform 233"/>
              <p:cNvSpPr>
                <a:spLocks/>
              </p:cNvSpPr>
              <p:nvPr/>
            </p:nvSpPr>
            <p:spPr bwMode="auto">
              <a:xfrm>
                <a:off x="992" y="2948"/>
                <a:ext cx="428" cy="585"/>
              </a:xfrm>
              <a:custGeom>
                <a:avLst/>
                <a:gdLst>
                  <a:gd name="T0" fmla="*/ 125 w 856"/>
                  <a:gd name="T1" fmla="*/ 490 h 1171"/>
                  <a:gd name="T2" fmla="*/ 132 w 856"/>
                  <a:gd name="T3" fmla="*/ 512 h 1171"/>
                  <a:gd name="T4" fmla="*/ 139 w 856"/>
                  <a:gd name="T5" fmla="*/ 531 h 1171"/>
                  <a:gd name="T6" fmla="*/ 146 w 856"/>
                  <a:gd name="T7" fmla="*/ 547 h 1171"/>
                  <a:gd name="T8" fmla="*/ 153 w 856"/>
                  <a:gd name="T9" fmla="*/ 561 h 1171"/>
                  <a:gd name="T10" fmla="*/ 159 w 856"/>
                  <a:gd name="T11" fmla="*/ 573 h 1171"/>
                  <a:gd name="T12" fmla="*/ 164 w 856"/>
                  <a:gd name="T13" fmla="*/ 580 h 1171"/>
                  <a:gd name="T14" fmla="*/ 167 w 856"/>
                  <a:gd name="T15" fmla="*/ 585 h 1171"/>
                  <a:gd name="T16" fmla="*/ 194 w 856"/>
                  <a:gd name="T17" fmla="*/ 566 h 1171"/>
                  <a:gd name="T18" fmla="*/ 231 w 856"/>
                  <a:gd name="T19" fmla="*/ 498 h 1171"/>
                  <a:gd name="T20" fmla="*/ 220 w 856"/>
                  <a:gd name="T21" fmla="*/ 449 h 1171"/>
                  <a:gd name="T22" fmla="*/ 230 w 856"/>
                  <a:gd name="T23" fmla="*/ 446 h 1171"/>
                  <a:gd name="T24" fmla="*/ 246 w 856"/>
                  <a:gd name="T25" fmla="*/ 442 h 1171"/>
                  <a:gd name="T26" fmla="*/ 269 w 856"/>
                  <a:gd name="T27" fmla="*/ 436 h 1171"/>
                  <a:gd name="T28" fmla="*/ 293 w 856"/>
                  <a:gd name="T29" fmla="*/ 429 h 1171"/>
                  <a:gd name="T30" fmla="*/ 319 w 856"/>
                  <a:gd name="T31" fmla="*/ 420 h 1171"/>
                  <a:gd name="T32" fmla="*/ 341 w 856"/>
                  <a:gd name="T33" fmla="*/ 412 h 1171"/>
                  <a:gd name="T34" fmla="*/ 360 w 856"/>
                  <a:gd name="T35" fmla="*/ 403 h 1171"/>
                  <a:gd name="T36" fmla="*/ 373 w 856"/>
                  <a:gd name="T37" fmla="*/ 394 h 1171"/>
                  <a:gd name="T38" fmla="*/ 382 w 856"/>
                  <a:gd name="T39" fmla="*/ 382 h 1171"/>
                  <a:gd name="T40" fmla="*/ 389 w 856"/>
                  <a:gd name="T41" fmla="*/ 367 h 1171"/>
                  <a:gd name="T42" fmla="*/ 395 w 856"/>
                  <a:gd name="T43" fmla="*/ 352 h 1171"/>
                  <a:gd name="T44" fmla="*/ 399 w 856"/>
                  <a:gd name="T45" fmla="*/ 336 h 1171"/>
                  <a:gd name="T46" fmla="*/ 402 w 856"/>
                  <a:gd name="T47" fmla="*/ 323 h 1171"/>
                  <a:gd name="T48" fmla="*/ 405 w 856"/>
                  <a:gd name="T49" fmla="*/ 312 h 1171"/>
                  <a:gd name="T50" fmla="*/ 405 w 856"/>
                  <a:gd name="T51" fmla="*/ 307 h 1171"/>
                  <a:gd name="T52" fmla="*/ 428 w 856"/>
                  <a:gd name="T53" fmla="*/ 183 h 1171"/>
                  <a:gd name="T54" fmla="*/ 419 w 856"/>
                  <a:gd name="T55" fmla="*/ 135 h 1171"/>
                  <a:gd name="T56" fmla="*/ 312 w 856"/>
                  <a:gd name="T57" fmla="*/ 0 h 1171"/>
                  <a:gd name="T58" fmla="*/ 304 w 856"/>
                  <a:gd name="T59" fmla="*/ 0 h 1171"/>
                  <a:gd name="T60" fmla="*/ 290 w 856"/>
                  <a:gd name="T61" fmla="*/ 1 h 1171"/>
                  <a:gd name="T62" fmla="*/ 271 w 856"/>
                  <a:gd name="T63" fmla="*/ 2 h 1171"/>
                  <a:gd name="T64" fmla="*/ 252 w 856"/>
                  <a:gd name="T65" fmla="*/ 4 h 1171"/>
                  <a:gd name="T66" fmla="*/ 234 w 856"/>
                  <a:gd name="T67" fmla="*/ 6 h 1171"/>
                  <a:gd name="T68" fmla="*/ 219 w 856"/>
                  <a:gd name="T69" fmla="*/ 7 h 1171"/>
                  <a:gd name="T70" fmla="*/ 210 w 856"/>
                  <a:gd name="T71" fmla="*/ 8 h 1171"/>
                  <a:gd name="T72" fmla="*/ 207 w 856"/>
                  <a:gd name="T73" fmla="*/ 10 h 1171"/>
                  <a:gd name="T74" fmla="*/ 201 w 856"/>
                  <a:gd name="T75" fmla="*/ 10 h 1171"/>
                  <a:gd name="T76" fmla="*/ 190 w 856"/>
                  <a:gd name="T77" fmla="*/ 13 h 1171"/>
                  <a:gd name="T78" fmla="*/ 177 w 856"/>
                  <a:gd name="T79" fmla="*/ 18 h 1171"/>
                  <a:gd name="T80" fmla="*/ 160 w 856"/>
                  <a:gd name="T81" fmla="*/ 25 h 1171"/>
                  <a:gd name="T82" fmla="*/ 143 w 856"/>
                  <a:gd name="T83" fmla="*/ 33 h 1171"/>
                  <a:gd name="T84" fmla="*/ 123 w 856"/>
                  <a:gd name="T85" fmla="*/ 45 h 1171"/>
                  <a:gd name="T86" fmla="*/ 105 w 856"/>
                  <a:gd name="T87" fmla="*/ 60 h 1171"/>
                  <a:gd name="T88" fmla="*/ 87 w 856"/>
                  <a:gd name="T89" fmla="*/ 77 h 1171"/>
                  <a:gd name="T90" fmla="*/ 69 w 856"/>
                  <a:gd name="T91" fmla="*/ 96 h 1171"/>
                  <a:gd name="T92" fmla="*/ 51 w 856"/>
                  <a:gd name="T93" fmla="*/ 115 h 1171"/>
                  <a:gd name="T94" fmla="*/ 36 w 856"/>
                  <a:gd name="T95" fmla="*/ 134 h 1171"/>
                  <a:gd name="T96" fmla="*/ 22 w 856"/>
                  <a:gd name="T97" fmla="*/ 151 h 1171"/>
                  <a:gd name="T98" fmla="*/ 12 w 856"/>
                  <a:gd name="T99" fmla="*/ 165 h 1171"/>
                  <a:gd name="T100" fmla="*/ 5 w 856"/>
                  <a:gd name="T101" fmla="*/ 176 h 1171"/>
                  <a:gd name="T102" fmla="*/ 0 w 856"/>
                  <a:gd name="T103" fmla="*/ 182 h 1171"/>
                  <a:gd name="T104" fmla="*/ 6 w 856"/>
                  <a:gd name="T105" fmla="*/ 298 h 1171"/>
                  <a:gd name="T106" fmla="*/ 88 w 856"/>
                  <a:gd name="T107" fmla="*/ 352 h 1171"/>
                  <a:gd name="T108" fmla="*/ 101 w 856"/>
                  <a:gd name="T109" fmla="*/ 349 h 1171"/>
                  <a:gd name="T110" fmla="*/ 101 w 856"/>
                  <a:gd name="T111" fmla="*/ 355 h 1171"/>
                  <a:gd name="T112" fmla="*/ 102 w 856"/>
                  <a:gd name="T113" fmla="*/ 367 h 1171"/>
                  <a:gd name="T114" fmla="*/ 105 w 856"/>
                  <a:gd name="T115" fmla="*/ 382 h 1171"/>
                  <a:gd name="T116" fmla="*/ 107 w 856"/>
                  <a:gd name="T117" fmla="*/ 401 h 1171"/>
                  <a:gd name="T118" fmla="*/ 110 w 856"/>
                  <a:gd name="T119" fmla="*/ 422 h 1171"/>
                  <a:gd name="T120" fmla="*/ 114 w 856"/>
                  <a:gd name="T121" fmla="*/ 445 h 1171"/>
                  <a:gd name="T122" fmla="*/ 119 w 856"/>
                  <a:gd name="T123" fmla="*/ 468 h 1171"/>
                  <a:gd name="T124" fmla="*/ 122 w 856"/>
                  <a:gd name="T125" fmla="*/ 480 h 117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56"/>
                  <a:gd name="T190" fmla="*/ 0 h 1171"/>
                  <a:gd name="T191" fmla="*/ 856 w 856"/>
                  <a:gd name="T192" fmla="*/ 1171 h 117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56" h="1171">
                    <a:moveTo>
                      <a:pt x="245" y="961"/>
                    </a:moveTo>
                    <a:lnTo>
                      <a:pt x="250" y="981"/>
                    </a:lnTo>
                    <a:lnTo>
                      <a:pt x="257" y="1004"/>
                    </a:lnTo>
                    <a:lnTo>
                      <a:pt x="263" y="1024"/>
                    </a:lnTo>
                    <a:lnTo>
                      <a:pt x="271" y="1043"/>
                    </a:lnTo>
                    <a:lnTo>
                      <a:pt x="277" y="1062"/>
                    </a:lnTo>
                    <a:lnTo>
                      <a:pt x="286" y="1078"/>
                    </a:lnTo>
                    <a:lnTo>
                      <a:pt x="292" y="1095"/>
                    </a:lnTo>
                    <a:lnTo>
                      <a:pt x="302" y="1110"/>
                    </a:lnTo>
                    <a:lnTo>
                      <a:pt x="306" y="1123"/>
                    </a:lnTo>
                    <a:lnTo>
                      <a:pt x="312" y="1136"/>
                    </a:lnTo>
                    <a:lnTo>
                      <a:pt x="318" y="1146"/>
                    </a:lnTo>
                    <a:lnTo>
                      <a:pt x="324" y="1155"/>
                    </a:lnTo>
                    <a:lnTo>
                      <a:pt x="327" y="1161"/>
                    </a:lnTo>
                    <a:lnTo>
                      <a:pt x="332" y="1167"/>
                    </a:lnTo>
                    <a:lnTo>
                      <a:pt x="334" y="1170"/>
                    </a:lnTo>
                    <a:lnTo>
                      <a:pt x="335" y="1171"/>
                    </a:lnTo>
                    <a:lnTo>
                      <a:pt x="387" y="1133"/>
                    </a:lnTo>
                    <a:lnTo>
                      <a:pt x="506" y="1103"/>
                    </a:lnTo>
                    <a:lnTo>
                      <a:pt x="463" y="996"/>
                    </a:lnTo>
                    <a:lnTo>
                      <a:pt x="439" y="900"/>
                    </a:lnTo>
                    <a:lnTo>
                      <a:pt x="440" y="899"/>
                    </a:lnTo>
                    <a:lnTo>
                      <a:pt x="448" y="897"/>
                    </a:lnTo>
                    <a:lnTo>
                      <a:pt x="460" y="893"/>
                    </a:lnTo>
                    <a:lnTo>
                      <a:pt x="475" y="890"/>
                    </a:lnTo>
                    <a:lnTo>
                      <a:pt x="493" y="885"/>
                    </a:lnTo>
                    <a:lnTo>
                      <a:pt x="515" y="879"/>
                    </a:lnTo>
                    <a:lnTo>
                      <a:pt x="538" y="873"/>
                    </a:lnTo>
                    <a:lnTo>
                      <a:pt x="562" y="867"/>
                    </a:lnTo>
                    <a:lnTo>
                      <a:pt x="586" y="858"/>
                    </a:lnTo>
                    <a:lnTo>
                      <a:pt x="612" y="850"/>
                    </a:lnTo>
                    <a:lnTo>
                      <a:pt x="637" y="841"/>
                    </a:lnTo>
                    <a:lnTo>
                      <a:pt x="661" y="833"/>
                    </a:lnTo>
                    <a:lnTo>
                      <a:pt x="682" y="824"/>
                    </a:lnTo>
                    <a:lnTo>
                      <a:pt x="702" y="816"/>
                    </a:lnTo>
                    <a:lnTo>
                      <a:pt x="720" y="807"/>
                    </a:lnTo>
                    <a:lnTo>
                      <a:pt x="734" y="800"/>
                    </a:lnTo>
                    <a:lnTo>
                      <a:pt x="745" y="789"/>
                    </a:lnTo>
                    <a:lnTo>
                      <a:pt x="754" y="778"/>
                    </a:lnTo>
                    <a:lnTo>
                      <a:pt x="763" y="765"/>
                    </a:lnTo>
                    <a:lnTo>
                      <a:pt x="772" y="751"/>
                    </a:lnTo>
                    <a:lnTo>
                      <a:pt x="778" y="734"/>
                    </a:lnTo>
                    <a:lnTo>
                      <a:pt x="784" y="721"/>
                    </a:lnTo>
                    <a:lnTo>
                      <a:pt x="790" y="704"/>
                    </a:lnTo>
                    <a:lnTo>
                      <a:pt x="795" y="689"/>
                    </a:lnTo>
                    <a:lnTo>
                      <a:pt x="798" y="673"/>
                    </a:lnTo>
                    <a:lnTo>
                      <a:pt x="803" y="658"/>
                    </a:lnTo>
                    <a:lnTo>
                      <a:pt x="804" y="646"/>
                    </a:lnTo>
                    <a:lnTo>
                      <a:pt x="807" y="635"/>
                    </a:lnTo>
                    <a:lnTo>
                      <a:pt x="809" y="625"/>
                    </a:lnTo>
                    <a:lnTo>
                      <a:pt x="810" y="618"/>
                    </a:lnTo>
                    <a:lnTo>
                      <a:pt x="810" y="614"/>
                    </a:lnTo>
                    <a:lnTo>
                      <a:pt x="812" y="614"/>
                    </a:lnTo>
                    <a:lnTo>
                      <a:pt x="856" y="366"/>
                    </a:lnTo>
                    <a:lnTo>
                      <a:pt x="847" y="289"/>
                    </a:lnTo>
                    <a:lnTo>
                      <a:pt x="838" y="271"/>
                    </a:lnTo>
                    <a:lnTo>
                      <a:pt x="627" y="0"/>
                    </a:lnTo>
                    <a:lnTo>
                      <a:pt x="624" y="0"/>
                    </a:lnTo>
                    <a:lnTo>
                      <a:pt x="617" y="0"/>
                    </a:lnTo>
                    <a:lnTo>
                      <a:pt x="608" y="0"/>
                    </a:lnTo>
                    <a:lnTo>
                      <a:pt x="594" y="2"/>
                    </a:lnTo>
                    <a:lnTo>
                      <a:pt x="579" y="2"/>
                    </a:lnTo>
                    <a:lnTo>
                      <a:pt x="562" y="3"/>
                    </a:lnTo>
                    <a:lnTo>
                      <a:pt x="542" y="5"/>
                    </a:lnTo>
                    <a:lnTo>
                      <a:pt x="524" y="8"/>
                    </a:lnTo>
                    <a:lnTo>
                      <a:pt x="504" y="9"/>
                    </a:lnTo>
                    <a:lnTo>
                      <a:pt x="486" y="11"/>
                    </a:lnTo>
                    <a:lnTo>
                      <a:pt x="468" y="12"/>
                    </a:lnTo>
                    <a:lnTo>
                      <a:pt x="452" y="14"/>
                    </a:lnTo>
                    <a:lnTo>
                      <a:pt x="439" y="15"/>
                    </a:lnTo>
                    <a:lnTo>
                      <a:pt x="428" y="17"/>
                    </a:lnTo>
                    <a:lnTo>
                      <a:pt x="420" y="17"/>
                    </a:lnTo>
                    <a:lnTo>
                      <a:pt x="417" y="20"/>
                    </a:lnTo>
                    <a:lnTo>
                      <a:pt x="414" y="20"/>
                    </a:lnTo>
                    <a:lnTo>
                      <a:pt x="408" y="20"/>
                    </a:lnTo>
                    <a:lnTo>
                      <a:pt x="401" y="21"/>
                    </a:lnTo>
                    <a:lnTo>
                      <a:pt x="391" y="24"/>
                    </a:lnTo>
                    <a:lnTo>
                      <a:pt x="379" y="27"/>
                    </a:lnTo>
                    <a:lnTo>
                      <a:pt x="367" y="31"/>
                    </a:lnTo>
                    <a:lnTo>
                      <a:pt x="353" y="37"/>
                    </a:lnTo>
                    <a:lnTo>
                      <a:pt x="338" y="44"/>
                    </a:lnTo>
                    <a:lnTo>
                      <a:pt x="320" y="50"/>
                    </a:lnTo>
                    <a:lnTo>
                      <a:pt x="303" y="59"/>
                    </a:lnTo>
                    <a:lnTo>
                      <a:pt x="285" y="67"/>
                    </a:lnTo>
                    <a:lnTo>
                      <a:pt x="267" y="79"/>
                    </a:lnTo>
                    <a:lnTo>
                      <a:pt x="247" y="90"/>
                    </a:lnTo>
                    <a:lnTo>
                      <a:pt x="230" y="105"/>
                    </a:lnTo>
                    <a:lnTo>
                      <a:pt x="210" y="120"/>
                    </a:lnTo>
                    <a:lnTo>
                      <a:pt x="192" y="137"/>
                    </a:lnTo>
                    <a:lnTo>
                      <a:pt x="174" y="155"/>
                    </a:lnTo>
                    <a:lnTo>
                      <a:pt x="154" y="174"/>
                    </a:lnTo>
                    <a:lnTo>
                      <a:pt x="137" y="193"/>
                    </a:lnTo>
                    <a:lnTo>
                      <a:pt x="119" y="212"/>
                    </a:lnTo>
                    <a:lnTo>
                      <a:pt x="102" y="230"/>
                    </a:lnTo>
                    <a:lnTo>
                      <a:pt x="87" y="250"/>
                    </a:lnTo>
                    <a:lnTo>
                      <a:pt x="72" y="268"/>
                    </a:lnTo>
                    <a:lnTo>
                      <a:pt x="58" y="286"/>
                    </a:lnTo>
                    <a:lnTo>
                      <a:pt x="44" y="302"/>
                    </a:lnTo>
                    <a:lnTo>
                      <a:pt x="33" y="317"/>
                    </a:lnTo>
                    <a:lnTo>
                      <a:pt x="24" y="331"/>
                    </a:lnTo>
                    <a:lnTo>
                      <a:pt x="17" y="343"/>
                    </a:lnTo>
                    <a:lnTo>
                      <a:pt x="9" y="352"/>
                    </a:lnTo>
                    <a:lnTo>
                      <a:pt x="3" y="360"/>
                    </a:lnTo>
                    <a:lnTo>
                      <a:pt x="0" y="364"/>
                    </a:lnTo>
                    <a:lnTo>
                      <a:pt x="0" y="366"/>
                    </a:lnTo>
                    <a:lnTo>
                      <a:pt x="12" y="596"/>
                    </a:lnTo>
                    <a:lnTo>
                      <a:pt x="99" y="661"/>
                    </a:lnTo>
                    <a:lnTo>
                      <a:pt x="175" y="704"/>
                    </a:lnTo>
                    <a:lnTo>
                      <a:pt x="201" y="699"/>
                    </a:lnTo>
                    <a:lnTo>
                      <a:pt x="201" y="704"/>
                    </a:lnTo>
                    <a:lnTo>
                      <a:pt x="201" y="711"/>
                    </a:lnTo>
                    <a:lnTo>
                      <a:pt x="203" y="722"/>
                    </a:lnTo>
                    <a:lnTo>
                      <a:pt x="204" y="734"/>
                    </a:lnTo>
                    <a:lnTo>
                      <a:pt x="206" y="748"/>
                    </a:lnTo>
                    <a:lnTo>
                      <a:pt x="209" y="765"/>
                    </a:lnTo>
                    <a:lnTo>
                      <a:pt x="212" y="783"/>
                    </a:lnTo>
                    <a:lnTo>
                      <a:pt x="213" y="803"/>
                    </a:lnTo>
                    <a:lnTo>
                      <a:pt x="216" y="824"/>
                    </a:lnTo>
                    <a:lnTo>
                      <a:pt x="221" y="844"/>
                    </a:lnTo>
                    <a:lnTo>
                      <a:pt x="225" y="868"/>
                    </a:lnTo>
                    <a:lnTo>
                      <a:pt x="228" y="890"/>
                    </a:lnTo>
                    <a:lnTo>
                      <a:pt x="233" y="914"/>
                    </a:lnTo>
                    <a:lnTo>
                      <a:pt x="239" y="937"/>
                    </a:lnTo>
                    <a:lnTo>
                      <a:pt x="245" y="961"/>
                    </a:lnTo>
                    <a:close/>
                  </a:path>
                </a:pathLst>
              </a:custGeom>
              <a:solidFill>
                <a:srgbClr val="BFC9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6" name="Freeform 234"/>
              <p:cNvSpPr>
                <a:spLocks/>
              </p:cNvSpPr>
              <p:nvPr/>
            </p:nvSpPr>
            <p:spPr bwMode="auto">
              <a:xfrm>
                <a:off x="1073" y="3596"/>
                <a:ext cx="235" cy="92"/>
              </a:xfrm>
              <a:custGeom>
                <a:avLst/>
                <a:gdLst>
                  <a:gd name="T0" fmla="*/ 0 w 470"/>
                  <a:gd name="T1" fmla="*/ 8 h 185"/>
                  <a:gd name="T2" fmla="*/ 84 w 470"/>
                  <a:gd name="T3" fmla="*/ 88 h 185"/>
                  <a:gd name="T4" fmla="*/ 170 w 470"/>
                  <a:gd name="T5" fmla="*/ 34 h 185"/>
                  <a:gd name="T6" fmla="*/ 228 w 470"/>
                  <a:gd name="T7" fmla="*/ 92 h 185"/>
                  <a:gd name="T8" fmla="*/ 235 w 470"/>
                  <a:gd name="T9" fmla="*/ 87 h 185"/>
                  <a:gd name="T10" fmla="*/ 173 w 470"/>
                  <a:gd name="T11" fmla="*/ 22 h 185"/>
                  <a:gd name="T12" fmla="*/ 90 w 470"/>
                  <a:gd name="T13" fmla="*/ 73 h 185"/>
                  <a:gd name="T14" fmla="*/ 7 w 470"/>
                  <a:gd name="T15" fmla="*/ 0 h 185"/>
                  <a:gd name="T16" fmla="*/ 0 w 470"/>
                  <a:gd name="T17" fmla="*/ 8 h 185"/>
                  <a:gd name="T18" fmla="*/ 0 w 470"/>
                  <a:gd name="T19" fmla="*/ 8 h 1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70"/>
                  <a:gd name="T31" fmla="*/ 0 h 185"/>
                  <a:gd name="T32" fmla="*/ 470 w 470"/>
                  <a:gd name="T33" fmla="*/ 185 h 1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70" h="185">
                    <a:moveTo>
                      <a:pt x="0" y="16"/>
                    </a:moveTo>
                    <a:lnTo>
                      <a:pt x="168" y="177"/>
                    </a:lnTo>
                    <a:lnTo>
                      <a:pt x="340" y="69"/>
                    </a:lnTo>
                    <a:lnTo>
                      <a:pt x="456" y="185"/>
                    </a:lnTo>
                    <a:lnTo>
                      <a:pt x="470" y="174"/>
                    </a:lnTo>
                    <a:lnTo>
                      <a:pt x="345" y="44"/>
                    </a:lnTo>
                    <a:lnTo>
                      <a:pt x="180" y="147"/>
                    </a:lnTo>
                    <a:lnTo>
                      <a:pt x="14" y="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7" name="Freeform 235"/>
              <p:cNvSpPr>
                <a:spLocks/>
              </p:cNvSpPr>
              <p:nvPr/>
            </p:nvSpPr>
            <p:spPr bwMode="auto">
              <a:xfrm>
                <a:off x="1178" y="3502"/>
                <a:ext cx="98" cy="119"/>
              </a:xfrm>
              <a:custGeom>
                <a:avLst/>
                <a:gdLst>
                  <a:gd name="T0" fmla="*/ 0 w 197"/>
                  <a:gd name="T1" fmla="*/ 17 h 238"/>
                  <a:gd name="T2" fmla="*/ 6 w 197"/>
                  <a:gd name="T3" fmla="*/ 48 h 238"/>
                  <a:gd name="T4" fmla="*/ 6 w 197"/>
                  <a:gd name="T5" fmla="*/ 49 h 238"/>
                  <a:gd name="T6" fmla="*/ 7 w 197"/>
                  <a:gd name="T7" fmla="*/ 51 h 238"/>
                  <a:gd name="T8" fmla="*/ 7 w 197"/>
                  <a:gd name="T9" fmla="*/ 54 h 238"/>
                  <a:gd name="T10" fmla="*/ 8 w 197"/>
                  <a:gd name="T11" fmla="*/ 59 h 238"/>
                  <a:gd name="T12" fmla="*/ 10 w 197"/>
                  <a:gd name="T13" fmla="*/ 62 h 238"/>
                  <a:gd name="T14" fmla="*/ 11 w 197"/>
                  <a:gd name="T15" fmla="*/ 69 h 238"/>
                  <a:gd name="T16" fmla="*/ 14 w 197"/>
                  <a:gd name="T17" fmla="*/ 74 h 238"/>
                  <a:gd name="T18" fmla="*/ 16 w 197"/>
                  <a:gd name="T19" fmla="*/ 81 h 238"/>
                  <a:gd name="T20" fmla="*/ 17 w 197"/>
                  <a:gd name="T21" fmla="*/ 86 h 238"/>
                  <a:gd name="T22" fmla="*/ 20 w 197"/>
                  <a:gd name="T23" fmla="*/ 92 h 238"/>
                  <a:gd name="T24" fmla="*/ 22 w 197"/>
                  <a:gd name="T25" fmla="*/ 97 h 238"/>
                  <a:gd name="T26" fmla="*/ 26 w 197"/>
                  <a:gd name="T27" fmla="*/ 102 h 238"/>
                  <a:gd name="T28" fmla="*/ 27 w 197"/>
                  <a:gd name="T29" fmla="*/ 105 h 238"/>
                  <a:gd name="T30" fmla="*/ 30 w 197"/>
                  <a:gd name="T31" fmla="*/ 108 h 238"/>
                  <a:gd name="T32" fmla="*/ 33 w 197"/>
                  <a:gd name="T33" fmla="*/ 110 h 238"/>
                  <a:gd name="T34" fmla="*/ 35 w 197"/>
                  <a:gd name="T35" fmla="*/ 111 h 238"/>
                  <a:gd name="T36" fmla="*/ 39 w 197"/>
                  <a:gd name="T37" fmla="*/ 108 h 238"/>
                  <a:gd name="T38" fmla="*/ 42 w 197"/>
                  <a:gd name="T39" fmla="*/ 105 h 238"/>
                  <a:gd name="T40" fmla="*/ 46 w 197"/>
                  <a:gd name="T41" fmla="*/ 103 h 238"/>
                  <a:gd name="T42" fmla="*/ 49 w 197"/>
                  <a:gd name="T43" fmla="*/ 101 h 238"/>
                  <a:gd name="T44" fmla="*/ 53 w 197"/>
                  <a:gd name="T45" fmla="*/ 96 h 238"/>
                  <a:gd name="T46" fmla="*/ 55 w 197"/>
                  <a:gd name="T47" fmla="*/ 95 h 238"/>
                  <a:gd name="T48" fmla="*/ 65 w 197"/>
                  <a:gd name="T49" fmla="*/ 95 h 238"/>
                  <a:gd name="T50" fmla="*/ 86 w 197"/>
                  <a:gd name="T51" fmla="*/ 119 h 238"/>
                  <a:gd name="T52" fmla="*/ 96 w 197"/>
                  <a:gd name="T53" fmla="*/ 116 h 238"/>
                  <a:gd name="T54" fmla="*/ 98 w 197"/>
                  <a:gd name="T55" fmla="*/ 107 h 238"/>
                  <a:gd name="T56" fmla="*/ 97 w 197"/>
                  <a:gd name="T57" fmla="*/ 105 h 238"/>
                  <a:gd name="T58" fmla="*/ 97 w 197"/>
                  <a:gd name="T59" fmla="*/ 102 h 238"/>
                  <a:gd name="T60" fmla="*/ 97 w 197"/>
                  <a:gd name="T61" fmla="*/ 98 h 238"/>
                  <a:gd name="T62" fmla="*/ 97 w 197"/>
                  <a:gd name="T63" fmla="*/ 95 h 238"/>
                  <a:gd name="T64" fmla="*/ 96 w 197"/>
                  <a:gd name="T65" fmla="*/ 92 h 238"/>
                  <a:gd name="T66" fmla="*/ 96 w 197"/>
                  <a:gd name="T67" fmla="*/ 89 h 238"/>
                  <a:gd name="T68" fmla="*/ 94 w 197"/>
                  <a:gd name="T69" fmla="*/ 84 h 238"/>
                  <a:gd name="T70" fmla="*/ 93 w 197"/>
                  <a:gd name="T71" fmla="*/ 79 h 238"/>
                  <a:gd name="T72" fmla="*/ 93 w 197"/>
                  <a:gd name="T73" fmla="*/ 76 h 238"/>
                  <a:gd name="T74" fmla="*/ 91 w 197"/>
                  <a:gd name="T75" fmla="*/ 71 h 238"/>
                  <a:gd name="T76" fmla="*/ 90 w 197"/>
                  <a:gd name="T77" fmla="*/ 66 h 238"/>
                  <a:gd name="T78" fmla="*/ 88 w 197"/>
                  <a:gd name="T79" fmla="*/ 62 h 238"/>
                  <a:gd name="T80" fmla="*/ 86 w 197"/>
                  <a:gd name="T81" fmla="*/ 58 h 238"/>
                  <a:gd name="T82" fmla="*/ 84 w 197"/>
                  <a:gd name="T83" fmla="*/ 54 h 238"/>
                  <a:gd name="T84" fmla="*/ 82 w 197"/>
                  <a:gd name="T85" fmla="*/ 50 h 238"/>
                  <a:gd name="T86" fmla="*/ 79 w 197"/>
                  <a:gd name="T87" fmla="*/ 45 h 238"/>
                  <a:gd name="T88" fmla="*/ 77 w 197"/>
                  <a:gd name="T89" fmla="*/ 40 h 238"/>
                  <a:gd name="T90" fmla="*/ 74 w 197"/>
                  <a:gd name="T91" fmla="*/ 36 h 238"/>
                  <a:gd name="T92" fmla="*/ 71 w 197"/>
                  <a:gd name="T93" fmla="*/ 31 h 238"/>
                  <a:gd name="T94" fmla="*/ 68 w 197"/>
                  <a:gd name="T95" fmla="*/ 27 h 238"/>
                  <a:gd name="T96" fmla="*/ 66 w 197"/>
                  <a:gd name="T97" fmla="*/ 22 h 238"/>
                  <a:gd name="T98" fmla="*/ 64 w 197"/>
                  <a:gd name="T99" fmla="*/ 19 h 238"/>
                  <a:gd name="T100" fmla="*/ 61 w 197"/>
                  <a:gd name="T101" fmla="*/ 14 h 238"/>
                  <a:gd name="T102" fmla="*/ 59 w 197"/>
                  <a:gd name="T103" fmla="*/ 11 h 238"/>
                  <a:gd name="T104" fmla="*/ 57 w 197"/>
                  <a:gd name="T105" fmla="*/ 7 h 238"/>
                  <a:gd name="T106" fmla="*/ 56 w 197"/>
                  <a:gd name="T107" fmla="*/ 6 h 238"/>
                  <a:gd name="T108" fmla="*/ 53 w 197"/>
                  <a:gd name="T109" fmla="*/ 2 h 238"/>
                  <a:gd name="T110" fmla="*/ 53 w 197"/>
                  <a:gd name="T111" fmla="*/ 0 h 238"/>
                  <a:gd name="T112" fmla="*/ 0 w 197"/>
                  <a:gd name="T113" fmla="*/ 17 h 238"/>
                  <a:gd name="T114" fmla="*/ 0 w 197"/>
                  <a:gd name="T115" fmla="*/ 17 h 23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97"/>
                  <a:gd name="T175" fmla="*/ 0 h 238"/>
                  <a:gd name="T176" fmla="*/ 197 w 197"/>
                  <a:gd name="T177" fmla="*/ 238 h 23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97" h="238">
                    <a:moveTo>
                      <a:pt x="0" y="33"/>
                    </a:moveTo>
                    <a:lnTo>
                      <a:pt x="12" y="96"/>
                    </a:lnTo>
                    <a:lnTo>
                      <a:pt x="12" y="97"/>
                    </a:lnTo>
                    <a:lnTo>
                      <a:pt x="14" y="102"/>
                    </a:lnTo>
                    <a:lnTo>
                      <a:pt x="14" y="107"/>
                    </a:lnTo>
                    <a:lnTo>
                      <a:pt x="17" y="117"/>
                    </a:lnTo>
                    <a:lnTo>
                      <a:pt x="20" y="125"/>
                    </a:lnTo>
                    <a:lnTo>
                      <a:pt x="23" y="137"/>
                    </a:lnTo>
                    <a:lnTo>
                      <a:pt x="28" y="148"/>
                    </a:lnTo>
                    <a:lnTo>
                      <a:pt x="32" y="161"/>
                    </a:lnTo>
                    <a:lnTo>
                      <a:pt x="35" y="172"/>
                    </a:lnTo>
                    <a:lnTo>
                      <a:pt x="41" y="183"/>
                    </a:lnTo>
                    <a:lnTo>
                      <a:pt x="44" y="193"/>
                    </a:lnTo>
                    <a:lnTo>
                      <a:pt x="52" y="203"/>
                    </a:lnTo>
                    <a:lnTo>
                      <a:pt x="55" y="210"/>
                    </a:lnTo>
                    <a:lnTo>
                      <a:pt x="61" y="216"/>
                    </a:lnTo>
                    <a:lnTo>
                      <a:pt x="66" y="219"/>
                    </a:lnTo>
                    <a:lnTo>
                      <a:pt x="70" y="221"/>
                    </a:lnTo>
                    <a:lnTo>
                      <a:pt x="78" y="216"/>
                    </a:lnTo>
                    <a:lnTo>
                      <a:pt x="85" y="210"/>
                    </a:lnTo>
                    <a:lnTo>
                      <a:pt x="93" y="206"/>
                    </a:lnTo>
                    <a:lnTo>
                      <a:pt x="99" y="201"/>
                    </a:lnTo>
                    <a:lnTo>
                      <a:pt x="107" y="192"/>
                    </a:lnTo>
                    <a:lnTo>
                      <a:pt x="111" y="189"/>
                    </a:lnTo>
                    <a:lnTo>
                      <a:pt x="130" y="190"/>
                    </a:lnTo>
                    <a:lnTo>
                      <a:pt x="172" y="238"/>
                    </a:lnTo>
                    <a:lnTo>
                      <a:pt x="192" y="231"/>
                    </a:lnTo>
                    <a:lnTo>
                      <a:pt x="197" y="213"/>
                    </a:lnTo>
                    <a:lnTo>
                      <a:pt x="195" y="210"/>
                    </a:lnTo>
                    <a:lnTo>
                      <a:pt x="195" y="203"/>
                    </a:lnTo>
                    <a:lnTo>
                      <a:pt x="195" y="196"/>
                    </a:lnTo>
                    <a:lnTo>
                      <a:pt x="194" y="190"/>
                    </a:lnTo>
                    <a:lnTo>
                      <a:pt x="192" y="183"/>
                    </a:lnTo>
                    <a:lnTo>
                      <a:pt x="192" y="177"/>
                    </a:lnTo>
                    <a:lnTo>
                      <a:pt x="189" y="168"/>
                    </a:lnTo>
                    <a:lnTo>
                      <a:pt x="187" y="158"/>
                    </a:lnTo>
                    <a:lnTo>
                      <a:pt x="186" y="151"/>
                    </a:lnTo>
                    <a:lnTo>
                      <a:pt x="183" y="142"/>
                    </a:lnTo>
                    <a:lnTo>
                      <a:pt x="180" y="132"/>
                    </a:lnTo>
                    <a:lnTo>
                      <a:pt x="177" y="125"/>
                    </a:lnTo>
                    <a:lnTo>
                      <a:pt x="172" y="116"/>
                    </a:lnTo>
                    <a:lnTo>
                      <a:pt x="169" y="108"/>
                    </a:lnTo>
                    <a:lnTo>
                      <a:pt x="165" y="99"/>
                    </a:lnTo>
                    <a:lnTo>
                      <a:pt x="158" y="90"/>
                    </a:lnTo>
                    <a:lnTo>
                      <a:pt x="154" y="79"/>
                    </a:lnTo>
                    <a:lnTo>
                      <a:pt x="149" y="72"/>
                    </a:lnTo>
                    <a:lnTo>
                      <a:pt x="143" y="62"/>
                    </a:lnTo>
                    <a:lnTo>
                      <a:pt x="137" y="53"/>
                    </a:lnTo>
                    <a:lnTo>
                      <a:pt x="133" y="44"/>
                    </a:lnTo>
                    <a:lnTo>
                      <a:pt x="128" y="37"/>
                    </a:lnTo>
                    <a:lnTo>
                      <a:pt x="123" y="27"/>
                    </a:lnTo>
                    <a:lnTo>
                      <a:pt x="119" y="21"/>
                    </a:lnTo>
                    <a:lnTo>
                      <a:pt x="114" y="14"/>
                    </a:lnTo>
                    <a:lnTo>
                      <a:pt x="113" y="11"/>
                    </a:lnTo>
                    <a:lnTo>
                      <a:pt x="107" y="3"/>
                    </a:lnTo>
                    <a:lnTo>
                      <a:pt x="107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8" name="Freeform 236"/>
              <p:cNvSpPr>
                <a:spLocks/>
              </p:cNvSpPr>
              <p:nvPr/>
            </p:nvSpPr>
            <p:spPr bwMode="auto">
              <a:xfrm>
                <a:off x="839" y="2755"/>
                <a:ext cx="138" cy="134"/>
              </a:xfrm>
              <a:custGeom>
                <a:avLst/>
                <a:gdLst>
                  <a:gd name="T0" fmla="*/ 48 w 274"/>
                  <a:gd name="T1" fmla="*/ 134 h 268"/>
                  <a:gd name="T2" fmla="*/ 43 w 274"/>
                  <a:gd name="T3" fmla="*/ 109 h 268"/>
                  <a:gd name="T4" fmla="*/ 21 w 274"/>
                  <a:gd name="T5" fmla="*/ 64 h 268"/>
                  <a:gd name="T6" fmla="*/ 0 w 274"/>
                  <a:gd name="T7" fmla="*/ 35 h 268"/>
                  <a:gd name="T8" fmla="*/ 106 w 274"/>
                  <a:gd name="T9" fmla="*/ 0 h 268"/>
                  <a:gd name="T10" fmla="*/ 119 w 274"/>
                  <a:gd name="T11" fmla="*/ 49 h 268"/>
                  <a:gd name="T12" fmla="*/ 138 w 274"/>
                  <a:gd name="T13" fmla="*/ 102 h 268"/>
                  <a:gd name="T14" fmla="*/ 48 w 274"/>
                  <a:gd name="T15" fmla="*/ 134 h 268"/>
                  <a:gd name="T16" fmla="*/ 48 w 274"/>
                  <a:gd name="T17" fmla="*/ 134 h 2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4"/>
                  <a:gd name="T28" fmla="*/ 0 h 268"/>
                  <a:gd name="T29" fmla="*/ 274 w 274"/>
                  <a:gd name="T30" fmla="*/ 268 h 2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4" h="268">
                    <a:moveTo>
                      <a:pt x="96" y="268"/>
                    </a:moveTo>
                    <a:lnTo>
                      <a:pt x="85" y="219"/>
                    </a:lnTo>
                    <a:lnTo>
                      <a:pt x="41" y="128"/>
                    </a:lnTo>
                    <a:lnTo>
                      <a:pt x="0" y="70"/>
                    </a:lnTo>
                    <a:lnTo>
                      <a:pt x="210" y="0"/>
                    </a:lnTo>
                    <a:lnTo>
                      <a:pt x="237" y="99"/>
                    </a:lnTo>
                    <a:lnTo>
                      <a:pt x="274" y="205"/>
                    </a:lnTo>
                    <a:lnTo>
                      <a:pt x="96" y="268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09" name="Freeform 237"/>
              <p:cNvSpPr>
                <a:spLocks/>
              </p:cNvSpPr>
              <p:nvPr/>
            </p:nvSpPr>
            <p:spPr bwMode="auto">
              <a:xfrm>
                <a:off x="1481" y="2761"/>
                <a:ext cx="141" cy="137"/>
              </a:xfrm>
              <a:custGeom>
                <a:avLst/>
                <a:gdLst>
                  <a:gd name="T0" fmla="*/ 0 w 280"/>
                  <a:gd name="T1" fmla="*/ 96 h 274"/>
                  <a:gd name="T2" fmla="*/ 14 w 280"/>
                  <a:gd name="T3" fmla="*/ 59 h 274"/>
                  <a:gd name="T4" fmla="*/ 41 w 280"/>
                  <a:gd name="T5" fmla="*/ 0 h 274"/>
                  <a:gd name="T6" fmla="*/ 120 w 280"/>
                  <a:gd name="T7" fmla="*/ 31 h 274"/>
                  <a:gd name="T8" fmla="*/ 141 w 280"/>
                  <a:gd name="T9" fmla="*/ 43 h 274"/>
                  <a:gd name="T10" fmla="*/ 111 w 280"/>
                  <a:gd name="T11" fmla="*/ 96 h 274"/>
                  <a:gd name="T12" fmla="*/ 102 w 280"/>
                  <a:gd name="T13" fmla="*/ 137 h 274"/>
                  <a:gd name="T14" fmla="*/ 25 w 280"/>
                  <a:gd name="T15" fmla="*/ 104 h 274"/>
                  <a:gd name="T16" fmla="*/ 0 w 280"/>
                  <a:gd name="T17" fmla="*/ 96 h 274"/>
                  <a:gd name="T18" fmla="*/ 0 w 280"/>
                  <a:gd name="T19" fmla="*/ 96 h 2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0"/>
                  <a:gd name="T31" fmla="*/ 0 h 274"/>
                  <a:gd name="T32" fmla="*/ 280 w 280"/>
                  <a:gd name="T33" fmla="*/ 274 h 2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0" h="274">
                    <a:moveTo>
                      <a:pt x="0" y="192"/>
                    </a:moveTo>
                    <a:lnTo>
                      <a:pt x="27" y="119"/>
                    </a:lnTo>
                    <a:lnTo>
                      <a:pt x="81" y="0"/>
                    </a:lnTo>
                    <a:lnTo>
                      <a:pt x="239" y="62"/>
                    </a:lnTo>
                    <a:lnTo>
                      <a:pt x="280" y="87"/>
                    </a:lnTo>
                    <a:lnTo>
                      <a:pt x="221" y="193"/>
                    </a:lnTo>
                    <a:lnTo>
                      <a:pt x="202" y="274"/>
                    </a:lnTo>
                    <a:lnTo>
                      <a:pt x="50" y="209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0" name="Freeform 238"/>
              <p:cNvSpPr>
                <a:spLocks/>
              </p:cNvSpPr>
              <p:nvPr/>
            </p:nvSpPr>
            <p:spPr bwMode="auto">
              <a:xfrm>
                <a:off x="1863" y="3259"/>
                <a:ext cx="131" cy="152"/>
              </a:xfrm>
              <a:custGeom>
                <a:avLst/>
                <a:gdLst>
                  <a:gd name="T0" fmla="*/ 0 w 262"/>
                  <a:gd name="T1" fmla="*/ 34 h 303"/>
                  <a:gd name="T2" fmla="*/ 41 w 262"/>
                  <a:gd name="T3" fmla="*/ 19 h 303"/>
                  <a:gd name="T4" fmla="*/ 120 w 262"/>
                  <a:gd name="T5" fmla="*/ 0 h 303"/>
                  <a:gd name="T6" fmla="*/ 131 w 262"/>
                  <a:gd name="T7" fmla="*/ 152 h 303"/>
                  <a:gd name="T8" fmla="*/ 9 w 262"/>
                  <a:gd name="T9" fmla="*/ 143 h 303"/>
                  <a:gd name="T10" fmla="*/ 0 w 262"/>
                  <a:gd name="T11" fmla="*/ 34 h 303"/>
                  <a:gd name="T12" fmla="*/ 0 w 262"/>
                  <a:gd name="T13" fmla="*/ 34 h 30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62"/>
                  <a:gd name="T22" fmla="*/ 0 h 303"/>
                  <a:gd name="T23" fmla="*/ 262 w 262"/>
                  <a:gd name="T24" fmla="*/ 303 h 30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62" h="303">
                    <a:moveTo>
                      <a:pt x="0" y="67"/>
                    </a:moveTo>
                    <a:lnTo>
                      <a:pt x="82" y="37"/>
                    </a:lnTo>
                    <a:lnTo>
                      <a:pt x="241" y="0"/>
                    </a:lnTo>
                    <a:lnTo>
                      <a:pt x="262" y="303"/>
                    </a:lnTo>
                    <a:lnTo>
                      <a:pt x="18" y="286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1" name="Freeform 239"/>
              <p:cNvSpPr>
                <a:spLocks/>
              </p:cNvSpPr>
              <p:nvPr/>
            </p:nvSpPr>
            <p:spPr bwMode="auto">
              <a:xfrm>
                <a:off x="1700" y="3807"/>
                <a:ext cx="160" cy="177"/>
              </a:xfrm>
              <a:custGeom>
                <a:avLst/>
                <a:gdLst>
                  <a:gd name="T0" fmla="*/ 83 w 320"/>
                  <a:gd name="T1" fmla="*/ 0 h 353"/>
                  <a:gd name="T2" fmla="*/ 133 w 320"/>
                  <a:gd name="T3" fmla="*/ 48 h 353"/>
                  <a:gd name="T4" fmla="*/ 160 w 320"/>
                  <a:gd name="T5" fmla="*/ 96 h 353"/>
                  <a:gd name="T6" fmla="*/ 102 w 320"/>
                  <a:gd name="T7" fmla="*/ 152 h 353"/>
                  <a:gd name="T8" fmla="*/ 67 w 320"/>
                  <a:gd name="T9" fmla="*/ 177 h 353"/>
                  <a:gd name="T10" fmla="*/ 46 w 320"/>
                  <a:gd name="T11" fmla="*/ 136 h 353"/>
                  <a:gd name="T12" fmla="*/ 0 w 320"/>
                  <a:gd name="T13" fmla="*/ 85 h 353"/>
                  <a:gd name="T14" fmla="*/ 83 w 320"/>
                  <a:gd name="T15" fmla="*/ 0 h 353"/>
                  <a:gd name="T16" fmla="*/ 83 w 320"/>
                  <a:gd name="T17" fmla="*/ 0 h 3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20"/>
                  <a:gd name="T28" fmla="*/ 0 h 353"/>
                  <a:gd name="T29" fmla="*/ 320 w 320"/>
                  <a:gd name="T30" fmla="*/ 353 h 3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20" h="353">
                    <a:moveTo>
                      <a:pt x="166" y="0"/>
                    </a:moveTo>
                    <a:lnTo>
                      <a:pt x="265" y="96"/>
                    </a:lnTo>
                    <a:lnTo>
                      <a:pt x="320" y="192"/>
                    </a:lnTo>
                    <a:lnTo>
                      <a:pt x="204" y="304"/>
                    </a:lnTo>
                    <a:lnTo>
                      <a:pt x="134" y="353"/>
                    </a:lnTo>
                    <a:lnTo>
                      <a:pt x="93" y="272"/>
                    </a:lnTo>
                    <a:lnTo>
                      <a:pt x="0" y="170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2" name="Freeform 240"/>
              <p:cNvSpPr>
                <a:spLocks/>
              </p:cNvSpPr>
              <p:nvPr/>
            </p:nvSpPr>
            <p:spPr bwMode="auto">
              <a:xfrm>
                <a:off x="624" y="3879"/>
                <a:ext cx="151" cy="129"/>
              </a:xfrm>
              <a:custGeom>
                <a:avLst/>
                <a:gdLst>
                  <a:gd name="T0" fmla="*/ 151 w 301"/>
                  <a:gd name="T1" fmla="*/ 53 h 257"/>
                  <a:gd name="T2" fmla="*/ 75 w 301"/>
                  <a:gd name="T3" fmla="*/ 129 h 257"/>
                  <a:gd name="T4" fmla="*/ 9 w 301"/>
                  <a:gd name="T5" fmla="*/ 75 h 257"/>
                  <a:gd name="T6" fmla="*/ 0 w 301"/>
                  <a:gd name="T7" fmla="*/ 63 h 257"/>
                  <a:gd name="T8" fmla="*/ 24 w 301"/>
                  <a:gd name="T9" fmla="*/ 35 h 257"/>
                  <a:gd name="T10" fmla="*/ 80 w 301"/>
                  <a:gd name="T11" fmla="*/ 0 h 257"/>
                  <a:gd name="T12" fmla="*/ 123 w 301"/>
                  <a:gd name="T13" fmla="*/ 38 h 257"/>
                  <a:gd name="T14" fmla="*/ 151 w 301"/>
                  <a:gd name="T15" fmla="*/ 53 h 257"/>
                  <a:gd name="T16" fmla="*/ 151 w 301"/>
                  <a:gd name="T17" fmla="*/ 53 h 2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1"/>
                  <a:gd name="T28" fmla="*/ 0 h 257"/>
                  <a:gd name="T29" fmla="*/ 301 w 301"/>
                  <a:gd name="T30" fmla="*/ 257 h 2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1" h="257">
                    <a:moveTo>
                      <a:pt x="301" y="105"/>
                    </a:moveTo>
                    <a:lnTo>
                      <a:pt x="149" y="257"/>
                    </a:lnTo>
                    <a:lnTo>
                      <a:pt x="17" y="149"/>
                    </a:lnTo>
                    <a:lnTo>
                      <a:pt x="0" y="125"/>
                    </a:lnTo>
                    <a:lnTo>
                      <a:pt x="47" y="70"/>
                    </a:lnTo>
                    <a:lnTo>
                      <a:pt x="160" y="0"/>
                    </a:lnTo>
                    <a:lnTo>
                      <a:pt x="245" y="76"/>
                    </a:lnTo>
                    <a:lnTo>
                      <a:pt x="301" y="105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3" name="Freeform 241"/>
              <p:cNvSpPr>
                <a:spLocks/>
              </p:cNvSpPr>
              <p:nvPr/>
            </p:nvSpPr>
            <p:spPr bwMode="auto">
              <a:xfrm>
                <a:off x="445" y="3183"/>
                <a:ext cx="133" cy="155"/>
              </a:xfrm>
              <a:custGeom>
                <a:avLst/>
                <a:gdLst>
                  <a:gd name="T0" fmla="*/ 0 w 266"/>
                  <a:gd name="T1" fmla="*/ 116 h 310"/>
                  <a:gd name="T2" fmla="*/ 53 w 266"/>
                  <a:gd name="T3" fmla="*/ 128 h 310"/>
                  <a:gd name="T4" fmla="*/ 114 w 266"/>
                  <a:gd name="T5" fmla="*/ 155 h 310"/>
                  <a:gd name="T6" fmla="*/ 133 w 266"/>
                  <a:gd name="T7" fmla="*/ 41 h 310"/>
                  <a:gd name="T8" fmla="*/ 104 w 266"/>
                  <a:gd name="T9" fmla="*/ 24 h 310"/>
                  <a:gd name="T10" fmla="*/ 29 w 266"/>
                  <a:gd name="T11" fmla="*/ 0 h 310"/>
                  <a:gd name="T12" fmla="*/ 9 w 266"/>
                  <a:gd name="T13" fmla="*/ 48 h 310"/>
                  <a:gd name="T14" fmla="*/ 0 w 266"/>
                  <a:gd name="T15" fmla="*/ 116 h 310"/>
                  <a:gd name="T16" fmla="*/ 0 w 266"/>
                  <a:gd name="T17" fmla="*/ 116 h 3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66"/>
                  <a:gd name="T28" fmla="*/ 0 h 310"/>
                  <a:gd name="T29" fmla="*/ 266 w 266"/>
                  <a:gd name="T30" fmla="*/ 310 h 3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66" h="310">
                    <a:moveTo>
                      <a:pt x="0" y="233"/>
                    </a:moveTo>
                    <a:lnTo>
                      <a:pt x="107" y="256"/>
                    </a:lnTo>
                    <a:lnTo>
                      <a:pt x="228" y="310"/>
                    </a:lnTo>
                    <a:lnTo>
                      <a:pt x="266" y="82"/>
                    </a:lnTo>
                    <a:lnTo>
                      <a:pt x="209" y="48"/>
                    </a:lnTo>
                    <a:lnTo>
                      <a:pt x="59" y="0"/>
                    </a:lnTo>
                    <a:lnTo>
                      <a:pt x="18" y="96"/>
                    </a:lnTo>
                    <a:lnTo>
                      <a:pt x="0" y="233"/>
                    </a:lnTo>
                    <a:close/>
                  </a:path>
                </a:pathLst>
              </a:custGeom>
              <a:solidFill>
                <a:srgbClr val="DEBFE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4" name="Freeform 242"/>
              <p:cNvSpPr>
                <a:spLocks/>
              </p:cNvSpPr>
              <p:nvPr/>
            </p:nvSpPr>
            <p:spPr bwMode="auto">
              <a:xfrm>
                <a:off x="507" y="3352"/>
                <a:ext cx="160" cy="206"/>
              </a:xfrm>
              <a:custGeom>
                <a:avLst/>
                <a:gdLst>
                  <a:gd name="T0" fmla="*/ 150 w 322"/>
                  <a:gd name="T1" fmla="*/ 26 h 411"/>
                  <a:gd name="T2" fmla="*/ 140 w 322"/>
                  <a:gd name="T3" fmla="*/ 29 h 411"/>
                  <a:gd name="T4" fmla="*/ 124 w 322"/>
                  <a:gd name="T5" fmla="*/ 34 h 411"/>
                  <a:gd name="T6" fmla="*/ 103 w 322"/>
                  <a:gd name="T7" fmla="*/ 41 h 411"/>
                  <a:gd name="T8" fmla="*/ 81 w 322"/>
                  <a:gd name="T9" fmla="*/ 50 h 411"/>
                  <a:gd name="T10" fmla="*/ 60 w 322"/>
                  <a:gd name="T11" fmla="*/ 59 h 411"/>
                  <a:gd name="T12" fmla="*/ 43 w 322"/>
                  <a:gd name="T13" fmla="*/ 67 h 411"/>
                  <a:gd name="T14" fmla="*/ 31 w 322"/>
                  <a:gd name="T15" fmla="*/ 75 h 411"/>
                  <a:gd name="T16" fmla="*/ 27 w 322"/>
                  <a:gd name="T17" fmla="*/ 83 h 411"/>
                  <a:gd name="T18" fmla="*/ 25 w 322"/>
                  <a:gd name="T19" fmla="*/ 95 h 411"/>
                  <a:gd name="T20" fmla="*/ 23 w 322"/>
                  <a:gd name="T21" fmla="*/ 111 h 411"/>
                  <a:gd name="T22" fmla="*/ 23 w 322"/>
                  <a:gd name="T23" fmla="*/ 130 h 411"/>
                  <a:gd name="T24" fmla="*/ 26 w 322"/>
                  <a:gd name="T25" fmla="*/ 150 h 411"/>
                  <a:gd name="T26" fmla="*/ 30 w 322"/>
                  <a:gd name="T27" fmla="*/ 169 h 411"/>
                  <a:gd name="T28" fmla="*/ 38 w 322"/>
                  <a:gd name="T29" fmla="*/ 186 h 411"/>
                  <a:gd name="T30" fmla="*/ 49 w 322"/>
                  <a:gd name="T31" fmla="*/ 197 h 411"/>
                  <a:gd name="T32" fmla="*/ 57 w 322"/>
                  <a:gd name="T33" fmla="*/ 202 h 411"/>
                  <a:gd name="T34" fmla="*/ 50 w 322"/>
                  <a:gd name="T35" fmla="*/ 204 h 411"/>
                  <a:gd name="T36" fmla="*/ 42 w 322"/>
                  <a:gd name="T37" fmla="*/ 205 h 411"/>
                  <a:gd name="T38" fmla="*/ 35 w 322"/>
                  <a:gd name="T39" fmla="*/ 205 h 411"/>
                  <a:gd name="T40" fmla="*/ 30 w 322"/>
                  <a:gd name="T41" fmla="*/ 205 h 411"/>
                  <a:gd name="T42" fmla="*/ 27 w 322"/>
                  <a:gd name="T43" fmla="*/ 204 h 411"/>
                  <a:gd name="T44" fmla="*/ 22 w 322"/>
                  <a:gd name="T45" fmla="*/ 197 h 411"/>
                  <a:gd name="T46" fmla="*/ 17 w 322"/>
                  <a:gd name="T47" fmla="*/ 188 h 411"/>
                  <a:gd name="T48" fmla="*/ 13 w 322"/>
                  <a:gd name="T49" fmla="*/ 178 h 411"/>
                  <a:gd name="T50" fmla="*/ 7 w 322"/>
                  <a:gd name="T51" fmla="*/ 164 h 411"/>
                  <a:gd name="T52" fmla="*/ 4 w 322"/>
                  <a:gd name="T53" fmla="*/ 149 h 411"/>
                  <a:gd name="T54" fmla="*/ 1 w 322"/>
                  <a:gd name="T55" fmla="*/ 130 h 411"/>
                  <a:gd name="T56" fmla="*/ 0 w 322"/>
                  <a:gd name="T57" fmla="*/ 111 h 411"/>
                  <a:gd name="T58" fmla="*/ 1 w 322"/>
                  <a:gd name="T59" fmla="*/ 93 h 411"/>
                  <a:gd name="T60" fmla="*/ 5 w 322"/>
                  <a:gd name="T61" fmla="*/ 79 h 411"/>
                  <a:gd name="T62" fmla="*/ 11 w 322"/>
                  <a:gd name="T63" fmla="*/ 69 h 411"/>
                  <a:gd name="T64" fmla="*/ 16 w 322"/>
                  <a:gd name="T65" fmla="*/ 61 h 411"/>
                  <a:gd name="T66" fmla="*/ 21 w 322"/>
                  <a:gd name="T67" fmla="*/ 54 h 411"/>
                  <a:gd name="T68" fmla="*/ 28 w 322"/>
                  <a:gd name="T69" fmla="*/ 50 h 411"/>
                  <a:gd name="T70" fmla="*/ 123 w 322"/>
                  <a:gd name="T71" fmla="*/ 15 h 411"/>
                  <a:gd name="T72" fmla="*/ 152 w 322"/>
                  <a:gd name="T73" fmla="*/ 26 h 41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22"/>
                  <a:gd name="T112" fmla="*/ 0 h 411"/>
                  <a:gd name="T113" fmla="*/ 322 w 322"/>
                  <a:gd name="T114" fmla="*/ 411 h 41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22" h="411">
                    <a:moveTo>
                      <a:pt x="305" y="52"/>
                    </a:moveTo>
                    <a:lnTo>
                      <a:pt x="302" y="52"/>
                    </a:lnTo>
                    <a:lnTo>
                      <a:pt x="294" y="55"/>
                    </a:lnTo>
                    <a:lnTo>
                      <a:pt x="282" y="58"/>
                    </a:lnTo>
                    <a:lnTo>
                      <a:pt x="268" y="62"/>
                    </a:lnTo>
                    <a:lnTo>
                      <a:pt x="249" y="68"/>
                    </a:lnTo>
                    <a:lnTo>
                      <a:pt x="230" y="76"/>
                    </a:lnTo>
                    <a:lnTo>
                      <a:pt x="207" y="82"/>
                    </a:lnTo>
                    <a:lnTo>
                      <a:pt x="186" y="91"/>
                    </a:lnTo>
                    <a:lnTo>
                      <a:pt x="163" y="99"/>
                    </a:lnTo>
                    <a:lnTo>
                      <a:pt x="142" y="108"/>
                    </a:lnTo>
                    <a:lnTo>
                      <a:pt x="121" y="117"/>
                    </a:lnTo>
                    <a:lnTo>
                      <a:pt x="102" y="126"/>
                    </a:lnTo>
                    <a:lnTo>
                      <a:pt x="86" y="134"/>
                    </a:lnTo>
                    <a:lnTo>
                      <a:pt x="73" y="142"/>
                    </a:lnTo>
                    <a:lnTo>
                      <a:pt x="63" y="149"/>
                    </a:lnTo>
                    <a:lnTo>
                      <a:pt x="60" y="158"/>
                    </a:lnTo>
                    <a:lnTo>
                      <a:pt x="55" y="166"/>
                    </a:lnTo>
                    <a:lnTo>
                      <a:pt x="52" y="177"/>
                    </a:lnTo>
                    <a:lnTo>
                      <a:pt x="51" y="189"/>
                    </a:lnTo>
                    <a:lnTo>
                      <a:pt x="49" y="206"/>
                    </a:lnTo>
                    <a:lnTo>
                      <a:pt x="47" y="222"/>
                    </a:lnTo>
                    <a:lnTo>
                      <a:pt x="47" y="242"/>
                    </a:lnTo>
                    <a:lnTo>
                      <a:pt x="47" y="260"/>
                    </a:lnTo>
                    <a:lnTo>
                      <a:pt x="51" y="282"/>
                    </a:lnTo>
                    <a:lnTo>
                      <a:pt x="52" y="300"/>
                    </a:lnTo>
                    <a:lnTo>
                      <a:pt x="55" y="321"/>
                    </a:lnTo>
                    <a:lnTo>
                      <a:pt x="61" y="338"/>
                    </a:lnTo>
                    <a:lnTo>
                      <a:pt x="69" y="356"/>
                    </a:lnTo>
                    <a:lnTo>
                      <a:pt x="76" y="372"/>
                    </a:lnTo>
                    <a:lnTo>
                      <a:pt x="87" y="385"/>
                    </a:lnTo>
                    <a:lnTo>
                      <a:pt x="99" y="394"/>
                    </a:lnTo>
                    <a:lnTo>
                      <a:pt x="114" y="404"/>
                    </a:lnTo>
                    <a:lnTo>
                      <a:pt x="110" y="407"/>
                    </a:lnTo>
                    <a:lnTo>
                      <a:pt x="101" y="407"/>
                    </a:lnTo>
                    <a:lnTo>
                      <a:pt x="90" y="410"/>
                    </a:lnTo>
                    <a:lnTo>
                      <a:pt x="84" y="410"/>
                    </a:lnTo>
                    <a:lnTo>
                      <a:pt x="76" y="410"/>
                    </a:lnTo>
                    <a:lnTo>
                      <a:pt x="70" y="410"/>
                    </a:lnTo>
                    <a:lnTo>
                      <a:pt x="66" y="410"/>
                    </a:lnTo>
                    <a:lnTo>
                      <a:pt x="60" y="410"/>
                    </a:lnTo>
                    <a:lnTo>
                      <a:pt x="57" y="411"/>
                    </a:lnTo>
                    <a:lnTo>
                      <a:pt x="54" y="408"/>
                    </a:lnTo>
                    <a:lnTo>
                      <a:pt x="49" y="400"/>
                    </a:lnTo>
                    <a:lnTo>
                      <a:pt x="44" y="393"/>
                    </a:lnTo>
                    <a:lnTo>
                      <a:pt x="40" y="385"/>
                    </a:lnTo>
                    <a:lnTo>
                      <a:pt x="35" y="376"/>
                    </a:lnTo>
                    <a:lnTo>
                      <a:pt x="32" y="367"/>
                    </a:lnTo>
                    <a:lnTo>
                      <a:pt x="26" y="355"/>
                    </a:lnTo>
                    <a:lnTo>
                      <a:pt x="22" y="341"/>
                    </a:lnTo>
                    <a:lnTo>
                      <a:pt x="15" y="327"/>
                    </a:lnTo>
                    <a:lnTo>
                      <a:pt x="12" y="314"/>
                    </a:lnTo>
                    <a:lnTo>
                      <a:pt x="8" y="297"/>
                    </a:lnTo>
                    <a:lnTo>
                      <a:pt x="5" y="279"/>
                    </a:lnTo>
                    <a:lnTo>
                      <a:pt x="2" y="259"/>
                    </a:lnTo>
                    <a:lnTo>
                      <a:pt x="2" y="241"/>
                    </a:lnTo>
                    <a:lnTo>
                      <a:pt x="0" y="221"/>
                    </a:lnTo>
                    <a:lnTo>
                      <a:pt x="2" y="202"/>
                    </a:lnTo>
                    <a:lnTo>
                      <a:pt x="3" y="186"/>
                    </a:lnTo>
                    <a:lnTo>
                      <a:pt x="8" y="172"/>
                    </a:lnTo>
                    <a:lnTo>
                      <a:pt x="11" y="158"/>
                    </a:lnTo>
                    <a:lnTo>
                      <a:pt x="15" y="148"/>
                    </a:lnTo>
                    <a:lnTo>
                      <a:pt x="22" y="138"/>
                    </a:lnTo>
                    <a:lnTo>
                      <a:pt x="28" y="129"/>
                    </a:lnTo>
                    <a:lnTo>
                      <a:pt x="32" y="122"/>
                    </a:lnTo>
                    <a:lnTo>
                      <a:pt x="38" y="114"/>
                    </a:lnTo>
                    <a:lnTo>
                      <a:pt x="43" y="108"/>
                    </a:lnTo>
                    <a:lnTo>
                      <a:pt x="49" y="105"/>
                    </a:lnTo>
                    <a:lnTo>
                      <a:pt x="57" y="100"/>
                    </a:lnTo>
                    <a:lnTo>
                      <a:pt x="60" y="99"/>
                    </a:lnTo>
                    <a:lnTo>
                      <a:pt x="247" y="30"/>
                    </a:lnTo>
                    <a:lnTo>
                      <a:pt x="322" y="0"/>
                    </a:lnTo>
                    <a:lnTo>
                      <a:pt x="305" y="52"/>
                    </a:lnTo>
                    <a:close/>
                  </a:path>
                </a:pathLst>
              </a:custGeom>
              <a:solidFill>
                <a:srgbClr val="B0C7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5" name="Freeform 243"/>
              <p:cNvSpPr>
                <a:spLocks/>
              </p:cNvSpPr>
              <p:nvPr/>
            </p:nvSpPr>
            <p:spPr bwMode="auto">
              <a:xfrm>
                <a:off x="1538" y="3764"/>
                <a:ext cx="202" cy="225"/>
              </a:xfrm>
              <a:custGeom>
                <a:avLst/>
                <a:gdLst>
                  <a:gd name="T0" fmla="*/ 196 w 405"/>
                  <a:gd name="T1" fmla="*/ 21 h 451"/>
                  <a:gd name="T2" fmla="*/ 192 w 405"/>
                  <a:gd name="T3" fmla="*/ 26 h 451"/>
                  <a:gd name="T4" fmla="*/ 185 w 405"/>
                  <a:gd name="T5" fmla="*/ 34 h 451"/>
                  <a:gd name="T6" fmla="*/ 175 w 405"/>
                  <a:gd name="T7" fmla="*/ 45 h 451"/>
                  <a:gd name="T8" fmla="*/ 161 w 405"/>
                  <a:gd name="T9" fmla="*/ 56 h 451"/>
                  <a:gd name="T10" fmla="*/ 144 w 405"/>
                  <a:gd name="T11" fmla="*/ 69 h 451"/>
                  <a:gd name="T12" fmla="*/ 123 w 405"/>
                  <a:gd name="T13" fmla="*/ 82 h 451"/>
                  <a:gd name="T14" fmla="*/ 99 w 405"/>
                  <a:gd name="T15" fmla="*/ 93 h 451"/>
                  <a:gd name="T16" fmla="*/ 73 w 405"/>
                  <a:gd name="T17" fmla="*/ 103 h 451"/>
                  <a:gd name="T18" fmla="*/ 52 w 405"/>
                  <a:gd name="T19" fmla="*/ 112 h 451"/>
                  <a:gd name="T20" fmla="*/ 37 w 405"/>
                  <a:gd name="T21" fmla="*/ 122 h 451"/>
                  <a:gd name="T22" fmla="*/ 27 w 405"/>
                  <a:gd name="T23" fmla="*/ 131 h 451"/>
                  <a:gd name="T24" fmla="*/ 22 w 405"/>
                  <a:gd name="T25" fmla="*/ 141 h 451"/>
                  <a:gd name="T26" fmla="*/ 19 w 405"/>
                  <a:gd name="T27" fmla="*/ 151 h 451"/>
                  <a:gd name="T28" fmla="*/ 19 w 405"/>
                  <a:gd name="T29" fmla="*/ 161 h 451"/>
                  <a:gd name="T30" fmla="*/ 19 w 405"/>
                  <a:gd name="T31" fmla="*/ 170 h 451"/>
                  <a:gd name="T32" fmla="*/ 20 w 405"/>
                  <a:gd name="T33" fmla="*/ 179 h 451"/>
                  <a:gd name="T34" fmla="*/ 20 w 405"/>
                  <a:gd name="T35" fmla="*/ 187 h 451"/>
                  <a:gd name="T36" fmla="*/ 20 w 405"/>
                  <a:gd name="T37" fmla="*/ 194 h 451"/>
                  <a:gd name="T38" fmla="*/ 21 w 405"/>
                  <a:gd name="T39" fmla="*/ 201 h 451"/>
                  <a:gd name="T40" fmla="*/ 22 w 405"/>
                  <a:gd name="T41" fmla="*/ 208 h 451"/>
                  <a:gd name="T42" fmla="*/ 22 w 405"/>
                  <a:gd name="T43" fmla="*/ 214 h 451"/>
                  <a:gd name="T44" fmla="*/ 6 w 405"/>
                  <a:gd name="T45" fmla="*/ 225 h 451"/>
                  <a:gd name="T46" fmla="*/ 6 w 405"/>
                  <a:gd name="T47" fmla="*/ 222 h 451"/>
                  <a:gd name="T48" fmla="*/ 5 w 405"/>
                  <a:gd name="T49" fmla="*/ 216 h 451"/>
                  <a:gd name="T50" fmla="*/ 3 w 405"/>
                  <a:gd name="T51" fmla="*/ 207 h 451"/>
                  <a:gd name="T52" fmla="*/ 3 w 405"/>
                  <a:gd name="T53" fmla="*/ 196 h 451"/>
                  <a:gd name="T54" fmla="*/ 1 w 405"/>
                  <a:gd name="T55" fmla="*/ 185 h 451"/>
                  <a:gd name="T56" fmla="*/ 0 w 405"/>
                  <a:gd name="T57" fmla="*/ 173 h 451"/>
                  <a:gd name="T58" fmla="*/ 0 w 405"/>
                  <a:gd name="T59" fmla="*/ 163 h 451"/>
                  <a:gd name="T60" fmla="*/ 0 w 405"/>
                  <a:gd name="T61" fmla="*/ 154 h 451"/>
                  <a:gd name="T62" fmla="*/ 0 w 405"/>
                  <a:gd name="T63" fmla="*/ 146 h 451"/>
                  <a:gd name="T64" fmla="*/ 1 w 405"/>
                  <a:gd name="T65" fmla="*/ 139 h 451"/>
                  <a:gd name="T66" fmla="*/ 3 w 405"/>
                  <a:gd name="T67" fmla="*/ 131 h 451"/>
                  <a:gd name="T68" fmla="*/ 5 w 405"/>
                  <a:gd name="T69" fmla="*/ 125 h 451"/>
                  <a:gd name="T70" fmla="*/ 6 w 405"/>
                  <a:gd name="T71" fmla="*/ 120 h 451"/>
                  <a:gd name="T72" fmla="*/ 8 w 405"/>
                  <a:gd name="T73" fmla="*/ 115 h 451"/>
                  <a:gd name="T74" fmla="*/ 9 w 405"/>
                  <a:gd name="T75" fmla="*/ 112 h 451"/>
                  <a:gd name="T76" fmla="*/ 99 w 405"/>
                  <a:gd name="T77" fmla="*/ 73 h 451"/>
                  <a:gd name="T78" fmla="*/ 186 w 405"/>
                  <a:gd name="T79" fmla="*/ 1 h 451"/>
                  <a:gd name="T80" fmla="*/ 191 w 405"/>
                  <a:gd name="T81" fmla="*/ 0 h 451"/>
                  <a:gd name="T82" fmla="*/ 197 w 405"/>
                  <a:gd name="T83" fmla="*/ 1 h 451"/>
                  <a:gd name="T84" fmla="*/ 201 w 405"/>
                  <a:gd name="T85" fmla="*/ 5 h 451"/>
                  <a:gd name="T86" fmla="*/ 201 w 405"/>
                  <a:gd name="T87" fmla="*/ 16 h 451"/>
                  <a:gd name="T88" fmla="*/ 197 w 405"/>
                  <a:gd name="T89" fmla="*/ 21 h 45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05"/>
                  <a:gd name="T136" fmla="*/ 0 h 451"/>
                  <a:gd name="T137" fmla="*/ 405 w 405"/>
                  <a:gd name="T138" fmla="*/ 451 h 45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05" h="451">
                    <a:moveTo>
                      <a:pt x="394" y="43"/>
                    </a:moveTo>
                    <a:lnTo>
                      <a:pt x="392" y="43"/>
                    </a:lnTo>
                    <a:lnTo>
                      <a:pt x="391" y="47"/>
                    </a:lnTo>
                    <a:lnTo>
                      <a:pt x="385" y="52"/>
                    </a:lnTo>
                    <a:lnTo>
                      <a:pt x="380" y="59"/>
                    </a:lnTo>
                    <a:lnTo>
                      <a:pt x="371" y="68"/>
                    </a:lnTo>
                    <a:lnTo>
                      <a:pt x="362" y="78"/>
                    </a:lnTo>
                    <a:lnTo>
                      <a:pt x="350" y="90"/>
                    </a:lnTo>
                    <a:lnTo>
                      <a:pt x="339" y="102"/>
                    </a:lnTo>
                    <a:lnTo>
                      <a:pt x="322" y="113"/>
                    </a:lnTo>
                    <a:lnTo>
                      <a:pt x="307" y="126"/>
                    </a:lnTo>
                    <a:lnTo>
                      <a:pt x="289" y="139"/>
                    </a:lnTo>
                    <a:lnTo>
                      <a:pt x="271" y="152"/>
                    </a:lnTo>
                    <a:lnTo>
                      <a:pt x="246" y="164"/>
                    </a:lnTo>
                    <a:lnTo>
                      <a:pt x="225" y="177"/>
                    </a:lnTo>
                    <a:lnTo>
                      <a:pt x="199" y="187"/>
                    </a:lnTo>
                    <a:lnTo>
                      <a:pt x="173" y="198"/>
                    </a:lnTo>
                    <a:lnTo>
                      <a:pt x="146" y="206"/>
                    </a:lnTo>
                    <a:lnTo>
                      <a:pt x="123" y="215"/>
                    </a:lnTo>
                    <a:lnTo>
                      <a:pt x="105" y="224"/>
                    </a:lnTo>
                    <a:lnTo>
                      <a:pt x="88" y="235"/>
                    </a:lnTo>
                    <a:lnTo>
                      <a:pt x="74" y="244"/>
                    </a:lnTo>
                    <a:lnTo>
                      <a:pt x="65" y="254"/>
                    </a:lnTo>
                    <a:lnTo>
                      <a:pt x="54" y="263"/>
                    </a:lnTo>
                    <a:lnTo>
                      <a:pt x="50" y="274"/>
                    </a:lnTo>
                    <a:lnTo>
                      <a:pt x="44" y="283"/>
                    </a:lnTo>
                    <a:lnTo>
                      <a:pt x="41" y="294"/>
                    </a:lnTo>
                    <a:lnTo>
                      <a:pt x="38" y="303"/>
                    </a:lnTo>
                    <a:lnTo>
                      <a:pt x="38" y="314"/>
                    </a:lnTo>
                    <a:lnTo>
                      <a:pt x="38" y="323"/>
                    </a:lnTo>
                    <a:lnTo>
                      <a:pt x="38" y="332"/>
                    </a:lnTo>
                    <a:lnTo>
                      <a:pt x="39" y="341"/>
                    </a:lnTo>
                    <a:lnTo>
                      <a:pt x="41" y="350"/>
                    </a:lnTo>
                    <a:lnTo>
                      <a:pt x="41" y="358"/>
                    </a:lnTo>
                    <a:lnTo>
                      <a:pt x="41" y="367"/>
                    </a:lnTo>
                    <a:lnTo>
                      <a:pt x="41" y="375"/>
                    </a:lnTo>
                    <a:lnTo>
                      <a:pt x="41" y="382"/>
                    </a:lnTo>
                    <a:lnTo>
                      <a:pt x="41" y="388"/>
                    </a:lnTo>
                    <a:lnTo>
                      <a:pt x="42" y="396"/>
                    </a:lnTo>
                    <a:lnTo>
                      <a:pt x="42" y="402"/>
                    </a:lnTo>
                    <a:lnTo>
                      <a:pt x="44" y="410"/>
                    </a:lnTo>
                    <a:lnTo>
                      <a:pt x="44" y="417"/>
                    </a:lnTo>
                    <a:lnTo>
                      <a:pt x="44" y="425"/>
                    </a:lnTo>
                    <a:lnTo>
                      <a:pt x="44" y="429"/>
                    </a:lnTo>
                    <a:lnTo>
                      <a:pt x="44" y="433"/>
                    </a:lnTo>
                    <a:lnTo>
                      <a:pt x="13" y="451"/>
                    </a:lnTo>
                    <a:lnTo>
                      <a:pt x="12" y="448"/>
                    </a:lnTo>
                    <a:lnTo>
                      <a:pt x="12" y="445"/>
                    </a:lnTo>
                    <a:lnTo>
                      <a:pt x="10" y="439"/>
                    </a:lnTo>
                    <a:lnTo>
                      <a:pt x="10" y="433"/>
                    </a:lnTo>
                    <a:lnTo>
                      <a:pt x="7" y="423"/>
                    </a:lnTo>
                    <a:lnTo>
                      <a:pt x="7" y="414"/>
                    </a:lnTo>
                    <a:lnTo>
                      <a:pt x="6" y="404"/>
                    </a:lnTo>
                    <a:lnTo>
                      <a:pt x="6" y="393"/>
                    </a:lnTo>
                    <a:lnTo>
                      <a:pt x="3" y="382"/>
                    </a:lnTo>
                    <a:lnTo>
                      <a:pt x="3" y="370"/>
                    </a:lnTo>
                    <a:lnTo>
                      <a:pt x="1" y="358"/>
                    </a:lnTo>
                    <a:lnTo>
                      <a:pt x="1" y="347"/>
                    </a:lnTo>
                    <a:lnTo>
                      <a:pt x="0" y="335"/>
                    </a:lnTo>
                    <a:lnTo>
                      <a:pt x="0" y="326"/>
                    </a:lnTo>
                    <a:lnTo>
                      <a:pt x="0" y="317"/>
                    </a:lnTo>
                    <a:lnTo>
                      <a:pt x="0" y="309"/>
                    </a:lnTo>
                    <a:lnTo>
                      <a:pt x="0" y="300"/>
                    </a:lnTo>
                    <a:lnTo>
                      <a:pt x="1" y="292"/>
                    </a:lnTo>
                    <a:lnTo>
                      <a:pt x="1" y="285"/>
                    </a:lnTo>
                    <a:lnTo>
                      <a:pt x="3" y="279"/>
                    </a:lnTo>
                    <a:lnTo>
                      <a:pt x="4" y="271"/>
                    </a:lnTo>
                    <a:lnTo>
                      <a:pt x="6" y="263"/>
                    </a:lnTo>
                    <a:lnTo>
                      <a:pt x="9" y="257"/>
                    </a:lnTo>
                    <a:lnTo>
                      <a:pt x="10" y="251"/>
                    </a:lnTo>
                    <a:lnTo>
                      <a:pt x="12" y="245"/>
                    </a:lnTo>
                    <a:lnTo>
                      <a:pt x="13" y="241"/>
                    </a:lnTo>
                    <a:lnTo>
                      <a:pt x="15" y="235"/>
                    </a:lnTo>
                    <a:lnTo>
                      <a:pt x="16" y="231"/>
                    </a:lnTo>
                    <a:lnTo>
                      <a:pt x="19" y="227"/>
                    </a:lnTo>
                    <a:lnTo>
                      <a:pt x="19" y="225"/>
                    </a:lnTo>
                    <a:lnTo>
                      <a:pt x="76" y="189"/>
                    </a:lnTo>
                    <a:lnTo>
                      <a:pt x="199" y="146"/>
                    </a:lnTo>
                    <a:lnTo>
                      <a:pt x="353" y="49"/>
                    </a:lnTo>
                    <a:lnTo>
                      <a:pt x="373" y="3"/>
                    </a:lnTo>
                    <a:lnTo>
                      <a:pt x="376" y="1"/>
                    </a:lnTo>
                    <a:lnTo>
                      <a:pt x="383" y="0"/>
                    </a:lnTo>
                    <a:lnTo>
                      <a:pt x="388" y="0"/>
                    </a:lnTo>
                    <a:lnTo>
                      <a:pt x="394" y="3"/>
                    </a:lnTo>
                    <a:lnTo>
                      <a:pt x="397" y="5"/>
                    </a:lnTo>
                    <a:lnTo>
                      <a:pt x="403" y="11"/>
                    </a:lnTo>
                    <a:lnTo>
                      <a:pt x="405" y="21"/>
                    </a:lnTo>
                    <a:lnTo>
                      <a:pt x="402" y="32"/>
                    </a:lnTo>
                    <a:lnTo>
                      <a:pt x="397" y="40"/>
                    </a:lnTo>
                    <a:lnTo>
                      <a:pt x="394" y="43"/>
                    </a:lnTo>
                    <a:close/>
                  </a:path>
                </a:pathLst>
              </a:custGeom>
              <a:solidFill>
                <a:srgbClr val="C9D4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6" name="Freeform 244"/>
              <p:cNvSpPr>
                <a:spLocks/>
              </p:cNvSpPr>
              <p:nvPr/>
            </p:nvSpPr>
            <p:spPr bwMode="auto">
              <a:xfrm>
                <a:off x="1050" y="3388"/>
                <a:ext cx="68" cy="82"/>
              </a:xfrm>
              <a:custGeom>
                <a:avLst/>
                <a:gdLst>
                  <a:gd name="T0" fmla="*/ 54 w 135"/>
                  <a:gd name="T1" fmla="*/ 0 h 163"/>
                  <a:gd name="T2" fmla="*/ 24 w 135"/>
                  <a:gd name="T3" fmla="*/ 25 h 163"/>
                  <a:gd name="T4" fmla="*/ 23 w 135"/>
                  <a:gd name="T5" fmla="*/ 26 h 163"/>
                  <a:gd name="T6" fmla="*/ 20 w 135"/>
                  <a:gd name="T7" fmla="*/ 29 h 163"/>
                  <a:gd name="T8" fmla="*/ 18 w 135"/>
                  <a:gd name="T9" fmla="*/ 31 h 163"/>
                  <a:gd name="T10" fmla="*/ 16 w 135"/>
                  <a:gd name="T11" fmla="*/ 35 h 163"/>
                  <a:gd name="T12" fmla="*/ 14 w 135"/>
                  <a:gd name="T13" fmla="*/ 38 h 163"/>
                  <a:gd name="T14" fmla="*/ 12 w 135"/>
                  <a:gd name="T15" fmla="*/ 41 h 163"/>
                  <a:gd name="T16" fmla="*/ 9 w 135"/>
                  <a:gd name="T17" fmla="*/ 44 h 163"/>
                  <a:gd name="T18" fmla="*/ 7 w 135"/>
                  <a:gd name="T19" fmla="*/ 48 h 163"/>
                  <a:gd name="T20" fmla="*/ 5 w 135"/>
                  <a:gd name="T21" fmla="*/ 51 h 163"/>
                  <a:gd name="T22" fmla="*/ 4 w 135"/>
                  <a:gd name="T23" fmla="*/ 55 h 163"/>
                  <a:gd name="T24" fmla="*/ 2 w 135"/>
                  <a:gd name="T25" fmla="*/ 59 h 163"/>
                  <a:gd name="T26" fmla="*/ 2 w 135"/>
                  <a:gd name="T27" fmla="*/ 62 h 163"/>
                  <a:gd name="T28" fmla="*/ 0 w 135"/>
                  <a:gd name="T29" fmla="*/ 66 h 163"/>
                  <a:gd name="T30" fmla="*/ 1 w 135"/>
                  <a:gd name="T31" fmla="*/ 69 h 163"/>
                  <a:gd name="T32" fmla="*/ 1 w 135"/>
                  <a:gd name="T33" fmla="*/ 73 h 163"/>
                  <a:gd name="T34" fmla="*/ 2 w 135"/>
                  <a:gd name="T35" fmla="*/ 76 h 163"/>
                  <a:gd name="T36" fmla="*/ 4 w 135"/>
                  <a:gd name="T37" fmla="*/ 78 h 163"/>
                  <a:gd name="T38" fmla="*/ 6 w 135"/>
                  <a:gd name="T39" fmla="*/ 79 h 163"/>
                  <a:gd name="T40" fmla="*/ 9 w 135"/>
                  <a:gd name="T41" fmla="*/ 81 h 163"/>
                  <a:gd name="T42" fmla="*/ 11 w 135"/>
                  <a:gd name="T43" fmla="*/ 82 h 163"/>
                  <a:gd name="T44" fmla="*/ 68 w 135"/>
                  <a:gd name="T45" fmla="*/ 43 h 163"/>
                  <a:gd name="T46" fmla="*/ 54 w 135"/>
                  <a:gd name="T47" fmla="*/ 0 h 163"/>
                  <a:gd name="T48" fmla="*/ 54 w 135"/>
                  <a:gd name="T49" fmla="*/ 0 h 1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5"/>
                  <a:gd name="T76" fmla="*/ 0 h 163"/>
                  <a:gd name="T77" fmla="*/ 135 w 135"/>
                  <a:gd name="T78" fmla="*/ 163 h 16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5" h="163">
                    <a:moveTo>
                      <a:pt x="108" y="0"/>
                    </a:moveTo>
                    <a:lnTo>
                      <a:pt x="48" y="49"/>
                    </a:lnTo>
                    <a:lnTo>
                      <a:pt x="45" y="52"/>
                    </a:lnTo>
                    <a:lnTo>
                      <a:pt x="39" y="58"/>
                    </a:lnTo>
                    <a:lnTo>
                      <a:pt x="35" y="62"/>
                    </a:lnTo>
                    <a:lnTo>
                      <a:pt x="32" y="69"/>
                    </a:lnTo>
                    <a:lnTo>
                      <a:pt x="27" y="75"/>
                    </a:lnTo>
                    <a:lnTo>
                      <a:pt x="24" y="82"/>
                    </a:lnTo>
                    <a:lnTo>
                      <a:pt x="18" y="88"/>
                    </a:lnTo>
                    <a:lnTo>
                      <a:pt x="13" y="96"/>
                    </a:lnTo>
                    <a:lnTo>
                      <a:pt x="10" y="102"/>
                    </a:lnTo>
                    <a:lnTo>
                      <a:pt x="7" y="110"/>
                    </a:lnTo>
                    <a:lnTo>
                      <a:pt x="4" y="117"/>
                    </a:lnTo>
                    <a:lnTo>
                      <a:pt x="3" y="123"/>
                    </a:lnTo>
                    <a:lnTo>
                      <a:pt x="0" y="131"/>
                    </a:lnTo>
                    <a:lnTo>
                      <a:pt x="1" y="137"/>
                    </a:lnTo>
                    <a:lnTo>
                      <a:pt x="1" y="145"/>
                    </a:lnTo>
                    <a:lnTo>
                      <a:pt x="4" y="151"/>
                    </a:lnTo>
                    <a:lnTo>
                      <a:pt x="7" y="155"/>
                    </a:lnTo>
                    <a:lnTo>
                      <a:pt x="12" y="158"/>
                    </a:lnTo>
                    <a:lnTo>
                      <a:pt x="18" y="161"/>
                    </a:lnTo>
                    <a:lnTo>
                      <a:pt x="21" y="163"/>
                    </a:lnTo>
                    <a:lnTo>
                      <a:pt x="135" y="85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7" name="Freeform 245"/>
              <p:cNvSpPr>
                <a:spLocks/>
              </p:cNvSpPr>
              <p:nvPr/>
            </p:nvSpPr>
            <p:spPr bwMode="auto">
              <a:xfrm>
                <a:off x="609" y="3297"/>
                <a:ext cx="332" cy="467"/>
              </a:xfrm>
              <a:custGeom>
                <a:avLst/>
                <a:gdLst>
                  <a:gd name="T0" fmla="*/ 209 w 664"/>
                  <a:gd name="T1" fmla="*/ 409 h 934"/>
                  <a:gd name="T2" fmla="*/ 79 w 664"/>
                  <a:gd name="T3" fmla="*/ 331 h 934"/>
                  <a:gd name="T4" fmla="*/ 242 w 664"/>
                  <a:gd name="T5" fmla="*/ 269 h 934"/>
                  <a:gd name="T6" fmla="*/ 264 w 664"/>
                  <a:gd name="T7" fmla="*/ 221 h 934"/>
                  <a:gd name="T8" fmla="*/ 309 w 664"/>
                  <a:gd name="T9" fmla="*/ 221 h 934"/>
                  <a:gd name="T10" fmla="*/ 280 w 664"/>
                  <a:gd name="T11" fmla="*/ 173 h 934"/>
                  <a:gd name="T12" fmla="*/ 249 w 664"/>
                  <a:gd name="T13" fmla="*/ 80 h 934"/>
                  <a:gd name="T14" fmla="*/ 222 w 664"/>
                  <a:gd name="T15" fmla="*/ 80 h 934"/>
                  <a:gd name="T16" fmla="*/ 217 w 664"/>
                  <a:gd name="T17" fmla="*/ 79 h 934"/>
                  <a:gd name="T18" fmla="*/ 211 w 664"/>
                  <a:gd name="T19" fmla="*/ 77 h 934"/>
                  <a:gd name="T20" fmla="*/ 205 w 664"/>
                  <a:gd name="T21" fmla="*/ 74 h 934"/>
                  <a:gd name="T22" fmla="*/ 198 w 664"/>
                  <a:gd name="T23" fmla="*/ 69 h 934"/>
                  <a:gd name="T24" fmla="*/ 189 w 664"/>
                  <a:gd name="T25" fmla="*/ 62 h 934"/>
                  <a:gd name="T26" fmla="*/ 180 w 664"/>
                  <a:gd name="T27" fmla="*/ 52 h 934"/>
                  <a:gd name="T28" fmla="*/ 170 w 664"/>
                  <a:gd name="T29" fmla="*/ 40 h 934"/>
                  <a:gd name="T30" fmla="*/ 163 w 664"/>
                  <a:gd name="T31" fmla="*/ 29 h 934"/>
                  <a:gd name="T32" fmla="*/ 157 w 664"/>
                  <a:gd name="T33" fmla="*/ 20 h 934"/>
                  <a:gd name="T34" fmla="*/ 152 w 664"/>
                  <a:gd name="T35" fmla="*/ 13 h 934"/>
                  <a:gd name="T36" fmla="*/ 148 w 664"/>
                  <a:gd name="T37" fmla="*/ 6 h 934"/>
                  <a:gd name="T38" fmla="*/ 146 w 664"/>
                  <a:gd name="T39" fmla="*/ 0 h 934"/>
                  <a:gd name="T40" fmla="*/ 142 w 664"/>
                  <a:gd name="T41" fmla="*/ 0 h 934"/>
                  <a:gd name="T42" fmla="*/ 134 w 664"/>
                  <a:gd name="T43" fmla="*/ 4 h 934"/>
                  <a:gd name="T44" fmla="*/ 122 w 664"/>
                  <a:gd name="T45" fmla="*/ 9 h 934"/>
                  <a:gd name="T46" fmla="*/ 107 w 664"/>
                  <a:gd name="T47" fmla="*/ 17 h 934"/>
                  <a:gd name="T48" fmla="*/ 91 w 664"/>
                  <a:gd name="T49" fmla="*/ 28 h 934"/>
                  <a:gd name="T50" fmla="*/ 76 w 664"/>
                  <a:gd name="T51" fmla="*/ 43 h 934"/>
                  <a:gd name="T52" fmla="*/ 61 w 664"/>
                  <a:gd name="T53" fmla="*/ 61 h 934"/>
                  <a:gd name="T54" fmla="*/ 49 w 664"/>
                  <a:gd name="T55" fmla="*/ 85 h 934"/>
                  <a:gd name="T56" fmla="*/ 38 w 664"/>
                  <a:gd name="T57" fmla="*/ 112 h 934"/>
                  <a:gd name="T58" fmla="*/ 29 w 664"/>
                  <a:gd name="T59" fmla="*/ 143 h 934"/>
                  <a:gd name="T60" fmla="*/ 20 w 664"/>
                  <a:gd name="T61" fmla="*/ 176 h 934"/>
                  <a:gd name="T62" fmla="*/ 12 w 664"/>
                  <a:gd name="T63" fmla="*/ 211 h 934"/>
                  <a:gd name="T64" fmla="*/ 6 w 664"/>
                  <a:gd name="T65" fmla="*/ 244 h 934"/>
                  <a:gd name="T66" fmla="*/ 2 w 664"/>
                  <a:gd name="T67" fmla="*/ 278 h 934"/>
                  <a:gd name="T68" fmla="*/ 0 w 664"/>
                  <a:gd name="T69" fmla="*/ 309 h 934"/>
                  <a:gd name="T70" fmla="*/ 1 w 664"/>
                  <a:gd name="T71" fmla="*/ 337 h 934"/>
                  <a:gd name="T72" fmla="*/ 2 w 664"/>
                  <a:gd name="T73" fmla="*/ 358 h 934"/>
                  <a:gd name="T74" fmla="*/ 5 w 664"/>
                  <a:gd name="T75" fmla="*/ 374 h 934"/>
                  <a:gd name="T76" fmla="*/ 7 w 664"/>
                  <a:gd name="T77" fmla="*/ 386 h 934"/>
                  <a:gd name="T78" fmla="*/ 10 w 664"/>
                  <a:gd name="T79" fmla="*/ 395 h 934"/>
                  <a:gd name="T80" fmla="*/ 14 w 664"/>
                  <a:gd name="T81" fmla="*/ 400 h 934"/>
                  <a:gd name="T82" fmla="*/ 20 w 664"/>
                  <a:gd name="T83" fmla="*/ 404 h 934"/>
                  <a:gd name="T84" fmla="*/ 26 w 664"/>
                  <a:gd name="T85" fmla="*/ 407 h 934"/>
                  <a:gd name="T86" fmla="*/ 35 w 664"/>
                  <a:gd name="T87" fmla="*/ 412 h 934"/>
                  <a:gd name="T88" fmla="*/ 44 w 664"/>
                  <a:gd name="T89" fmla="*/ 415 h 934"/>
                  <a:gd name="T90" fmla="*/ 56 w 664"/>
                  <a:gd name="T91" fmla="*/ 422 h 934"/>
                  <a:gd name="T92" fmla="*/ 69 w 664"/>
                  <a:gd name="T93" fmla="*/ 428 h 934"/>
                  <a:gd name="T94" fmla="*/ 84 w 664"/>
                  <a:gd name="T95" fmla="*/ 434 h 934"/>
                  <a:gd name="T96" fmla="*/ 100 w 664"/>
                  <a:gd name="T97" fmla="*/ 441 h 934"/>
                  <a:gd name="T98" fmla="*/ 118 w 664"/>
                  <a:gd name="T99" fmla="*/ 448 h 934"/>
                  <a:gd name="T100" fmla="*/ 136 w 664"/>
                  <a:gd name="T101" fmla="*/ 454 h 934"/>
                  <a:gd name="T102" fmla="*/ 155 w 664"/>
                  <a:gd name="T103" fmla="*/ 458 h 934"/>
                  <a:gd name="T104" fmla="*/ 170 w 664"/>
                  <a:gd name="T105" fmla="*/ 461 h 934"/>
                  <a:gd name="T106" fmla="*/ 183 w 664"/>
                  <a:gd name="T107" fmla="*/ 463 h 934"/>
                  <a:gd name="T108" fmla="*/ 195 w 664"/>
                  <a:gd name="T109" fmla="*/ 465 h 934"/>
                  <a:gd name="T110" fmla="*/ 203 w 664"/>
                  <a:gd name="T111" fmla="*/ 466 h 934"/>
                  <a:gd name="T112" fmla="*/ 209 w 664"/>
                  <a:gd name="T113" fmla="*/ 466 h 934"/>
                  <a:gd name="T114" fmla="*/ 214 w 664"/>
                  <a:gd name="T115" fmla="*/ 467 h 934"/>
                  <a:gd name="T116" fmla="*/ 217 w 664"/>
                  <a:gd name="T117" fmla="*/ 467 h 934"/>
                  <a:gd name="T118" fmla="*/ 240 w 664"/>
                  <a:gd name="T119" fmla="*/ 433 h 934"/>
                  <a:gd name="T120" fmla="*/ 237 w 664"/>
                  <a:gd name="T121" fmla="*/ 413 h 93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64"/>
                  <a:gd name="T184" fmla="*/ 0 h 934"/>
                  <a:gd name="T185" fmla="*/ 664 w 664"/>
                  <a:gd name="T186" fmla="*/ 934 h 934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64" h="934">
                    <a:moveTo>
                      <a:pt x="474" y="826"/>
                    </a:moveTo>
                    <a:lnTo>
                      <a:pt x="419" y="817"/>
                    </a:lnTo>
                    <a:lnTo>
                      <a:pt x="349" y="779"/>
                    </a:lnTo>
                    <a:lnTo>
                      <a:pt x="157" y="661"/>
                    </a:lnTo>
                    <a:lnTo>
                      <a:pt x="262" y="629"/>
                    </a:lnTo>
                    <a:lnTo>
                      <a:pt x="484" y="538"/>
                    </a:lnTo>
                    <a:lnTo>
                      <a:pt x="504" y="517"/>
                    </a:lnTo>
                    <a:lnTo>
                      <a:pt x="527" y="442"/>
                    </a:lnTo>
                    <a:lnTo>
                      <a:pt x="605" y="475"/>
                    </a:lnTo>
                    <a:lnTo>
                      <a:pt x="618" y="442"/>
                    </a:lnTo>
                    <a:lnTo>
                      <a:pt x="664" y="399"/>
                    </a:lnTo>
                    <a:lnTo>
                      <a:pt x="559" y="346"/>
                    </a:lnTo>
                    <a:lnTo>
                      <a:pt x="556" y="294"/>
                    </a:lnTo>
                    <a:lnTo>
                      <a:pt x="498" y="160"/>
                    </a:lnTo>
                    <a:lnTo>
                      <a:pt x="448" y="160"/>
                    </a:lnTo>
                    <a:lnTo>
                      <a:pt x="445" y="159"/>
                    </a:lnTo>
                    <a:lnTo>
                      <a:pt x="440" y="159"/>
                    </a:lnTo>
                    <a:lnTo>
                      <a:pt x="434" y="157"/>
                    </a:lnTo>
                    <a:lnTo>
                      <a:pt x="429" y="156"/>
                    </a:lnTo>
                    <a:lnTo>
                      <a:pt x="423" y="154"/>
                    </a:lnTo>
                    <a:lnTo>
                      <a:pt x="419" y="153"/>
                    </a:lnTo>
                    <a:lnTo>
                      <a:pt x="410" y="148"/>
                    </a:lnTo>
                    <a:lnTo>
                      <a:pt x="402" y="143"/>
                    </a:lnTo>
                    <a:lnTo>
                      <a:pt x="396" y="137"/>
                    </a:lnTo>
                    <a:lnTo>
                      <a:pt x="388" y="131"/>
                    </a:lnTo>
                    <a:lnTo>
                      <a:pt x="378" y="124"/>
                    </a:lnTo>
                    <a:lnTo>
                      <a:pt x="370" y="114"/>
                    </a:lnTo>
                    <a:lnTo>
                      <a:pt x="361" y="104"/>
                    </a:lnTo>
                    <a:lnTo>
                      <a:pt x="352" y="93"/>
                    </a:lnTo>
                    <a:lnTo>
                      <a:pt x="341" y="79"/>
                    </a:lnTo>
                    <a:lnTo>
                      <a:pt x="333" y="69"/>
                    </a:lnTo>
                    <a:lnTo>
                      <a:pt x="326" y="58"/>
                    </a:lnTo>
                    <a:lnTo>
                      <a:pt x="320" y="49"/>
                    </a:lnTo>
                    <a:lnTo>
                      <a:pt x="314" y="40"/>
                    </a:lnTo>
                    <a:lnTo>
                      <a:pt x="309" y="34"/>
                    </a:lnTo>
                    <a:lnTo>
                      <a:pt x="304" y="26"/>
                    </a:lnTo>
                    <a:lnTo>
                      <a:pt x="301" y="22"/>
                    </a:lnTo>
                    <a:lnTo>
                      <a:pt x="295" y="11"/>
                    </a:lnTo>
                    <a:lnTo>
                      <a:pt x="292" y="3"/>
                    </a:lnTo>
                    <a:lnTo>
                      <a:pt x="291" y="0"/>
                    </a:lnTo>
                    <a:lnTo>
                      <a:pt x="289" y="0"/>
                    </a:lnTo>
                    <a:lnTo>
                      <a:pt x="283" y="0"/>
                    </a:lnTo>
                    <a:lnTo>
                      <a:pt x="276" y="3"/>
                    </a:lnTo>
                    <a:lnTo>
                      <a:pt x="268" y="8"/>
                    </a:lnTo>
                    <a:lnTo>
                      <a:pt x="254" y="11"/>
                    </a:lnTo>
                    <a:lnTo>
                      <a:pt x="244" y="17"/>
                    </a:lnTo>
                    <a:lnTo>
                      <a:pt x="228" y="25"/>
                    </a:lnTo>
                    <a:lnTo>
                      <a:pt x="215" y="34"/>
                    </a:lnTo>
                    <a:lnTo>
                      <a:pt x="198" y="43"/>
                    </a:lnTo>
                    <a:lnTo>
                      <a:pt x="183" y="55"/>
                    </a:lnTo>
                    <a:lnTo>
                      <a:pt x="166" y="69"/>
                    </a:lnTo>
                    <a:lnTo>
                      <a:pt x="152" y="86"/>
                    </a:lnTo>
                    <a:lnTo>
                      <a:pt x="135" y="102"/>
                    </a:lnTo>
                    <a:lnTo>
                      <a:pt x="122" y="122"/>
                    </a:lnTo>
                    <a:lnTo>
                      <a:pt x="110" y="143"/>
                    </a:lnTo>
                    <a:lnTo>
                      <a:pt x="99" y="169"/>
                    </a:lnTo>
                    <a:lnTo>
                      <a:pt x="87" y="194"/>
                    </a:lnTo>
                    <a:lnTo>
                      <a:pt x="76" y="223"/>
                    </a:lnTo>
                    <a:lnTo>
                      <a:pt x="67" y="252"/>
                    </a:lnTo>
                    <a:lnTo>
                      <a:pt x="58" y="285"/>
                    </a:lnTo>
                    <a:lnTo>
                      <a:pt x="49" y="317"/>
                    </a:lnTo>
                    <a:lnTo>
                      <a:pt x="39" y="352"/>
                    </a:lnTo>
                    <a:lnTo>
                      <a:pt x="32" y="386"/>
                    </a:lnTo>
                    <a:lnTo>
                      <a:pt x="24" y="421"/>
                    </a:lnTo>
                    <a:lnTo>
                      <a:pt x="18" y="456"/>
                    </a:lnTo>
                    <a:lnTo>
                      <a:pt x="12" y="489"/>
                    </a:lnTo>
                    <a:lnTo>
                      <a:pt x="7" y="524"/>
                    </a:lnTo>
                    <a:lnTo>
                      <a:pt x="4" y="556"/>
                    </a:lnTo>
                    <a:lnTo>
                      <a:pt x="1" y="587"/>
                    </a:lnTo>
                    <a:lnTo>
                      <a:pt x="0" y="617"/>
                    </a:lnTo>
                    <a:lnTo>
                      <a:pt x="0" y="646"/>
                    </a:lnTo>
                    <a:lnTo>
                      <a:pt x="1" y="673"/>
                    </a:lnTo>
                    <a:lnTo>
                      <a:pt x="3" y="696"/>
                    </a:lnTo>
                    <a:lnTo>
                      <a:pt x="4" y="716"/>
                    </a:lnTo>
                    <a:lnTo>
                      <a:pt x="6" y="733"/>
                    </a:lnTo>
                    <a:lnTo>
                      <a:pt x="9" y="748"/>
                    </a:lnTo>
                    <a:lnTo>
                      <a:pt x="11" y="760"/>
                    </a:lnTo>
                    <a:lnTo>
                      <a:pt x="14" y="772"/>
                    </a:lnTo>
                    <a:lnTo>
                      <a:pt x="17" y="780"/>
                    </a:lnTo>
                    <a:lnTo>
                      <a:pt x="21" y="789"/>
                    </a:lnTo>
                    <a:lnTo>
                      <a:pt x="24" y="794"/>
                    </a:lnTo>
                    <a:lnTo>
                      <a:pt x="29" y="800"/>
                    </a:lnTo>
                    <a:lnTo>
                      <a:pt x="33" y="803"/>
                    </a:lnTo>
                    <a:lnTo>
                      <a:pt x="39" y="808"/>
                    </a:lnTo>
                    <a:lnTo>
                      <a:pt x="46" y="811"/>
                    </a:lnTo>
                    <a:lnTo>
                      <a:pt x="52" y="814"/>
                    </a:lnTo>
                    <a:lnTo>
                      <a:pt x="59" y="817"/>
                    </a:lnTo>
                    <a:lnTo>
                      <a:pt x="70" y="823"/>
                    </a:lnTo>
                    <a:lnTo>
                      <a:pt x="78" y="826"/>
                    </a:lnTo>
                    <a:lnTo>
                      <a:pt x="88" y="830"/>
                    </a:lnTo>
                    <a:lnTo>
                      <a:pt x="100" y="836"/>
                    </a:lnTo>
                    <a:lnTo>
                      <a:pt x="113" y="843"/>
                    </a:lnTo>
                    <a:lnTo>
                      <a:pt x="125" y="849"/>
                    </a:lnTo>
                    <a:lnTo>
                      <a:pt x="138" y="855"/>
                    </a:lnTo>
                    <a:lnTo>
                      <a:pt x="154" y="861"/>
                    </a:lnTo>
                    <a:lnTo>
                      <a:pt x="169" y="868"/>
                    </a:lnTo>
                    <a:lnTo>
                      <a:pt x="186" y="876"/>
                    </a:lnTo>
                    <a:lnTo>
                      <a:pt x="201" y="882"/>
                    </a:lnTo>
                    <a:lnTo>
                      <a:pt x="218" y="888"/>
                    </a:lnTo>
                    <a:lnTo>
                      <a:pt x="236" y="896"/>
                    </a:lnTo>
                    <a:lnTo>
                      <a:pt x="254" y="900"/>
                    </a:lnTo>
                    <a:lnTo>
                      <a:pt x="271" y="907"/>
                    </a:lnTo>
                    <a:lnTo>
                      <a:pt x="289" y="911"/>
                    </a:lnTo>
                    <a:lnTo>
                      <a:pt x="309" y="916"/>
                    </a:lnTo>
                    <a:lnTo>
                      <a:pt x="324" y="919"/>
                    </a:lnTo>
                    <a:lnTo>
                      <a:pt x="341" y="922"/>
                    </a:lnTo>
                    <a:lnTo>
                      <a:pt x="353" y="923"/>
                    </a:lnTo>
                    <a:lnTo>
                      <a:pt x="367" y="926"/>
                    </a:lnTo>
                    <a:lnTo>
                      <a:pt x="379" y="928"/>
                    </a:lnTo>
                    <a:lnTo>
                      <a:pt x="390" y="929"/>
                    </a:lnTo>
                    <a:lnTo>
                      <a:pt x="399" y="929"/>
                    </a:lnTo>
                    <a:lnTo>
                      <a:pt x="407" y="932"/>
                    </a:lnTo>
                    <a:lnTo>
                      <a:pt x="413" y="932"/>
                    </a:lnTo>
                    <a:lnTo>
                      <a:pt x="419" y="932"/>
                    </a:lnTo>
                    <a:lnTo>
                      <a:pt x="423" y="932"/>
                    </a:lnTo>
                    <a:lnTo>
                      <a:pt x="428" y="934"/>
                    </a:lnTo>
                    <a:lnTo>
                      <a:pt x="432" y="934"/>
                    </a:lnTo>
                    <a:lnTo>
                      <a:pt x="434" y="934"/>
                    </a:lnTo>
                    <a:lnTo>
                      <a:pt x="448" y="925"/>
                    </a:lnTo>
                    <a:lnTo>
                      <a:pt x="480" y="865"/>
                    </a:lnTo>
                    <a:lnTo>
                      <a:pt x="474" y="826"/>
                    </a:lnTo>
                    <a:close/>
                  </a:path>
                </a:pathLst>
              </a:custGeom>
              <a:solidFill>
                <a:srgbClr val="40D1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8" name="Freeform 246"/>
              <p:cNvSpPr>
                <a:spLocks/>
              </p:cNvSpPr>
              <p:nvPr/>
            </p:nvSpPr>
            <p:spPr bwMode="auto">
              <a:xfrm>
                <a:off x="1299" y="2922"/>
                <a:ext cx="171" cy="185"/>
              </a:xfrm>
              <a:custGeom>
                <a:avLst/>
                <a:gdLst>
                  <a:gd name="T0" fmla="*/ 63 w 341"/>
                  <a:gd name="T1" fmla="*/ 0 h 368"/>
                  <a:gd name="T2" fmla="*/ 25 w 341"/>
                  <a:gd name="T3" fmla="*/ 20 h 368"/>
                  <a:gd name="T4" fmla="*/ 2 w 341"/>
                  <a:gd name="T5" fmla="*/ 51 h 368"/>
                  <a:gd name="T6" fmla="*/ 0 w 341"/>
                  <a:gd name="T7" fmla="*/ 72 h 368"/>
                  <a:gd name="T8" fmla="*/ 7 w 341"/>
                  <a:gd name="T9" fmla="*/ 82 h 368"/>
                  <a:gd name="T10" fmla="*/ 6 w 341"/>
                  <a:gd name="T11" fmla="*/ 82 h 368"/>
                  <a:gd name="T12" fmla="*/ 5 w 341"/>
                  <a:gd name="T13" fmla="*/ 85 h 368"/>
                  <a:gd name="T14" fmla="*/ 5 w 341"/>
                  <a:gd name="T15" fmla="*/ 86 h 368"/>
                  <a:gd name="T16" fmla="*/ 5 w 341"/>
                  <a:gd name="T17" fmla="*/ 88 h 368"/>
                  <a:gd name="T18" fmla="*/ 3 w 341"/>
                  <a:gd name="T19" fmla="*/ 91 h 368"/>
                  <a:gd name="T20" fmla="*/ 3 w 341"/>
                  <a:gd name="T21" fmla="*/ 94 h 368"/>
                  <a:gd name="T22" fmla="*/ 2 w 341"/>
                  <a:gd name="T23" fmla="*/ 98 h 368"/>
                  <a:gd name="T24" fmla="*/ 2 w 341"/>
                  <a:gd name="T25" fmla="*/ 102 h 368"/>
                  <a:gd name="T26" fmla="*/ 2 w 341"/>
                  <a:gd name="T27" fmla="*/ 105 h 368"/>
                  <a:gd name="T28" fmla="*/ 2 w 341"/>
                  <a:gd name="T29" fmla="*/ 110 h 368"/>
                  <a:gd name="T30" fmla="*/ 1 w 341"/>
                  <a:gd name="T31" fmla="*/ 114 h 368"/>
                  <a:gd name="T32" fmla="*/ 1 w 341"/>
                  <a:gd name="T33" fmla="*/ 119 h 368"/>
                  <a:gd name="T34" fmla="*/ 1 w 341"/>
                  <a:gd name="T35" fmla="*/ 125 h 368"/>
                  <a:gd name="T36" fmla="*/ 1 w 341"/>
                  <a:gd name="T37" fmla="*/ 131 h 368"/>
                  <a:gd name="T38" fmla="*/ 1 w 341"/>
                  <a:gd name="T39" fmla="*/ 136 h 368"/>
                  <a:gd name="T40" fmla="*/ 1 w 341"/>
                  <a:gd name="T41" fmla="*/ 142 h 368"/>
                  <a:gd name="T42" fmla="*/ 2 w 341"/>
                  <a:gd name="T43" fmla="*/ 148 h 368"/>
                  <a:gd name="T44" fmla="*/ 3 w 341"/>
                  <a:gd name="T45" fmla="*/ 153 h 368"/>
                  <a:gd name="T46" fmla="*/ 4 w 341"/>
                  <a:gd name="T47" fmla="*/ 157 h 368"/>
                  <a:gd name="T48" fmla="*/ 5 w 341"/>
                  <a:gd name="T49" fmla="*/ 162 h 368"/>
                  <a:gd name="T50" fmla="*/ 7 w 341"/>
                  <a:gd name="T51" fmla="*/ 165 h 368"/>
                  <a:gd name="T52" fmla="*/ 10 w 341"/>
                  <a:gd name="T53" fmla="*/ 170 h 368"/>
                  <a:gd name="T54" fmla="*/ 12 w 341"/>
                  <a:gd name="T55" fmla="*/ 173 h 368"/>
                  <a:gd name="T56" fmla="*/ 14 w 341"/>
                  <a:gd name="T57" fmla="*/ 176 h 368"/>
                  <a:gd name="T58" fmla="*/ 17 w 341"/>
                  <a:gd name="T59" fmla="*/ 178 h 368"/>
                  <a:gd name="T60" fmla="*/ 21 w 341"/>
                  <a:gd name="T61" fmla="*/ 181 h 368"/>
                  <a:gd name="T62" fmla="*/ 24 w 341"/>
                  <a:gd name="T63" fmla="*/ 182 h 368"/>
                  <a:gd name="T64" fmla="*/ 28 w 341"/>
                  <a:gd name="T65" fmla="*/ 183 h 368"/>
                  <a:gd name="T66" fmla="*/ 31 w 341"/>
                  <a:gd name="T67" fmla="*/ 184 h 368"/>
                  <a:gd name="T68" fmla="*/ 36 w 341"/>
                  <a:gd name="T69" fmla="*/ 185 h 368"/>
                  <a:gd name="T70" fmla="*/ 40 w 341"/>
                  <a:gd name="T71" fmla="*/ 184 h 368"/>
                  <a:gd name="T72" fmla="*/ 44 w 341"/>
                  <a:gd name="T73" fmla="*/ 184 h 368"/>
                  <a:gd name="T74" fmla="*/ 47 w 341"/>
                  <a:gd name="T75" fmla="*/ 184 h 368"/>
                  <a:gd name="T76" fmla="*/ 51 w 341"/>
                  <a:gd name="T77" fmla="*/ 184 h 368"/>
                  <a:gd name="T78" fmla="*/ 55 w 341"/>
                  <a:gd name="T79" fmla="*/ 183 h 368"/>
                  <a:gd name="T80" fmla="*/ 60 w 341"/>
                  <a:gd name="T81" fmla="*/ 183 h 368"/>
                  <a:gd name="T82" fmla="*/ 63 w 341"/>
                  <a:gd name="T83" fmla="*/ 183 h 368"/>
                  <a:gd name="T84" fmla="*/ 67 w 341"/>
                  <a:gd name="T85" fmla="*/ 183 h 368"/>
                  <a:gd name="T86" fmla="*/ 70 w 341"/>
                  <a:gd name="T87" fmla="*/ 183 h 368"/>
                  <a:gd name="T88" fmla="*/ 73 w 341"/>
                  <a:gd name="T89" fmla="*/ 183 h 368"/>
                  <a:gd name="T90" fmla="*/ 76 w 341"/>
                  <a:gd name="T91" fmla="*/ 183 h 368"/>
                  <a:gd name="T92" fmla="*/ 79 w 341"/>
                  <a:gd name="T93" fmla="*/ 183 h 368"/>
                  <a:gd name="T94" fmla="*/ 82 w 341"/>
                  <a:gd name="T95" fmla="*/ 183 h 368"/>
                  <a:gd name="T96" fmla="*/ 83 w 341"/>
                  <a:gd name="T97" fmla="*/ 183 h 368"/>
                  <a:gd name="T98" fmla="*/ 152 w 341"/>
                  <a:gd name="T99" fmla="*/ 138 h 368"/>
                  <a:gd name="T100" fmla="*/ 170 w 341"/>
                  <a:gd name="T101" fmla="*/ 119 h 368"/>
                  <a:gd name="T102" fmla="*/ 171 w 341"/>
                  <a:gd name="T103" fmla="*/ 53 h 368"/>
                  <a:gd name="T104" fmla="*/ 63 w 341"/>
                  <a:gd name="T105" fmla="*/ 0 h 368"/>
                  <a:gd name="T106" fmla="*/ 63 w 341"/>
                  <a:gd name="T107" fmla="*/ 0 h 36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41"/>
                  <a:gd name="T163" fmla="*/ 0 h 368"/>
                  <a:gd name="T164" fmla="*/ 341 w 341"/>
                  <a:gd name="T165" fmla="*/ 368 h 36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41" h="368">
                    <a:moveTo>
                      <a:pt x="125" y="0"/>
                    </a:moveTo>
                    <a:lnTo>
                      <a:pt x="49" y="39"/>
                    </a:lnTo>
                    <a:lnTo>
                      <a:pt x="4" y="102"/>
                    </a:lnTo>
                    <a:lnTo>
                      <a:pt x="0" y="143"/>
                    </a:lnTo>
                    <a:lnTo>
                      <a:pt x="13" y="164"/>
                    </a:lnTo>
                    <a:lnTo>
                      <a:pt x="12" y="164"/>
                    </a:lnTo>
                    <a:lnTo>
                      <a:pt x="10" y="169"/>
                    </a:lnTo>
                    <a:lnTo>
                      <a:pt x="9" y="172"/>
                    </a:lnTo>
                    <a:lnTo>
                      <a:pt x="9" y="176"/>
                    </a:lnTo>
                    <a:lnTo>
                      <a:pt x="6" y="181"/>
                    </a:lnTo>
                    <a:lnTo>
                      <a:pt x="6" y="187"/>
                    </a:lnTo>
                    <a:lnTo>
                      <a:pt x="4" y="195"/>
                    </a:lnTo>
                    <a:lnTo>
                      <a:pt x="3" y="202"/>
                    </a:lnTo>
                    <a:lnTo>
                      <a:pt x="3" y="208"/>
                    </a:lnTo>
                    <a:lnTo>
                      <a:pt x="3" y="219"/>
                    </a:lnTo>
                    <a:lnTo>
                      <a:pt x="1" y="227"/>
                    </a:lnTo>
                    <a:lnTo>
                      <a:pt x="1" y="237"/>
                    </a:lnTo>
                    <a:lnTo>
                      <a:pt x="1" y="248"/>
                    </a:lnTo>
                    <a:lnTo>
                      <a:pt x="1" y="260"/>
                    </a:lnTo>
                    <a:lnTo>
                      <a:pt x="1" y="271"/>
                    </a:lnTo>
                    <a:lnTo>
                      <a:pt x="1" y="283"/>
                    </a:lnTo>
                    <a:lnTo>
                      <a:pt x="3" y="294"/>
                    </a:lnTo>
                    <a:lnTo>
                      <a:pt x="6" y="304"/>
                    </a:lnTo>
                    <a:lnTo>
                      <a:pt x="7" y="312"/>
                    </a:lnTo>
                    <a:lnTo>
                      <a:pt x="10" y="323"/>
                    </a:lnTo>
                    <a:lnTo>
                      <a:pt x="13" y="329"/>
                    </a:lnTo>
                    <a:lnTo>
                      <a:pt x="20" y="338"/>
                    </a:lnTo>
                    <a:lnTo>
                      <a:pt x="23" y="344"/>
                    </a:lnTo>
                    <a:lnTo>
                      <a:pt x="27" y="350"/>
                    </a:lnTo>
                    <a:lnTo>
                      <a:pt x="33" y="355"/>
                    </a:lnTo>
                    <a:lnTo>
                      <a:pt x="41" y="361"/>
                    </a:lnTo>
                    <a:lnTo>
                      <a:pt x="47" y="362"/>
                    </a:lnTo>
                    <a:lnTo>
                      <a:pt x="55" y="365"/>
                    </a:lnTo>
                    <a:lnTo>
                      <a:pt x="62" y="367"/>
                    </a:lnTo>
                    <a:lnTo>
                      <a:pt x="71" y="368"/>
                    </a:lnTo>
                    <a:lnTo>
                      <a:pt x="79" y="367"/>
                    </a:lnTo>
                    <a:lnTo>
                      <a:pt x="87" y="367"/>
                    </a:lnTo>
                    <a:lnTo>
                      <a:pt x="94" y="367"/>
                    </a:lnTo>
                    <a:lnTo>
                      <a:pt x="102" y="367"/>
                    </a:lnTo>
                    <a:lnTo>
                      <a:pt x="109" y="365"/>
                    </a:lnTo>
                    <a:lnTo>
                      <a:pt x="119" y="365"/>
                    </a:lnTo>
                    <a:lnTo>
                      <a:pt x="126" y="365"/>
                    </a:lnTo>
                    <a:lnTo>
                      <a:pt x="134" y="365"/>
                    </a:lnTo>
                    <a:lnTo>
                      <a:pt x="140" y="364"/>
                    </a:lnTo>
                    <a:lnTo>
                      <a:pt x="146" y="364"/>
                    </a:lnTo>
                    <a:lnTo>
                      <a:pt x="151" y="364"/>
                    </a:lnTo>
                    <a:lnTo>
                      <a:pt x="157" y="364"/>
                    </a:lnTo>
                    <a:lnTo>
                      <a:pt x="163" y="364"/>
                    </a:lnTo>
                    <a:lnTo>
                      <a:pt x="166" y="364"/>
                    </a:lnTo>
                    <a:lnTo>
                      <a:pt x="304" y="274"/>
                    </a:lnTo>
                    <a:lnTo>
                      <a:pt x="339" y="237"/>
                    </a:lnTo>
                    <a:lnTo>
                      <a:pt x="341" y="105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19" name="Freeform 247"/>
              <p:cNvSpPr>
                <a:spLocks/>
              </p:cNvSpPr>
              <p:nvPr/>
            </p:nvSpPr>
            <p:spPr bwMode="auto">
              <a:xfrm>
                <a:off x="758" y="3155"/>
                <a:ext cx="277" cy="226"/>
              </a:xfrm>
              <a:custGeom>
                <a:avLst/>
                <a:gdLst>
                  <a:gd name="T0" fmla="*/ 262 w 554"/>
                  <a:gd name="T1" fmla="*/ 0 h 451"/>
                  <a:gd name="T2" fmla="*/ 264 w 554"/>
                  <a:gd name="T3" fmla="*/ 2 h 451"/>
                  <a:gd name="T4" fmla="*/ 267 w 554"/>
                  <a:gd name="T5" fmla="*/ 4 h 451"/>
                  <a:gd name="T6" fmla="*/ 271 w 554"/>
                  <a:gd name="T7" fmla="*/ 8 h 451"/>
                  <a:gd name="T8" fmla="*/ 272 w 554"/>
                  <a:gd name="T9" fmla="*/ 11 h 451"/>
                  <a:gd name="T10" fmla="*/ 275 w 554"/>
                  <a:gd name="T11" fmla="*/ 14 h 451"/>
                  <a:gd name="T12" fmla="*/ 277 w 554"/>
                  <a:gd name="T13" fmla="*/ 17 h 451"/>
                  <a:gd name="T14" fmla="*/ 277 w 554"/>
                  <a:gd name="T15" fmla="*/ 20 h 451"/>
                  <a:gd name="T16" fmla="*/ 276 w 554"/>
                  <a:gd name="T17" fmla="*/ 22 h 451"/>
                  <a:gd name="T18" fmla="*/ 276 w 554"/>
                  <a:gd name="T19" fmla="*/ 25 h 451"/>
                  <a:gd name="T20" fmla="*/ 274 w 554"/>
                  <a:gd name="T21" fmla="*/ 28 h 451"/>
                  <a:gd name="T22" fmla="*/ 272 w 554"/>
                  <a:gd name="T23" fmla="*/ 34 h 451"/>
                  <a:gd name="T24" fmla="*/ 271 w 554"/>
                  <a:gd name="T25" fmla="*/ 38 h 451"/>
                  <a:gd name="T26" fmla="*/ 268 w 554"/>
                  <a:gd name="T27" fmla="*/ 44 h 451"/>
                  <a:gd name="T28" fmla="*/ 266 w 554"/>
                  <a:gd name="T29" fmla="*/ 50 h 451"/>
                  <a:gd name="T30" fmla="*/ 264 w 554"/>
                  <a:gd name="T31" fmla="*/ 57 h 451"/>
                  <a:gd name="T32" fmla="*/ 262 w 554"/>
                  <a:gd name="T33" fmla="*/ 63 h 451"/>
                  <a:gd name="T34" fmla="*/ 260 w 554"/>
                  <a:gd name="T35" fmla="*/ 68 h 451"/>
                  <a:gd name="T36" fmla="*/ 258 w 554"/>
                  <a:gd name="T37" fmla="*/ 73 h 451"/>
                  <a:gd name="T38" fmla="*/ 257 w 554"/>
                  <a:gd name="T39" fmla="*/ 79 h 451"/>
                  <a:gd name="T40" fmla="*/ 255 w 554"/>
                  <a:gd name="T41" fmla="*/ 82 h 451"/>
                  <a:gd name="T42" fmla="*/ 253 w 554"/>
                  <a:gd name="T43" fmla="*/ 85 h 451"/>
                  <a:gd name="T44" fmla="*/ 253 w 554"/>
                  <a:gd name="T45" fmla="*/ 88 h 451"/>
                  <a:gd name="T46" fmla="*/ 253 w 554"/>
                  <a:gd name="T47" fmla="*/ 89 h 451"/>
                  <a:gd name="T48" fmla="*/ 237 w 554"/>
                  <a:gd name="T49" fmla="*/ 146 h 451"/>
                  <a:gd name="T50" fmla="*/ 199 w 554"/>
                  <a:gd name="T51" fmla="*/ 155 h 451"/>
                  <a:gd name="T52" fmla="*/ 164 w 554"/>
                  <a:gd name="T53" fmla="*/ 194 h 451"/>
                  <a:gd name="T54" fmla="*/ 124 w 554"/>
                  <a:gd name="T55" fmla="*/ 181 h 451"/>
                  <a:gd name="T56" fmla="*/ 109 w 554"/>
                  <a:gd name="T57" fmla="*/ 170 h 451"/>
                  <a:gd name="T58" fmla="*/ 108 w 554"/>
                  <a:gd name="T59" fmla="*/ 171 h 451"/>
                  <a:gd name="T60" fmla="*/ 106 w 554"/>
                  <a:gd name="T61" fmla="*/ 173 h 451"/>
                  <a:gd name="T62" fmla="*/ 106 w 554"/>
                  <a:gd name="T63" fmla="*/ 175 h 451"/>
                  <a:gd name="T64" fmla="*/ 104 w 554"/>
                  <a:gd name="T65" fmla="*/ 178 h 451"/>
                  <a:gd name="T66" fmla="*/ 103 w 554"/>
                  <a:gd name="T67" fmla="*/ 180 h 451"/>
                  <a:gd name="T68" fmla="*/ 102 w 554"/>
                  <a:gd name="T69" fmla="*/ 184 h 451"/>
                  <a:gd name="T70" fmla="*/ 102 w 554"/>
                  <a:gd name="T71" fmla="*/ 187 h 451"/>
                  <a:gd name="T72" fmla="*/ 101 w 554"/>
                  <a:gd name="T73" fmla="*/ 191 h 451"/>
                  <a:gd name="T74" fmla="*/ 100 w 554"/>
                  <a:gd name="T75" fmla="*/ 195 h 451"/>
                  <a:gd name="T76" fmla="*/ 100 w 554"/>
                  <a:gd name="T77" fmla="*/ 200 h 451"/>
                  <a:gd name="T78" fmla="*/ 100 w 554"/>
                  <a:gd name="T79" fmla="*/ 204 h 451"/>
                  <a:gd name="T80" fmla="*/ 102 w 554"/>
                  <a:gd name="T81" fmla="*/ 209 h 451"/>
                  <a:gd name="T82" fmla="*/ 102 w 554"/>
                  <a:gd name="T83" fmla="*/ 214 h 451"/>
                  <a:gd name="T84" fmla="*/ 105 w 554"/>
                  <a:gd name="T85" fmla="*/ 220 h 451"/>
                  <a:gd name="T86" fmla="*/ 104 w 554"/>
                  <a:gd name="T87" fmla="*/ 220 h 451"/>
                  <a:gd name="T88" fmla="*/ 102 w 554"/>
                  <a:gd name="T89" fmla="*/ 221 h 451"/>
                  <a:gd name="T90" fmla="*/ 99 w 554"/>
                  <a:gd name="T91" fmla="*/ 223 h 451"/>
                  <a:gd name="T92" fmla="*/ 94 w 554"/>
                  <a:gd name="T93" fmla="*/ 224 h 451"/>
                  <a:gd name="T94" fmla="*/ 88 w 554"/>
                  <a:gd name="T95" fmla="*/ 225 h 451"/>
                  <a:gd name="T96" fmla="*/ 82 w 554"/>
                  <a:gd name="T97" fmla="*/ 226 h 451"/>
                  <a:gd name="T98" fmla="*/ 75 w 554"/>
                  <a:gd name="T99" fmla="*/ 226 h 451"/>
                  <a:gd name="T100" fmla="*/ 68 w 554"/>
                  <a:gd name="T101" fmla="*/ 225 h 451"/>
                  <a:gd name="T102" fmla="*/ 59 w 554"/>
                  <a:gd name="T103" fmla="*/ 221 h 451"/>
                  <a:gd name="T104" fmla="*/ 51 w 554"/>
                  <a:gd name="T105" fmla="*/ 218 h 451"/>
                  <a:gd name="T106" fmla="*/ 42 w 554"/>
                  <a:gd name="T107" fmla="*/ 211 h 451"/>
                  <a:gd name="T108" fmla="*/ 34 w 554"/>
                  <a:gd name="T109" fmla="*/ 204 h 451"/>
                  <a:gd name="T110" fmla="*/ 25 w 554"/>
                  <a:gd name="T111" fmla="*/ 192 h 451"/>
                  <a:gd name="T112" fmla="*/ 17 w 554"/>
                  <a:gd name="T113" fmla="*/ 178 h 451"/>
                  <a:gd name="T114" fmla="*/ 9 w 554"/>
                  <a:gd name="T115" fmla="*/ 162 h 451"/>
                  <a:gd name="T116" fmla="*/ 0 w 554"/>
                  <a:gd name="T117" fmla="*/ 143 h 451"/>
                  <a:gd name="T118" fmla="*/ 52 w 554"/>
                  <a:gd name="T119" fmla="*/ 97 h 451"/>
                  <a:gd name="T120" fmla="*/ 166 w 554"/>
                  <a:gd name="T121" fmla="*/ 47 h 451"/>
                  <a:gd name="T122" fmla="*/ 262 w 554"/>
                  <a:gd name="T123" fmla="*/ 0 h 451"/>
                  <a:gd name="T124" fmla="*/ 262 w 554"/>
                  <a:gd name="T125" fmla="*/ 0 h 45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54"/>
                  <a:gd name="T190" fmla="*/ 0 h 451"/>
                  <a:gd name="T191" fmla="*/ 554 w 554"/>
                  <a:gd name="T192" fmla="*/ 451 h 45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54" h="451">
                    <a:moveTo>
                      <a:pt x="524" y="0"/>
                    </a:moveTo>
                    <a:lnTo>
                      <a:pt x="528" y="4"/>
                    </a:lnTo>
                    <a:lnTo>
                      <a:pt x="534" y="8"/>
                    </a:lnTo>
                    <a:lnTo>
                      <a:pt x="541" y="15"/>
                    </a:lnTo>
                    <a:lnTo>
                      <a:pt x="544" y="21"/>
                    </a:lnTo>
                    <a:lnTo>
                      <a:pt x="550" y="27"/>
                    </a:lnTo>
                    <a:lnTo>
                      <a:pt x="553" y="33"/>
                    </a:lnTo>
                    <a:lnTo>
                      <a:pt x="554" y="39"/>
                    </a:lnTo>
                    <a:lnTo>
                      <a:pt x="551" y="43"/>
                    </a:lnTo>
                    <a:lnTo>
                      <a:pt x="551" y="49"/>
                    </a:lnTo>
                    <a:lnTo>
                      <a:pt x="548" y="56"/>
                    </a:lnTo>
                    <a:lnTo>
                      <a:pt x="544" y="67"/>
                    </a:lnTo>
                    <a:lnTo>
                      <a:pt x="541" y="76"/>
                    </a:lnTo>
                    <a:lnTo>
                      <a:pt x="536" y="88"/>
                    </a:lnTo>
                    <a:lnTo>
                      <a:pt x="531" y="100"/>
                    </a:lnTo>
                    <a:lnTo>
                      <a:pt x="528" y="113"/>
                    </a:lnTo>
                    <a:lnTo>
                      <a:pt x="524" y="125"/>
                    </a:lnTo>
                    <a:lnTo>
                      <a:pt x="519" y="135"/>
                    </a:lnTo>
                    <a:lnTo>
                      <a:pt x="516" y="146"/>
                    </a:lnTo>
                    <a:lnTo>
                      <a:pt x="513" y="157"/>
                    </a:lnTo>
                    <a:lnTo>
                      <a:pt x="510" y="164"/>
                    </a:lnTo>
                    <a:lnTo>
                      <a:pt x="507" y="170"/>
                    </a:lnTo>
                    <a:lnTo>
                      <a:pt x="506" y="175"/>
                    </a:lnTo>
                    <a:lnTo>
                      <a:pt x="506" y="177"/>
                    </a:lnTo>
                    <a:lnTo>
                      <a:pt x="475" y="291"/>
                    </a:lnTo>
                    <a:lnTo>
                      <a:pt x="399" y="309"/>
                    </a:lnTo>
                    <a:lnTo>
                      <a:pt x="329" y="387"/>
                    </a:lnTo>
                    <a:lnTo>
                      <a:pt x="248" y="361"/>
                    </a:lnTo>
                    <a:lnTo>
                      <a:pt x="218" y="340"/>
                    </a:lnTo>
                    <a:lnTo>
                      <a:pt x="216" y="341"/>
                    </a:lnTo>
                    <a:lnTo>
                      <a:pt x="213" y="346"/>
                    </a:lnTo>
                    <a:lnTo>
                      <a:pt x="212" y="349"/>
                    </a:lnTo>
                    <a:lnTo>
                      <a:pt x="209" y="355"/>
                    </a:lnTo>
                    <a:lnTo>
                      <a:pt x="207" y="359"/>
                    </a:lnTo>
                    <a:lnTo>
                      <a:pt x="205" y="367"/>
                    </a:lnTo>
                    <a:lnTo>
                      <a:pt x="204" y="373"/>
                    </a:lnTo>
                    <a:lnTo>
                      <a:pt x="202" y="381"/>
                    </a:lnTo>
                    <a:lnTo>
                      <a:pt x="201" y="390"/>
                    </a:lnTo>
                    <a:lnTo>
                      <a:pt x="201" y="399"/>
                    </a:lnTo>
                    <a:lnTo>
                      <a:pt x="201" y="408"/>
                    </a:lnTo>
                    <a:lnTo>
                      <a:pt x="204" y="417"/>
                    </a:lnTo>
                    <a:lnTo>
                      <a:pt x="205" y="428"/>
                    </a:lnTo>
                    <a:lnTo>
                      <a:pt x="210" y="440"/>
                    </a:lnTo>
                    <a:lnTo>
                      <a:pt x="209" y="440"/>
                    </a:lnTo>
                    <a:lnTo>
                      <a:pt x="204" y="442"/>
                    </a:lnTo>
                    <a:lnTo>
                      <a:pt x="198" y="445"/>
                    </a:lnTo>
                    <a:lnTo>
                      <a:pt x="189" y="448"/>
                    </a:lnTo>
                    <a:lnTo>
                      <a:pt x="177" y="449"/>
                    </a:lnTo>
                    <a:lnTo>
                      <a:pt x="164" y="451"/>
                    </a:lnTo>
                    <a:lnTo>
                      <a:pt x="151" y="451"/>
                    </a:lnTo>
                    <a:lnTo>
                      <a:pt x="135" y="449"/>
                    </a:lnTo>
                    <a:lnTo>
                      <a:pt x="119" y="442"/>
                    </a:lnTo>
                    <a:lnTo>
                      <a:pt x="102" y="436"/>
                    </a:lnTo>
                    <a:lnTo>
                      <a:pt x="85" y="422"/>
                    </a:lnTo>
                    <a:lnTo>
                      <a:pt x="67" y="407"/>
                    </a:lnTo>
                    <a:lnTo>
                      <a:pt x="50" y="384"/>
                    </a:lnTo>
                    <a:lnTo>
                      <a:pt x="33" y="356"/>
                    </a:lnTo>
                    <a:lnTo>
                      <a:pt x="17" y="324"/>
                    </a:lnTo>
                    <a:lnTo>
                      <a:pt x="0" y="285"/>
                    </a:lnTo>
                    <a:lnTo>
                      <a:pt x="105" y="193"/>
                    </a:lnTo>
                    <a:lnTo>
                      <a:pt x="332" y="94"/>
                    </a:lnTo>
                    <a:lnTo>
                      <a:pt x="524" y="0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0" name="Freeform 248"/>
              <p:cNvSpPr>
                <a:spLocks/>
              </p:cNvSpPr>
              <p:nvPr/>
            </p:nvSpPr>
            <p:spPr bwMode="auto">
              <a:xfrm>
                <a:off x="839" y="3679"/>
                <a:ext cx="157" cy="79"/>
              </a:xfrm>
              <a:custGeom>
                <a:avLst/>
                <a:gdLst>
                  <a:gd name="T0" fmla="*/ 12 w 312"/>
                  <a:gd name="T1" fmla="*/ 25 h 157"/>
                  <a:gd name="T2" fmla="*/ 25 w 312"/>
                  <a:gd name="T3" fmla="*/ 26 h 157"/>
                  <a:gd name="T4" fmla="*/ 90 w 312"/>
                  <a:gd name="T5" fmla="*/ 0 h 157"/>
                  <a:gd name="T6" fmla="*/ 93 w 312"/>
                  <a:gd name="T7" fmla="*/ 15 h 157"/>
                  <a:gd name="T8" fmla="*/ 147 w 312"/>
                  <a:gd name="T9" fmla="*/ 7 h 157"/>
                  <a:gd name="T10" fmla="*/ 157 w 312"/>
                  <a:gd name="T11" fmla="*/ 10 h 157"/>
                  <a:gd name="T12" fmla="*/ 154 w 312"/>
                  <a:gd name="T13" fmla="*/ 34 h 157"/>
                  <a:gd name="T14" fmla="*/ 153 w 312"/>
                  <a:gd name="T15" fmla="*/ 34 h 157"/>
                  <a:gd name="T16" fmla="*/ 151 w 312"/>
                  <a:gd name="T17" fmla="*/ 38 h 157"/>
                  <a:gd name="T18" fmla="*/ 149 w 312"/>
                  <a:gd name="T19" fmla="*/ 40 h 157"/>
                  <a:gd name="T20" fmla="*/ 148 w 312"/>
                  <a:gd name="T21" fmla="*/ 43 h 157"/>
                  <a:gd name="T22" fmla="*/ 145 w 312"/>
                  <a:gd name="T23" fmla="*/ 46 h 157"/>
                  <a:gd name="T24" fmla="*/ 143 w 312"/>
                  <a:gd name="T25" fmla="*/ 49 h 157"/>
                  <a:gd name="T26" fmla="*/ 139 w 312"/>
                  <a:gd name="T27" fmla="*/ 52 h 157"/>
                  <a:gd name="T28" fmla="*/ 135 w 312"/>
                  <a:gd name="T29" fmla="*/ 55 h 157"/>
                  <a:gd name="T30" fmla="*/ 130 w 312"/>
                  <a:gd name="T31" fmla="*/ 57 h 157"/>
                  <a:gd name="T32" fmla="*/ 126 w 312"/>
                  <a:gd name="T33" fmla="*/ 60 h 157"/>
                  <a:gd name="T34" fmla="*/ 119 w 312"/>
                  <a:gd name="T35" fmla="*/ 63 h 157"/>
                  <a:gd name="T36" fmla="*/ 113 w 312"/>
                  <a:gd name="T37" fmla="*/ 66 h 157"/>
                  <a:gd name="T38" fmla="*/ 106 w 312"/>
                  <a:gd name="T39" fmla="*/ 67 h 157"/>
                  <a:gd name="T40" fmla="*/ 98 w 312"/>
                  <a:gd name="T41" fmla="*/ 69 h 157"/>
                  <a:gd name="T42" fmla="*/ 89 w 312"/>
                  <a:gd name="T43" fmla="*/ 70 h 157"/>
                  <a:gd name="T44" fmla="*/ 80 w 312"/>
                  <a:gd name="T45" fmla="*/ 71 h 157"/>
                  <a:gd name="T46" fmla="*/ 71 w 312"/>
                  <a:gd name="T47" fmla="*/ 73 h 157"/>
                  <a:gd name="T48" fmla="*/ 63 w 312"/>
                  <a:gd name="T49" fmla="*/ 73 h 157"/>
                  <a:gd name="T50" fmla="*/ 53 w 312"/>
                  <a:gd name="T51" fmla="*/ 74 h 157"/>
                  <a:gd name="T52" fmla="*/ 46 w 312"/>
                  <a:gd name="T53" fmla="*/ 75 h 157"/>
                  <a:gd name="T54" fmla="*/ 38 w 312"/>
                  <a:gd name="T55" fmla="*/ 76 h 157"/>
                  <a:gd name="T56" fmla="*/ 31 w 312"/>
                  <a:gd name="T57" fmla="*/ 76 h 157"/>
                  <a:gd name="T58" fmla="*/ 24 w 312"/>
                  <a:gd name="T59" fmla="*/ 76 h 157"/>
                  <a:gd name="T60" fmla="*/ 18 w 312"/>
                  <a:gd name="T61" fmla="*/ 77 h 157"/>
                  <a:gd name="T62" fmla="*/ 12 w 312"/>
                  <a:gd name="T63" fmla="*/ 78 h 157"/>
                  <a:gd name="T64" fmla="*/ 9 w 312"/>
                  <a:gd name="T65" fmla="*/ 78 h 157"/>
                  <a:gd name="T66" fmla="*/ 0 w 312"/>
                  <a:gd name="T67" fmla="*/ 79 h 157"/>
                  <a:gd name="T68" fmla="*/ 12 w 312"/>
                  <a:gd name="T69" fmla="*/ 25 h 157"/>
                  <a:gd name="T70" fmla="*/ 12 w 312"/>
                  <a:gd name="T71" fmla="*/ 25 h 15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12"/>
                  <a:gd name="T109" fmla="*/ 0 h 157"/>
                  <a:gd name="T110" fmla="*/ 312 w 312"/>
                  <a:gd name="T111" fmla="*/ 157 h 15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12" h="157">
                    <a:moveTo>
                      <a:pt x="23" y="49"/>
                    </a:moveTo>
                    <a:lnTo>
                      <a:pt x="50" y="52"/>
                    </a:lnTo>
                    <a:lnTo>
                      <a:pt x="178" y="0"/>
                    </a:lnTo>
                    <a:lnTo>
                      <a:pt x="184" y="29"/>
                    </a:lnTo>
                    <a:lnTo>
                      <a:pt x="292" y="14"/>
                    </a:lnTo>
                    <a:lnTo>
                      <a:pt x="312" y="20"/>
                    </a:lnTo>
                    <a:lnTo>
                      <a:pt x="306" y="67"/>
                    </a:lnTo>
                    <a:lnTo>
                      <a:pt x="304" y="68"/>
                    </a:lnTo>
                    <a:lnTo>
                      <a:pt x="301" y="76"/>
                    </a:lnTo>
                    <a:lnTo>
                      <a:pt x="297" y="79"/>
                    </a:lnTo>
                    <a:lnTo>
                      <a:pt x="294" y="85"/>
                    </a:lnTo>
                    <a:lnTo>
                      <a:pt x="289" y="91"/>
                    </a:lnTo>
                    <a:lnTo>
                      <a:pt x="285" y="97"/>
                    </a:lnTo>
                    <a:lnTo>
                      <a:pt x="277" y="103"/>
                    </a:lnTo>
                    <a:lnTo>
                      <a:pt x="268" y="110"/>
                    </a:lnTo>
                    <a:lnTo>
                      <a:pt x="259" y="114"/>
                    </a:lnTo>
                    <a:lnTo>
                      <a:pt x="250" y="120"/>
                    </a:lnTo>
                    <a:lnTo>
                      <a:pt x="237" y="125"/>
                    </a:lnTo>
                    <a:lnTo>
                      <a:pt x="224" y="131"/>
                    </a:lnTo>
                    <a:lnTo>
                      <a:pt x="210" y="134"/>
                    </a:lnTo>
                    <a:lnTo>
                      <a:pt x="195" y="138"/>
                    </a:lnTo>
                    <a:lnTo>
                      <a:pt x="177" y="140"/>
                    </a:lnTo>
                    <a:lnTo>
                      <a:pt x="158" y="142"/>
                    </a:lnTo>
                    <a:lnTo>
                      <a:pt x="141" y="145"/>
                    </a:lnTo>
                    <a:lnTo>
                      <a:pt x="125" y="146"/>
                    </a:lnTo>
                    <a:lnTo>
                      <a:pt x="106" y="148"/>
                    </a:lnTo>
                    <a:lnTo>
                      <a:pt x="91" y="149"/>
                    </a:lnTo>
                    <a:lnTo>
                      <a:pt x="76" y="151"/>
                    </a:lnTo>
                    <a:lnTo>
                      <a:pt x="62" y="152"/>
                    </a:lnTo>
                    <a:lnTo>
                      <a:pt x="47" y="152"/>
                    </a:lnTo>
                    <a:lnTo>
                      <a:pt x="35" y="154"/>
                    </a:lnTo>
                    <a:lnTo>
                      <a:pt x="24" y="155"/>
                    </a:lnTo>
                    <a:lnTo>
                      <a:pt x="17" y="155"/>
                    </a:lnTo>
                    <a:lnTo>
                      <a:pt x="0" y="157"/>
                    </a:lnTo>
                    <a:lnTo>
                      <a:pt x="23" y="49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1" name="Freeform 249"/>
              <p:cNvSpPr>
                <a:spLocks/>
              </p:cNvSpPr>
              <p:nvPr/>
            </p:nvSpPr>
            <p:spPr bwMode="auto">
              <a:xfrm>
                <a:off x="1337" y="2873"/>
                <a:ext cx="175" cy="166"/>
              </a:xfrm>
              <a:custGeom>
                <a:avLst/>
                <a:gdLst>
                  <a:gd name="T0" fmla="*/ 0 w 349"/>
                  <a:gd name="T1" fmla="*/ 69 h 332"/>
                  <a:gd name="T2" fmla="*/ 9 w 349"/>
                  <a:gd name="T3" fmla="*/ 48 h 332"/>
                  <a:gd name="T4" fmla="*/ 33 w 349"/>
                  <a:gd name="T5" fmla="*/ 13 h 332"/>
                  <a:gd name="T6" fmla="*/ 58 w 349"/>
                  <a:gd name="T7" fmla="*/ 0 h 332"/>
                  <a:gd name="T8" fmla="*/ 90 w 349"/>
                  <a:gd name="T9" fmla="*/ 1 h 332"/>
                  <a:gd name="T10" fmla="*/ 92 w 349"/>
                  <a:gd name="T11" fmla="*/ 1 h 332"/>
                  <a:gd name="T12" fmla="*/ 94 w 349"/>
                  <a:gd name="T13" fmla="*/ 1 h 332"/>
                  <a:gd name="T14" fmla="*/ 98 w 349"/>
                  <a:gd name="T15" fmla="*/ 1 h 332"/>
                  <a:gd name="T16" fmla="*/ 101 w 349"/>
                  <a:gd name="T17" fmla="*/ 1 h 332"/>
                  <a:gd name="T18" fmla="*/ 105 w 349"/>
                  <a:gd name="T19" fmla="*/ 2 h 332"/>
                  <a:gd name="T20" fmla="*/ 110 w 349"/>
                  <a:gd name="T21" fmla="*/ 3 h 332"/>
                  <a:gd name="T22" fmla="*/ 114 w 349"/>
                  <a:gd name="T23" fmla="*/ 6 h 332"/>
                  <a:gd name="T24" fmla="*/ 120 w 349"/>
                  <a:gd name="T25" fmla="*/ 7 h 332"/>
                  <a:gd name="T26" fmla="*/ 124 w 349"/>
                  <a:gd name="T27" fmla="*/ 10 h 332"/>
                  <a:gd name="T28" fmla="*/ 129 w 349"/>
                  <a:gd name="T29" fmla="*/ 13 h 332"/>
                  <a:gd name="T30" fmla="*/ 134 w 349"/>
                  <a:gd name="T31" fmla="*/ 17 h 332"/>
                  <a:gd name="T32" fmla="*/ 139 w 349"/>
                  <a:gd name="T33" fmla="*/ 21 h 332"/>
                  <a:gd name="T34" fmla="*/ 143 w 349"/>
                  <a:gd name="T35" fmla="*/ 26 h 332"/>
                  <a:gd name="T36" fmla="*/ 146 w 349"/>
                  <a:gd name="T37" fmla="*/ 31 h 332"/>
                  <a:gd name="T38" fmla="*/ 149 w 349"/>
                  <a:gd name="T39" fmla="*/ 38 h 332"/>
                  <a:gd name="T40" fmla="*/ 151 w 349"/>
                  <a:gd name="T41" fmla="*/ 38 h 332"/>
                  <a:gd name="T42" fmla="*/ 154 w 349"/>
                  <a:gd name="T43" fmla="*/ 41 h 332"/>
                  <a:gd name="T44" fmla="*/ 156 w 349"/>
                  <a:gd name="T45" fmla="*/ 41 h 332"/>
                  <a:gd name="T46" fmla="*/ 158 w 349"/>
                  <a:gd name="T47" fmla="*/ 43 h 332"/>
                  <a:gd name="T48" fmla="*/ 161 w 349"/>
                  <a:gd name="T49" fmla="*/ 46 h 332"/>
                  <a:gd name="T50" fmla="*/ 164 w 349"/>
                  <a:gd name="T51" fmla="*/ 50 h 332"/>
                  <a:gd name="T52" fmla="*/ 166 w 349"/>
                  <a:gd name="T53" fmla="*/ 53 h 332"/>
                  <a:gd name="T54" fmla="*/ 168 w 349"/>
                  <a:gd name="T55" fmla="*/ 58 h 332"/>
                  <a:gd name="T56" fmla="*/ 170 w 349"/>
                  <a:gd name="T57" fmla="*/ 63 h 332"/>
                  <a:gd name="T58" fmla="*/ 172 w 349"/>
                  <a:gd name="T59" fmla="*/ 70 h 332"/>
                  <a:gd name="T60" fmla="*/ 173 w 349"/>
                  <a:gd name="T61" fmla="*/ 77 h 332"/>
                  <a:gd name="T62" fmla="*/ 175 w 349"/>
                  <a:gd name="T63" fmla="*/ 85 h 332"/>
                  <a:gd name="T64" fmla="*/ 175 w 349"/>
                  <a:gd name="T65" fmla="*/ 94 h 332"/>
                  <a:gd name="T66" fmla="*/ 175 w 349"/>
                  <a:gd name="T67" fmla="*/ 105 h 332"/>
                  <a:gd name="T68" fmla="*/ 144 w 349"/>
                  <a:gd name="T69" fmla="*/ 161 h 332"/>
                  <a:gd name="T70" fmla="*/ 125 w 349"/>
                  <a:gd name="T71" fmla="*/ 166 h 332"/>
                  <a:gd name="T72" fmla="*/ 108 w 349"/>
                  <a:gd name="T73" fmla="*/ 129 h 332"/>
                  <a:gd name="T74" fmla="*/ 50 w 349"/>
                  <a:gd name="T75" fmla="*/ 81 h 332"/>
                  <a:gd name="T76" fmla="*/ 15 w 349"/>
                  <a:gd name="T77" fmla="*/ 84 h 332"/>
                  <a:gd name="T78" fmla="*/ 0 w 349"/>
                  <a:gd name="T79" fmla="*/ 99 h 332"/>
                  <a:gd name="T80" fmla="*/ 0 w 349"/>
                  <a:gd name="T81" fmla="*/ 69 h 332"/>
                  <a:gd name="T82" fmla="*/ 0 w 349"/>
                  <a:gd name="T83" fmla="*/ 69 h 33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49"/>
                  <a:gd name="T127" fmla="*/ 0 h 332"/>
                  <a:gd name="T128" fmla="*/ 349 w 349"/>
                  <a:gd name="T129" fmla="*/ 332 h 33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49" h="332">
                    <a:moveTo>
                      <a:pt x="0" y="138"/>
                    </a:moveTo>
                    <a:lnTo>
                      <a:pt x="18" y="96"/>
                    </a:lnTo>
                    <a:lnTo>
                      <a:pt x="65" y="27"/>
                    </a:lnTo>
                    <a:lnTo>
                      <a:pt x="116" y="0"/>
                    </a:lnTo>
                    <a:lnTo>
                      <a:pt x="180" y="1"/>
                    </a:lnTo>
                    <a:lnTo>
                      <a:pt x="183" y="1"/>
                    </a:lnTo>
                    <a:lnTo>
                      <a:pt x="187" y="1"/>
                    </a:lnTo>
                    <a:lnTo>
                      <a:pt x="195" y="1"/>
                    </a:lnTo>
                    <a:lnTo>
                      <a:pt x="201" y="1"/>
                    </a:lnTo>
                    <a:lnTo>
                      <a:pt x="209" y="4"/>
                    </a:lnTo>
                    <a:lnTo>
                      <a:pt x="219" y="7"/>
                    </a:lnTo>
                    <a:lnTo>
                      <a:pt x="228" y="12"/>
                    </a:lnTo>
                    <a:lnTo>
                      <a:pt x="239" y="15"/>
                    </a:lnTo>
                    <a:lnTo>
                      <a:pt x="248" y="20"/>
                    </a:lnTo>
                    <a:lnTo>
                      <a:pt x="257" y="26"/>
                    </a:lnTo>
                    <a:lnTo>
                      <a:pt x="268" y="33"/>
                    </a:lnTo>
                    <a:lnTo>
                      <a:pt x="277" y="41"/>
                    </a:lnTo>
                    <a:lnTo>
                      <a:pt x="285" y="52"/>
                    </a:lnTo>
                    <a:lnTo>
                      <a:pt x="292" y="62"/>
                    </a:lnTo>
                    <a:lnTo>
                      <a:pt x="298" y="76"/>
                    </a:lnTo>
                    <a:lnTo>
                      <a:pt x="302" y="76"/>
                    </a:lnTo>
                    <a:lnTo>
                      <a:pt x="308" y="81"/>
                    </a:lnTo>
                    <a:lnTo>
                      <a:pt x="311" y="82"/>
                    </a:lnTo>
                    <a:lnTo>
                      <a:pt x="315" y="87"/>
                    </a:lnTo>
                    <a:lnTo>
                      <a:pt x="321" y="93"/>
                    </a:lnTo>
                    <a:lnTo>
                      <a:pt x="327" y="100"/>
                    </a:lnTo>
                    <a:lnTo>
                      <a:pt x="332" y="106"/>
                    </a:lnTo>
                    <a:lnTo>
                      <a:pt x="335" y="117"/>
                    </a:lnTo>
                    <a:lnTo>
                      <a:pt x="340" y="126"/>
                    </a:lnTo>
                    <a:lnTo>
                      <a:pt x="344" y="140"/>
                    </a:lnTo>
                    <a:lnTo>
                      <a:pt x="346" y="154"/>
                    </a:lnTo>
                    <a:lnTo>
                      <a:pt x="349" y="170"/>
                    </a:lnTo>
                    <a:lnTo>
                      <a:pt x="349" y="189"/>
                    </a:lnTo>
                    <a:lnTo>
                      <a:pt x="349" y="210"/>
                    </a:lnTo>
                    <a:lnTo>
                      <a:pt x="288" y="321"/>
                    </a:lnTo>
                    <a:lnTo>
                      <a:pt x="250" y="332"/>
                    </a:lnTo>
                    <a:lnTo>
                      <a:pt x="215" y="257"/>
                    </a:lnTo>
                    <a:lnTo>
                      <a:pt x="99" y="161"/>
                    </a:lnTo>
                    <a:lnTo>
                      <a:pt x="29" y="169"/>
                    </a:lnTo>
                    <a:lnTo>
                      <a:pt x="0" y="19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424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2" name="Freeform 250"/>
              <p:cNvSpPr>
                <a:spLocks/>
              </p:cNvSpPr>
              <p:nvPr/>
            </p:nvSpPr>
            <p:spPr bwMode="auto">
              <a:xfrm>
                <a:off x="912" y="3496"/>
                <a:ext cx="126" cy="129"/>
              </a:xfrm>
              <a:custGeom>
                <a:avLst/>
                <a:gdLst>
                  <a:gd name="T0" fmla="*/ 0 w 252"/>
                  <a:gd name="T1" fmla="*/ 39 h 257"/>
                  <a:gd name="T2" fmla="*/ 17 w 252"/>
                  <a:gd name="T3" fmla="*/ 50 h 257"/>
                  <a:gd name="T4" fmla="*/ 30 w 252"/>
                  <a:gd name="T5" fmla="*/ 78 h 257"/>
                  <a:gd name="T6" fmla="*/ 46 w 252"/>
                  <a:gd name="T7" fmla="*/ 100 h 257"/>
                  <a:gd name="T8" fmla="*/ 56 w 252"/>
                  <a:gd name="T9" fmla="*/ 106 h 257"/>
                  <a:gd name="T10" fmla="*/ 66 w 252"/>
                  <a:gd name="T11" fmla="*/ 93 h 257"/>
                  <a:gd name="T12" fmla="*/ 94 w 252"/>
                  <a:gd name="T13" fmla="*/ 122 h 257"/>
                  <a:gd name="T14" fmla="*/ 105 w 252"/>
                  <a:gd name="T15" fmla="*/ 129 h 257"/>
                  <a:gd name="T16" fmla="*/ 117 w 252"/>
                  <a:gd name="T17" fmla="*/ 127 h 257"/>
                  <a:gd name="T18" fmla="*/ 126 w 252"/>
                  <a:gd name="T19" fmla="*/ 108 h 257"/>
                  <a:gd name="T20" fmla="*/ 118 w 252"/>
                  <a:gd name="T21" fmla="*/ 73 h 257"/>
                  <a:gd name="T22" fmla="*/ 118 w 252"/>
                  <a:gd name="T23" fmla="*/ 72 h 257"/>
                  <a:gd name="T24" fmla="*/ 117 w 252"/>
                  <a:gd name="T25" fmla="*/ 71 h 257"/>
                  <a:gd name="T26" fmla="*/ 115 w 252"/>
                  <a:gd name="T27" fmla="*/ 69 h 257"/>
                  <a:gd name="T28" fmla="*/ 113 w 252"/>
                  <a:gd name="T29" fmla="*/ 66 h 257"/>
                  <a:gd name="T30" fmla="*/ 109 w 252"/>
                  <a:gd name="T31" fmla="*/ 61 h 257"/>
                  <a:gd name="T32" fmla="*/ 105 w 252"/>
                  <a:gd name="T33" fmla="*/ 57 h 257"/>
                  <a:gd name="T34" fmla="*/ 101 w 252"/>
                  <a:gd name="T35" fmla="*/ 52 h 257"/>
                  <a:gd name="T36" fmla="*/ 96 w 252"/>
                  <a:gd name="T37" fmla="*/ 47 h 257"/>
                  <a:gd name="T38" fmla="*/ 89 w 252"/>
                  <a:gd name="T39" fmla="*/ 40 h 257"/>
                  <a:gd name="T40" fmla="*/ 83 w 252"/>
                  <a:gd name="T41" fmla="*/ 35 h 257"/>
                  <a:gd name="T42" fmla="*/ 76 w 252"/>
                  <a:gd name="T43" fmla="*/ 29 h 257"/>
                  <a:gd name="T44" fmla="*/ 69 w 252"/>
                  <a:gd name="T45" fmla="*/ 24 h 257"/>
                  <a:gd name="T46" fmla="*/ 61 w 252"/>
                  <a:gd name="T47" fmla="*/ 17 h 257"/>
                  <a:gd name="T48" fmla="*/ 53 w 252"/>
                  <a:gd name="T49" fmla="*/ 12 h 257"/>
                  <a:gd name="T50" fmla="*/ 43 w 252"/>
                  <a:gd name="T51" fmla="*/ 6 h 257"/>
                  <a:gd name="T52" fmla="*/ 34 w 252"/>
                  <a:gd name="T53" fmla="*/ 1 h 257"/>
                  <a:gd name="T54" fmla="*/ 30 w 252"/>
                  <a:gd name="T55" fmla="*/ 0 h 257"/>
                  <a:gd name="T56" fmla="*/ 26 w 252"/>
                  <a:gd name="T57" fmla="*/ 2 h 257"/>
                  <a:gd name="T58" fmla="*/ 21 w 252"/>
                  <a:gd name="T59" fmla="*/ 6 h 257"/>
                  <a:gd name="T60" fmla="*/ 17 w 252"/>
                  <a:gd name="T61" fmla="*/ 12 h 257"/>
                  <a:gd name="T62" fmla="*/ 12 w 252"/>
                  <a:gd name="T63" fmla="*/ 17 h 257"/>
                  <a:gd name="T64" fmla="*/ 9 w 252"/>
                  <a:gd name="T65" fmla="*/ 22 h 257"/>
                  <a:gd name="T66" fmla="*/ 7 w 252"/>
                  <a:gd name="T67" fmla="*/ 25 h 257"/>
                  <a:gd name="T68" fmla="*/ 7 w 252"/>
                  <a:gd name="T69" fmla="*/ 27 h 257"/>
                  <a:gd name="T70" fmla="*/ 0 w 252"/>
                  <a:gd name="T71" fmla="*/ 39 h 257"/>
                  <a:gd name="T72" fmla="*/ 0 w 252"/>
                  <a:gd name="T73" fmla="*/ 39 h 25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52"/>
                  <a:gd name="T112" fmla="*/ 0 h 257"/>
                  <a:gd name="T113" fmla="*/ 252 w 252"/>
                  <a:gd name="T114" fmla="*/ 257 h 25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52" h="257">
                    <a:moveTo>
                      <a:pt x="0" y="77"/>
                    </a:moveTo>
                    <a:lnTo>
                      <a:pt x="33" y="100"/>
                    </a:lnTo>
                    <a:lnTo>
                      <a:pt x="59" y="155"/>
                    </a:lnTo>
                    <a:lnTo>
                      <a:pt x="91" y="199"/>
                    </a:lnTo>
                    <a:lnTo>
                      <a:pt x="111" y="211"/>
                    </a:lnTo>
                    <a:lnTo>
                      <a:pt x="132" y="186"/>
                    </a:lnTo>
                    <a:lnTo>
                      <a:pt x="188" y="243"/>
                    </a:lnTo>
                    <a:lnTo>
                      <a:pt x="210" y="257"/>
                    </a:lnTo>
                    <a:lnTo>
                      <a:pt x="234" y="253"/>
                    </a:lnTo>
                    <a:lnTo>
                      <a:pt x="252" y="215"/>
                    </a:lnTo>
                    <a:lnTo>
                      <a:pt x="236" y="146"/>
                    </a:lnTo>
                    <a:lnTo>
                      <a:pt x="236" y="144"/>
                    </a:lnTo>
                    <a:lnTo>
                      <a:pt x="233" y="141"/>
                    </a:lnTo>
                    <a:lnTo>
                      <a:pt x="230" y="137"/>
                    </a:lnTo>
                    <a:lnTo>
                      <a:pt x="225" y="131"/>
                    </a:lnTo>
                    <a:lnTo>
                      <a:pt x="217" y="122"/>
                    </a:lnTo>
                    <a:lnTo>
                      <a:pt x="210" y="114"/>
                    </a:lnTo>
                    <a:lnTo>
                      <a:pt x="201" y="103"/>
                    </a:lnTo>
                    <a:lnTo>
                      <a:pt x="191" y="94"/>
                    </a:lnTo>
                    <a:lnTo>
                      <a:pt x="178" y="80"/>
                    </a:lnTo>
                    <a:lnTo>
                      <a:pt x="166" y="70"/>
                    </a:lnTo>
                    <a:lnTo>
                      <a:pt x="152" y="58"/>
                    </a:lnTo>
                    <a:lnTo>
                      <a:pt x="138" y="47"/>
                    </a:lnTo>
                    <a:lnTo>
                      <a:pt x="121" y="33"/>
                    </a:lnTo>
                    <a:lnTo>
                      <a:pt x="105" y="23"/>
                    </a:lnTo>
                    <a:lnTo>
                      <a:pt x="85" y="12"/>
                    </a:lnTo>
                    <a:lnTo>
                      <a:pt x="68" y="1"/>
                    </a:lnTo>
                    <a:lnTo>
                      <a:pt x="59" y="0"/>
                    </a:lnTo>
                    <a:lnTo>
                      <a:pt x="51" y="4"/>
                    </a:lnTo>
                    <a:lnTo>
                      <a:pt x="41" y="12"/>
                    </a:lnTo>
                    <a:lnTo>
                      <a:pt x="33" y="24"/>
                    </a:lnTo>
                    <a:lnTo>
                      <a:pt x="24" y="33"/>
                    </a:lnTo>
                    <a:lnTo>
                      <a:pt x="18" y="44"/>
                    </a:lnTo>
                    <a:lnTo>
                      <a:pt x="13" y="50"/>
                    </a:lnTo>
                    <a:lnTo>
                      <a:pt x="13" y="53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AB6B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3" name="Freeform 251"/>
              <p:cNvSpPr>
                <a:spLocks/>
              </p:cNvSpPr>
              <p:nvPr/>
            </p:nvSpPr>
            <p:spPr bwMode="auto">
              <a:xfrm>
                <a:off x="782" y="3068"/>
                <a:ext cx="240" cy="195"/>
              </a:xfrm>
              <a:custGeom>
                <a:avLst/>
                <a:gdLst>
                  <a:gd name="T0" fmla="*/ 33 w 479"/>
                  <a:gd name="T1" fmla="*/ 195 h 390"/>
                  <a:gd name="T2" fmla="*/ 123 w 479"/>
                  <a:gd name="T3" fmla="*/ 164 h 390"/>
                  <a:gd name="T4" fmla="*/ 232 w 479"/>
                  <a:gd name="T5" fmla="*/ 105 h 390"/>
                  <a:gd name="T6" fmla="*/ 239 w 479"/>
                  <a:gd name="T7" fmla="*/ 73 h 390"/>
                  <a:gd name="T8" fmla="*/ 234 w 479"/>
                  <a:gd name="T9" fmla="*/ 69 h 390"/>
                  <a:gd name="T10" fmla="*/ 225 w 479"/>
                  <a:gd name="T11" fmla="*/ 60 h 390"/>
                  <a:gd name="T12" fmla="*/ 213 w 479"/>
                  <a:gd name="T13" fmla="*/ 51 h 390"/>
                  <a:gd name="T14" fmla="*/ 198 w 479"/>
                  <a:gd name="T15" fmla="*/ 42 h 390"/>
                  <a:gd name="T16" fmla="*/ 183 w 479"/>
                  <a:gd name="T17" fmla="*/ 33 h 390"/>
                  <a:gd name="T18" fmla="*/ 166 w 479"/>
                  <a:gd name="T19" fmla="*/ 27 h 390"/>
                  <a:gd name="T20" fmla="*/ 150 w 479"/>
                  <a:gd name="T21" fmla="*/ 26 h 390"/>
                  <a:gd name="T22" fmla="*/ 136 w 479"/>
                  <a:gd name="T23" fmla="*/ 28 h 390"/>
                  <a:gd name="T24" fmla="*/ 123 w 479"/>
                  <a:gd name="T25" fmla="*/ 30 h 390"/>
                  <a:gd name="T26" fmla="*/ 112 w 479"/>
                  <a:gd name="T27" fmla="*/ 32 h 390"/>
                  <a:gd name="T28" fmla="*/ 103 w 479"/>
                  <a:gd name="T29" fmla="*/ 34 h 390"/>
                  <a:gd name="T30" fmla="*/ 96 w 479"/>
                  <a:gd name="T31" fmla="*/ 36 h 390"/>
                  <a:gd name="T32" fmla="*/ 91 w 479"/>
                  <a:gd name="T33" fmla="*/ 37 h 390"/>
                  <a:gd name="T34" fmla="*/ 87 w 479"/>
                  <a:gd name="T35" fmla="*/ 37 h 390"/>
                  <a:gd name="T36" fmla="*/ 81 w 479"/>
                  <a:gd name="T37" fmla="*/ 16 h 390"/>
                  <a:gd name="T38" fmla="*/ 77 w 479"/>
                  <a:gd name="T39" fmla="*/ 11 h 390"/>
                  <a:gd name="T40" fmla="*/ 73 w 479"/>
                  <a:gd name="T41" fmla="*/ 6 h 390"/>
                  <a:gd name="T42" fmla="*/ 67 w 479"/>
                  <a:gd name="T43" fmla="*/ 2 h 390"/>
                  <a:gd name="T44" fmla="*/ 59 w 479"/>
                  <a:gd name="T45" fmla="*/ 0 h 390"/>
                  <a:gd name="T46" fmla="*/ 49 w 479"/>
                  <a:gd name="T47" fmla="*/ 2 h 390"/>
                  <a:gd name="T48" fmla="*/ 35 w 479"/>
                  <a:gd name="T49" fmla="*/ 6 h 390"/>
                  <a:gd name="T50" fmla="*/ 21 w 479"/>
                  <a:gd name="T51" fmla="*/ 18 h 390"/>
                  <a:gd name="T52" fmla="*/ 8 w 479"/>
                  <a:gd name="T53" fmla="*/ 31 h 390"/>
                  <a:gd name="T54" fmla="*/ 2 w 479"/>
                  <a:gd name="T55" fmla="*/ 43 h 390"/>
                  <a:gd name="T56" fmla="*/ 0 w 479"/>
                  <a:gd name="T57" fmla="*/ 52 h 390"/>
                  <a:gd name="T58" fmla="*/ 2 w 479"/>
                  <a:gd name="T59" fmla="*/ 61 h 390"/>
                  <a:gd name="T60" fmla="*/ 5 w 479"/>
                  <a:gd name="T61" fmla="*/ 68 h 390"/>
                  <a:gd name="T62" fmla="*/ 9 w 479"/>
                  <a:gd name="T63" fmla="*/ 72 h 390"/>
                  <a:gd name="T64" fmla="*/ 15 w 479"/>
                  <a:gd name="T65" fmla="*/ 77 h 390"/>
                  <a:gd name="T66" fmla="*/ 42 w 479"/>
                  <a:gd name="T67" fmla="*/ 78 h 390"/>
                  <a:gd name="T68" fmla="*/ 36 w 479"/>
                  <a:gd name="T69" fmla="*/ 82 h 390"/>
                  <a:gd name="T70" fmla="*/ 30 w 479"/>
                  <a:gd name="T71" fmla="*/ 88 h 390"/>
                  <a:gd name="T72" fmla="*/ 26 w 479"/>
                  <a:gd name="T73" fmla="*/ 93 h 390"/>
                  <a:gd name="T74" fmla="*/ 23 w 479"/>
                  <a:gd name="T75" fmla="*/ 99 h 390"/>
                  <a:gd name="T76" fmla="*/ 20 w 479"/>
                  <a:gd name="T77" fmla="*/ 109 h 390"/>
                  <a:gd name="T78" fmla="*/ 18 w 479"/>
                  <a:gd name="T79" fmla="*/ 119 h 390"/>
                  <a:gd name="T80" fmla="*/ 18 w 479"/>
                  <a:gd name="T81" fmla="*/ 130 h 390"/>
                  <a:gd name="T82" fmla="*/ 17 w 479"/>
                  <a:gd name="T83" fmla="*/ 140 h 390"/>
                  <a:gd name="T84" fmla="*/ 17 w 479"/>
                  <a:gd name="T85" fmla="*/ 149 h 390"/>
                  <a:gd name="T86" fmla="*/ 17 w 479"/>
                  <a:gd name="T87" fmla="*/ 156 h 390"/>
                  <a:gd name="T88" fmla="*/ 17 w 479"/>
                  <a:gd name="T89" fmla="*/ 162 h 390"/>
                  <a:gd name="T90" fmla="*/ 17 w 479"/>
                  <a:gd name="T91" fmla="*/ 168 h 390"/>
                  <a:gd name="T92" fmla="*/ 14 w 479"/>
                  <a:gd name="T93" fmla="*/ 187 h 39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79"/>
                  <a:gd name="T142" fmla="*/ 0 h 390"/>
                  <a:gd name="T143" fmla="*/ 479 w 479"/>
                  <a:gd name="T144" fmla="*/ 390 h 39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79" h="390">
                    <a:moveTo>
                      <a:pt x="27" y="373"/>
                    </a:moveTo>
                    <a:lnTo>
                      <a:pt x="65" y="390"/>
                    </a:lnTo>
                    <a:lnTo>
                      <a:pt x="231" y="385"/>
                    </a:lnTo>
                    <a:lnTo>
                      <a:pt x="245" y="327"/>
                    </a:lnTo>
                    <a:lnTo>
                      <a:pt x="359" y="320"/>
                    </a:lnTo>
                    <a:lnTo>
                      <a:pt x="464" y="210"/>
                    </a:lnTo>
                    <a:lnTo>
                      <a:pt x="479" y="149"/>
                    </a:lnTo>
                    <a:lnTo>
                      <a:pt x="478" y="146"/>
                    </a:lnTo>
                    <a:lnTo>
                      <a:pt x="475" y="143"/>
                    </a:lnTo>
                    <a:lnTo>
                      <a:pt x="467" y="137"/>
                    </a:lnTo>
                    <a:lnTo>
                      <a:pt x="460" y="131"/>
                    </a:lnTo>
                    <a:lnTo>
                      <a:pt x="449" y="120"/>
                    </a:lnTo>
                    <a:lnTo>
                      <a:pt x="438" y="112"/>
                    </a:lnTo>
                    <a:lnTo>
                      <a:pt x="425" y="103"/>
                    </a:lnTo>
                    <a:lnTo>
                      <a:pt x="412" y="94"/>
                    </a:lnTo>
                    <a:lnTo>
                      <a:pt x="396" y="83"/>
                    </a:lnTo>
                    <a:lnTo>
                      <a:pt x="380" y="74"/>
                    </a:lnTo>
                    <a:lnTo>
                      <a:pt x="365" y="65"/>
                    </a:lnTo>
                    <a:lnTo>
                      <a:pt x="348" y="61"/>
                    </a:lnTo>
                    <a:lnTo>
                      <a:pt x="332" y="55"/>
                    </a:lnTo>
                    <a:lnTo>
                      <a:pt x="316" y="52"/>
                    </a:lnTo>
                    <a:lnTo>
                      <a:pt x="300" y="52"/>
                    </a:lnTo>
                    <a:lnTo>
                      <a:pt x="286" y="53"/>
                    </a:lnTo>
                    <a:lnTo>
                      <a:pt x="271" y="56"/>
                    </a:lnTo>
                    <a:lnTo>
                      <a:pt x="259" y="59"/>
                    </a:lnTo>
                    <a:lnTo>
                      <a:pt x="245" y="61"/>
                    </a:lnTo>
                    <a:lnTo>
                      <a:pt x="234" y="62"/>
                    </a:lnTo>
                    <a:lnTo>
                      <a:pt x="224" y="64"/>
                    </a:lnTo>
                    <a:lnTo>
                      <a:pt x="214" y="65"/>
                    </a:lnTo>
                    <a:lnTo>
                      <a:pt x="205" y="68"/>
                    </a:lnTo>
                    <a:lnTo>
                      <a:pt x="199" y="70"/>
                    </a:lnTo>
                    <a:lnTo>
                      <a:pt x="192" y="71"/>
                    </a:lnTo>
                    <a:lnTo>
                      <a:pt x="187" y="73"/>
                    </a:lnTo>
                    <a:lnTo>
                      <a:pt x="181" y="73"/>
                    </a:lnTo>
                    <a:lnTo>
                      <a:pt x="178" y="74"/>
                    </a:lnTo>
                    <a:lnTo>
                      <a:pt x="173" y="74"/>
                    </a:lnTo>
                    <a:lnTo>
                      <a:pt x="172" y="76"/>
                    </a:lnTo>
                    <a:lnTo>
                      <a:pt x="161" y="32"/>
                    </a:lnTo>
                    <a:lnTo>
                      <a:pt x="160" y="27"/>
                    </a:lnTo>
                    <a:lnTo>
                      <a:pt x="153" y="21"/>
                    </a:lnTo>
                    <a:lnTo>
                      <a:pt x="149" y="15"/>
                    </a:lnTo>
                    <a:lnTo>
                      <a:pt x="146" y="12"/>
                    </a:lnTo>
                    <a:lnTo>
                      <a:pt x="138" y="7"/>
                    </a:lnTo>
                    <a:lnTo>
                      <a:pt x="134" y="4"/>
                    </a:lnTo>
                    <a:lnTo>
                      <a:pt x="125" y="1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7" y="3"/>
                    </a:lnTo>
                    <a:lnTo>
                      <a:pt x="83" y="6"/>
                    </a:lnTo>
                    <a:lnTo>
                      <a:pt x="70" y="13"/>
                    </a:lnTo>
                    <a:lnTo>
                      <a:pt x="56" y="23"/>
                    </a:lnTo>
                    <a:lnTo>
                      <a:pt x="42" y="36"/>
                    </a:lnTo>
                    <a:lnTo>
                      <a:pt x="27" y="48"/>
                    </a:lnTo>
                    <a:lnTo>
                      <a:pt x="16" y="62"/>
                    </a:lnTo>
                    <a:lnTo>
                      <a:pt x="7" y="73"/>
                    </a:lnTo>
                    <a:lnTo>
                      <a:pt x="4" y="85"/>
                    </a:lnTo>
                    <a:lnTo>
                      <a:pt x="0" y="94"/>
                    </a:lnTo>
                    <a:lnTo>
                      <a:pt x="0" y="105"/>
                    </a:lnTo>
                    <a:lnTo>
                      <a:pt x="1" y="114"/>
                    </a:lnTo>
                    <a:lnTo>
                      <a:pt x="4" y="122"/>
                    </a:lnTo>
                    <a:lnTo>
                      <a:pt x="6" y="128"/>
                    </a:lnTo>
                    <a:lnTo>
                      <a:pt x="10" y="135"/>
                    </a:lnTo>
                    <a:lnTo>
                      <a:pt x="13" y="140"/>
                    </a:lnTo>
                    <a:lnTo>
                      <a:pt x="18" y="144"/>
                    </a:lnTo>
                    <a:lnTo>
                      <a:pt x="26" y="151"/>
                    </a:lnTo>
                    <a:lnTo>
                      <a:pt x="29" y="154"/>
                    </a:lnTo>
                    <a:lnTo>
                      <a:pt x="85" y="155"/>
                    </a:lnTo>
                    <a:lnTo>
                      <a:pt x="83" y="155"/>
                    </a:lnTo>
                    <a:lnTo>
                      <a:pt x="77" y="158"/>
                    </a:lnTo>
                    <a:lnTo>
                      <a:pt x="71" y="163"/>
                    </a:lnTo>
                    <a:lnTo>
                      <a:pt x="64" y="172"/>
                    </a:lnTo>
                    <a:lnTo>
                      <a:pt x="59" y="175"/>
                    </a:lnTo>
                    <a:lnTo>
                      <a:pt x="56" y="181"/>
                    </a:lnTo>
                    <a:lnTo>
                      <a:pt x="51" y="186"/>
                    </a:lnTo>
                    <a:lnTo>
                      <a:pt x="48" y="193"/>
                    </a:lnTo>
                    <a:lnTo>
                      <a:pt x="45" y="199"/>
                    </a:lnTo>
                    <a:lnTo>
                      <a:pt x="42" y="210"/>
                    </a:lnTo>
                    <a:lnTo>
                      <a:pt x="39" y="218"/>
                    </a:lnTo>
                    <a:lnTo>
                      <a:pt x="39" y="230"/>
                    </a:lnTo>
                    <a:lnTo>
                      <a:pt x="36" y="239"/>
                    </a:lnTo>
                    <a:lnTo>
                      <a:pt x="36" y="250"/>
                    </a:lnTo>
                    <a:lnTo>
                      <a:pt x="35" y="260"/>
                    </a:lnTo>
                    <a:lnTo>
                      <a:pt x="35" y="271"/>
                    </a:lnTo>
                    <a:lnTo>
                      <a:pt x="33" y="280"/>
                    </a:lnTo>
                    <a:lnTo>
                      <a:pt x="33" y="289"/>
                    </a:lnTo>
                    <a:lnTo>
                      <a:pt x="33" y="297"/>
                    </a:lnTo>
                    <a:lnTo>
                      <a:pt x="33" y="306"/>
                    </a:lnTo>
                    <a:lnTo>
                      <a:pt x="33" y="312"/>
                    </a:lnTo>
                    <a:lnTo>
                      <a:pt x="33" y="318"/>
                    </a:lnTo>
                    <a:lnTo>
                      <a:pt x="33" y="324"/>
                    </a:lnTo>
                    <a:lnTo>
                      <a:pt x="33" y="330"/>
                    </a:lnTo>
                    <a:lnTo>
                      <a:pt x="33" y="336"/>
                    </a:lnTo>
                    <a:lnTo>
                      <a:pt x="35" y="339"/>
                    </a:lnTo>
                    <a:lnTo>
                      <a:pt x="27" y="373"/>
                    </a:lnTo>
                    <a:close/>
                  </a:path>
                </a:pathLst>
              </a:custGeom>
              <a:solidFill>
                <a:srgbClr val="4242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4" name="Freeform 252"/>
              <p:cNvSpPr>
                <a:spLocks/>
              </p:cNvSpPr>
              <p:nvPr/>
            </p:nvSpPr>
            <p:spPr bwMode="auto">
              <a:xfrm>
                <a:off x="1231" y="3654"/>
                <a:ext cx="135" cy="68"/>
              </a:xfrm>
              <a:custGeom>
                <a:avLst/>
                <a:gdLst>
                  <a:gd name="T0" fmla="*/ 135 w 271"/>
                  <a:gd name="T1" fmla="*/ 13 h 137"/>
                  <a:gd name="T2" fmla="*/ 42 w 271"/>
                  <a:gd name="T3" fmla="*/ 0 h 137"/>
                  <a:gd name="T4" fmla="*/ 41 w 271"/>
                  <a:gd name="T5" fmla="*/ 0 h 137"/>
                  <a:gd name="T6" fmla="*/ 39 w 271"/>
                  <a:gd name="T7" fmla="*/ 1 h 137"/>
                  <a:gd name="T8" fmla="*/ 36 w 271"/>
                  <a:gd name="T9" fmla="*/ 1 h 137"/>
                  <a:gd name="T10" fmla="*/ 33 w 271"/>
                  <a:gd name="T11" fmla="*/ 4 h 137"/>
                  <a:gd name="T12" fmla="*/ 29 w 271"/>
                  <a:gd name="T13" fmla="*/ 7 h 137"/>
                  <a:gd name="T14" fmla="*/ 24 w 271"/>
                  <a:gd name="T15" fmla="*/ 10 h 137"/>
                  <a:gd name="T16" fmla="*/ 19 w 271"/>
                  <a:gd name="T17" fmla="*/ 13 h 137"/>
                  <a:gd name="T18" fmla="*/ 15 w 271"/>
                  <a:gd name="T19" fmla="*/ 17 h 137"/>
                  <a:gd name="T20" fmla="*/ 10 w 271"/>
                  <a:gd name="T21" fmla="*/ 20 h 137"/>
                  <a:gd name="T22" fmla="*/ 6 w 271"/>
                  <a:gd name="T23" fmla="*/ 24 h 137"/>
                  <a:gd name="T24" fmla="*/ 3 w 271"/>
                  <a:gd name="T25" fmla="*/ 27 h 137"/>
                  <a:gd name="T26" fmla="*/ 1 w 271"/>
                  <a:gd name="T27" fmla="*/ 31 h 137"/>
                  <a:gd name="T28" fmla="*/ 0 w 271"/>
                  <a:gd name="T29" fmla="*/ 34 h 137"/>
                  <a:gd name="T30" fmla="*/ 0 w 271"/>
                  <a:gd name="T31" fmla="*/ 38 h 137"/>
                  <a:gd name="T32" fmla="*/ 1 w 271"/>
                  <a:gd name="T33" fmla="*/ 40 h 137"/>
                  <a:gd name="T34" fmla="*/ 5 w 271"/>
                  <a:gd name="T35" fmla="*/ 43 h 137"/>
                  <a:gd name="T36" fmla="*/ 9 w 271"/>
                  <a:gd name="T37" fmla="*/ 45 h 137"/>
                  <a:gd name="T38" fmla="*/ 13 w 271"/>
                  <a:gd name="T39" fmla="*/ 46 h 137"/>
                  <a:gd name="T40" fmla="*/ 16 w 271"/>
                  <a:gd name="T41" fmla="*/ 46 h 137"/>
                  <a:gd name="T42" fmla="*/ 20 w 271"/>
                  <a:gd name="T43" fmla="*/ 48 h 137"/>
                  <a:gd name="T44" fmla="*/ 23 w 271"/>
                  <a:gd name="T45" fmla="*/ 48 h 137"/>
                  <a:gd name="T46" fmla="*/ 26 w 271"/>
                  <a:gd name="T47" fmla="*/ 49 h 137"/>
                  <a:gd name="T48" fmla="*/ 29 w 271"/>
                  <a:gd name="T49" fmla="*/ 49 h 137"/>
                  <a:gd name="T50" fmla="*/ 32 w 271"/>
                  <a:gd name="T51" fmla="*/ 50 h 137"/>
                  <a:gd name="T52" fmla="*/ 35 w 271"/>
                  <a:gd name="T53" fmla="*/ 49 h 137"/>
                  <a:gd name="T54" fmla="*/ 39 w 271"/>
                  <a:gd name="T55" fmla="*/ 49 h 137"/>
                  <a:gd name="T56" fmla="*/ 41 w 271"/>
                  <a:gd name="T57" fmla="*/ 49 h 137"/>
                  <a:gd name="T58" fmla="*/ 41 w 271"/>
                  <a:gd name="T59" fmla="*/ 49 h 137"/>
                  <a:gd name="T60" fmla="*/ 39 w 271"/>
                  <a:gd name="T61" fmla="*/ 61 h 137"/>
                  <a:gd name="T62" fmla="*/ 73 w 271"/>
                  <a:gd name="T63" fmla="*/ 68 h 137"/>
                  <a:gd name="T64" fmla="*/ 121 w 271"/>
                  <a:gd name="T65" fmla="*/ 65 h 137"/>
                  <a:gd name="T66" fmla="*/ 124 w 271"/>
                  <a:gd name="T67" fmla="*/ 65 h 137"/>
                  <a:gd name="T68" fmla="*/ 135 w 271"/>
                  <a:gd name="T69" fmla="*/ 13 h 137"/>
                  <a:gd name="T70" fmla="*/ 135 w 271"/>
                  <a:gd name="T71" fmla="*/ 13 h 13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1"/>
                  <a:gd name="T109" fmla="*/ 0 h 137"/>
                  <a:gd name="T110" fmla="*/ 271 w 271"/>
                  <a:gd name="T111" fmla="*/ 137 h 13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1" h="137">
                    <a:moveTo>
                      <a:pt x="271" y="27"/>
                    </a:moveTo>
                    <a:lnTo>
                      <a:pt x="85" y="0"/>
                    </a:lnTo>
                    <a:lnTo>
                      <a:pt x="83" y="0"/>
                    </a:lnTo>
                    <a:lnTo>
                      <a:pt x="79" y="2"/>
                    </a:lnTo>
                    <a:lnTo>
                      <a:pt x="73" y="3"/>
                    </a:lnTo>
                    <a:lnTo>
                      <a:pt x="67" y="9"/>
                    </a:lnTo>
                    <a:lnTo>
                      <a:pt x="58" y="14"/>
                    </a:lnTo>
                    <a:lnTo>
                      <a:pt x="48" y="20"/>
                    </a:lnTo>
                    <a:lnTo>
                      <a:pt x="39" y="27"/>
                    </a:lnTo>
                    <a:lnTo>
                      <a:pt x="30" y="35"/>
                    </a:lnTo>
                    <a:lnTo>
                      <a:pt x="21" y="41"/>
                    </a:lnTo>
                    <a:lnTo>
                      <a:pt x="13" y="49"/>
                    </a:lnTo>
                    <a:lnTo>
                      <a:pt x="6" y="55"/>
                    </a:lnTo>
                    <a:lnTo>
                      <a:pt x="3" y="63"/>
                    </a:lnTo>
                    <a:lnTo>
                      <a:pt x="0" y="69"/>
                    </a:lnTo>
                    <a:lnTo>
                      <a:pt x="0" y="76"/>
                    </a:lnTo>
                    <a:lnTo>
                      <a:pt x="3" y="81"/>
                    </a:lnTo>
                    <a:lnTo>
                      <a:pt x="10" y="87"/>
                    </a:lnTo>
                    <a:lnTo>
                      <a:pt x="18" y="90"/>
                    </a:lnTo>
                    <a:lnTo>
                      <a:pt x="27" y="93"/>
                    </a:lnTo>
                    <a:lnTo>
                      <a:pt x="33" y="93"/>
                    </a:lnTo>
                    <a:lnTo>
                      <a:pt x="41" y="96"/>
                    </a:lnTo>
                    <a:lnTo>
                      <a:pt x="47" y="96"/>
                    </a:lnTo>
                    <a:lnTo>
                      <a:pt x="53" y="98"/>
                    </a:lnTo>
                    <a:lnTo>
                      <a:pt x="58" y="99"/>
                    </a:lnTo>
                    <a:lnTo>
                      <a:pt x="65" y="101"/>
                    </a:lnTo>
                    <a:lnTo>
                      <a:pt x="71" y="99"/>
                    </a:lnTo>
                    <a:lnTo>
                      <a:pt x="79" y="99"/>
                    </a:lnTo>
                    <a:lnTo>
                      <a:pt x="82" y="98"/>
                    </a:lnTo>
                    <a:lnTo>
                      <a:pt x="83" y="98"/>
                    </a:lnTo>
                    <a:lnTo>
                      <a:pt x="79" y="123"/>
                    </a:lnTo>
                    <a:lnTo>
                      <a:pt x="147" y="137"/>
                    </a:lnTo>
                    <a:lnTo>
                      <a:pt x="242" y="131"/>
                    </a:lnTo>
                    <a:lnTo>
                      <a:pt x="249" y="131"/>
                    </a:lnTo>
                    <a:lnTo>
                      <a:pt x="271" y="27"/>
                    </a:lnTo>
                    <a:close/>
                  </a:path>
                </a:pathLst>
              </a:custGeom>
              <a:solidFill>
                <a:srgbClr val="9E54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5" name="Freeform 253"/>
              <p:cNvSpPr>
                <a:spLocks/>
              </p:cNvSpPr>
              <p:nvPr/>
            </p:nvSpPr>
            <p:spPr bwMode="auto">
              <a:xfrm>
                <a:off x="1388" y="3360"/>
                <a:ext cx="246" cy="265"/>
              </a:xfrm>
              <a:custGeom>
                <a:avLst/>
                <a:gdLst>
                  <a:gd name="T0" fmla="*/ 19 w 492"/>
                  <a:gd name="T1" fmla="*/ 0 h 530"/>
                  <a:gd name="T2" fmla="*/ 18 w 492"/>
                  <a:gd name="T3" fmla="*/ 0 h 530"/>
                  <a:gd name="T4" fmla="*/ 15 w 492"/>
                  <a:gd name="T5" fmla="*/ 0 h 530"/>
                  <a:gd name="T6" fmla="*/ 12 w 492"/>
                  <a:gd name="T7" fmla="*/ 1 h 530"/>
                  <a:gd name="T8" fmla="*/ 9 w 492"/>
                  <a:gd name="T9" fmla="*/ 4 h 530"/>
                  <a:gd name="T10" fmla="*/ 6 w 492"/>
                  <a:gd name="T11" fmla="*/ 6 h 530"/>
                  <a:gd name="T12" fmla="*/ 5 w 492"/>
                  <a:gd name="T13" fmla="*/ 8 h 530"/>
                  <a:gd name="T14" fmla="*/ 3 w 492"/>
                  <a:gd name="T15" fmla="*/ 11 h 530"/>
                  <a:gd name="T16" fmla="*/ 2 w 492"/>
                  <a:gd name="T17" fmla="*/ 15 h 530"/>
                  <a:gd name="T18" fmla="*/ 0 w 492"/>
                  <a:gd name="T19" fmla="*/ 20 h 530"/>
                  <a:gd name="T20" fmla="*/ 0 w 492"/>
                  <a:gd name="T21" fmla="*/ 25 h 530"/>
                  <a:gd name="T22" fmla="*/ 0 w 492"/>
                  <a:gd name="T23" fmla="*/ 30 h 530"/>
                  <a:gd name="T24" fmla="*/ 1 w 492"/>
                  <a:gd name="T25" fmla="*/ 38 h 530"/>
                  <a:gd name="T26" fmla="*/ 12 w 492"/>
                  <a:gd name="T27" fmla="*/ 84 h 530"/>
                  <a:gd name="T28" fmla="*/ 4 w 492"/>
                  <a:gd name="T29" fmla="*/ 148 h 530"/>
                  <a:gd name="T30" fmla="*/ 17 w 492"/>
                  <a:gd name="T31" fmla="*/ 156 h 530"/>
                  <a:gd name="T32" fmla="*/ 28 w 492"/>
                  <a:gd name="T33" fmla="*/ 156 h 530"/>
                  <a:gd name="T34" fmla="*/ 60 w 492"/>
                  <a:gd name="T35" fmla="*/ 221 h 530"/>
                  <a:gd name="T36" fmla="*/ 86 w 492"/>
                  <a:gd name="T37" fmla="*/ 218 h 530"/>
                  <a:gd name="T38" fmla="*/ 118 w 492"/>
                  <a:gd name="T39" fmla="*/ 205 h 530"/>
                  <a:gd name="T40" fmla="*/ 151 w 492"/>
                  <a:gd name="T41" fmla="*/ 265 h 530"/>
                  <a:gd name="T42" fmla="*/ 246 w 492"/>
                  <a:gd name="T43" fmla="*/ 209 h 530"/>
                  <a:gd name="T44" fmla="*/ 220 w 492"/>
                  <a:gd name="T45" fmla="*/ 164 h 530"/>
                  <a:gd name="T46" fmla="*/ 19 w 492"/>
                  <a:gd name="T47" fmla="*/ 0 h 530"/>
                  <a:gd name="T48" fmla="*/ 19 w 492"/>
                  <a:gd name="T49" fmla="*/ 0 h 53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92"/>
                  <a:gd name="T76" fmla="*/ 0 h 530"/>
                  <a:gd name="T77" fmla="*/ 492 w 492"/>
                  <a:gd name="T78" fmla="*/ 530 h 53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92" h="530">
                    <a:moveTo>
                      <a:pt x="37" y="0"/>
                    </a:moveTo>
                    <a:lnTo>
                      <a:pt x="35" y="0"/>
                    </a:lnTo>
                    <a:lnTo>
                      <a:pt x="29" y="0"/>
                    </a:lnTo>
                    <a:lnTo>
                      <a:pt x="23" y="3"/>
                    </a:lnTo>
                    <a:lnTo>
                      <a:pt x="17" y="9"/>
                    </a:lnTo>
                    <a:lnTo>
                      <a:pt x="12" y="12"/>
                    </a:lnTo>
                    <a:lnTo>
                      <a:pt x="9" y="17"/>
                    </a:lnTo>
                    <a:lnTo>
                      <a:pt x="6" y="23"/>
                    </a:lnTo>
                    <a:lnTo>
                      <a:pt x="3" y="31"/>
                    </a:lnTo>
                    <a:lnTo>
                      <a:pt x="0" y="40"/>
                    </a:lnTo>
                    <a:lnTo>
                      <a:pt x="0" y="50"/>
                    </a:lnTo>
                    <a:lnTo>
                      <a:pt x="0" y="61"/>
                    </a:lnTo>
                    <a:lnTo>
                      <a:pt x="2" y="76"/>
                    </a:lnTo>
                    <a:lnTo>
                      <a:pt x="23" y="168"/>
                    </a:lnTo>
                    <a:lnTo>
                      <a:pt x="8" y="296"/>
                    </a:lnTo>
                    <a:lnTo>
                      <a:pt x="33" y="312"/>
                    </a:lnTo>
                    <a:lnTo>
                      <a:pt x="56" y="312"/>
                    </a:lnTo>
                    <a:lnTo>
                      <a:pt x="120" y="443"/>
                    </a:lnTo>
                    <a:lnTo>
                      <a:pt x="171" y="437"/>
                    </a:lnTo>
                    <a:lnTo>
                      <a:pt x="235" y="411"/>
                    </a:lnTo>
                    <a:lnTo>
                      <a:pt x="302" y="530"/>
                    </a:lnTo>
                    <a:lnTo>
                      <a:pt x="492" y="419"/>
                    </a:lnTo>
                    <a:lnTo>
                      <a:pt x="439" y="329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9E54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6" name="Freeform 254"/>
              <p:cNvSpPr>
                <a:spLocks/>
              </p:cNvSpPr>
              <p:nvPr/>
            </p:nvSpPr>
            <p:spPr bwMode="auto">
              <a:xfrm>
                <a:off x="1428" y="3519"/>
                <a:ext cx="31" cy="36"/>
              </a:xfrm>
              <a:custGeom>
                <a:avLst/>
                <a:gdLst>
                  <a:gd name="T0" fmla="*/ 0 w 61"/>
                  <a:gd name="T1" fmla="*/ 18 h 74"/>
                  <a:gd name="T2" fmla="*/ 28 w 61"/>
                  <a:gd name="T3" fmla="*/ 0 h 74"/>
                  <a:gd name="T4" fmla="*/ 31 w 61"/>
                  <a:gd name="T5" fmla="*/ 9 h 74"/>
                  <a:gd name="T6" fmla="*/ 25 w 61"/>
                  <a:gd name="T7" fmla="*/ 24 h 74"/>
                  <a:gd name="T8" fmla="*/ 14 w 61"/>
                  <a:gd name="T9" fmla="*/ 36 h 74"/>
                  <a:gd name="T10" fmla="*/ 0 w 61"/>
                  <a:gd name="T11" fmla="*/ 18 h 74"/>
                  <a:gd name="T12" fmla="*/ 0 w 61"/>
                  <a:gd name="T13" fmla="*/ 18 h 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1"/>
                  <a:gd name="T22" fmla="*/ 0 h 74"/>
                  <a:gd name="T23" fmla="*/ 61 w 61"/>
                  <a:gd name="T24" fmla="*/ 74 h 7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1" h="74">
                    <a:moveTo>
                      <a:pt x="0" y="37"/>
                    </a:moveTo>
                    <a:lnTo>
                      <a:pt x="55" y="0"/>
                    </a:lnTo>
                    <a:lnTo>
                      <a:pt x="61" y="19"/>
                    </a:lnTo>
                    <a:lnTo>
                      <a:pt x="50" y="49"/>
                    </a:lnTo>
                    <a:lnTo>
                      <a:pt x="28" y="74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7" name="Freeform 255"/>
              <p:cNvSpPr>
                <a:spLocks/>
              </p:cNvSpPr>
              <p:nvPr/>
            </p:nvSpPr>
            <p:spPr bwMode="auto">
              <a:xfrm>
                <a:off x="1205" y="3557"/>
                <a:ext cx="532" cy="450"/>
              </a:xfrm>
              <a:custGeom>
                <a:avLst/>
                <a:gdLst>
                  <a:gd name="T0" fmla="*/ 362 w 1063"/>
                  <a:gd name="T1" fmla="*/ 37 h 900"/>
                  <a:gd name="T2" fmla="*/ 440 w 1063"/>
                  <a:gd name="T3" fmla="*/ 14 h 900"/>
                  <a:gd name="T4" fmla="*/ 478 w 1063"/>
                  <a:gd name="T5" fmla="*/ 0 h 900"/>
                  <a:gd name="T6" fmla="*/ 487 w 1063"/>
                  <a:gd name="T7" fmla="*/ 2 h 900"/>
                  <a:gd name="T8" fmla="*/ 497 w 1063"/>
                  <a:gd name="T9" fmla="*/ 9 h 900"/>
                  <a:gd name="T10" fmla="*/ 510 w 1063"/>
                  <a:gd name="T11" fmla="*/ 21 h 900"/>
                  <a:gd name="T12" fmla="*/ 522 w 1063"/>
                  <a:gd name="T13" fmla="*/ 38 h 900"/>
                  <a:gd name="T14" fmla="*/ 530 w 1063"/>
                  <a:gd name="T15" fmla="*/ 66 h 900"/>
                  <a:gd name="T16" fmla="*/ 532 w 1063"/>
                  <a:gd name="T17" fmla="*/ 104 h 900"/>
                  <a:gd name="T18" fmla="*/ 529 w 1063"/>
                  <a:gd name="T19" fmla="*/ 146 h 900"/>
                  <a:gd name="T20" fmla="*/ 523 w 1063"/>
                  <a:gd name="T21" fmla="*/ 183 h 900"/>
                  <a:gd name="T22" fmla="*/ 520 w 1063"/>
                  <a:gd name="T23" fmla="*/ 207 h 900"/>
                  <a:gd name="T24" fmla="*/ 513 w 1063"/>
                  <a:gd name="T25" fmla="*/ 225 h 900"/>
                  <a:gd name="T26" fmla="*/ 508 w 1063"/>
                  <a:gd name="T27" fmla="*/ 228 h 900"/>
                  <a:gd name="T28" fmla="*/ 494 w 1063"/>
                  <a:gd name="T29" fmla="*/ 239 h 900"/>
                  <a:gd name="T30" fmla="*/ 469 w 1063"/>
                  <a:gd name="T31" fmla="*/ 257 h 900"/>
                  <a:gd name="T32" fmla="*/ 434 w 1063"/>
                  <a:gd name="T33" fmla="*/ 277 h 900"/>
                  <a:gd name="T34" fmla="*/ 386 w 1063"/>
                  <a:gd name="T35" fmla="*/ 296 h 900"/>
                  <a:gd name="T36" fmla="*/ 363 w 1063"/>
                  <a:gd name="T37" fmla="*/ 307 h 900"/>
                  <a:gd name="T38" fmla="*/ 354 w 1063"/>
                  <a:gd name="T39" fmla="*/ 315 h 900"/>
                  <a:gd name="T40" fmla="*/ 344 w 1063"/>
                  <a:gd name="T41" fmla="*/ 328 h 900"/>
                  <a:gd name="T42" fmla="*/ 336 w 1063"/>
                  <a:gd name="T43" fmla="*/ 344 h 900"/>
                  <a:gd name="T44" fmla="*/ 335 w 1063"/>
                  <a:gd name="T45" fmla="*/ 365 h 900"/>
                  <a:gd name="T46" fmla="*/ 335 w 1063"/>
                  <a:gd name="T47" fmla="*/ 385 h 900"/>
                  <a:gd name="T48" fmla="*/ 336 w 1063"/>
                  <a:gd name="T49" fmla="*/ 403 h 900"/>
                  <a:gd name="T50" fmla="*/ 338 w 1063"/>
                  <a:gd name="T51" fmla="*/ 417 h 900"/>
                  <a:gd name="T52" fmla="*/ 338 w 1063"/>
                  <a:gd name="T53" fmla="*/ 427 h 900"/>
                  <a:gd name="T54" fmla="*/ 288 w 1063"/>
                  <a:gd name="T55" fmla="*/ 450 h 900"/>
                  <a:gd name="T56" fmla="*/ 249 w 1063"/>
                  <a:gd name="T57" fmla="*/ 280 h 900"/>
                  <a:gd name="T58" fmla="*/ 189 w 1063"/>
                  <a:gd name="T59" fmla="*/ 309 h 900"/>
                  <a:gd name="T60" fmla="*/ 153 w 1063"/>
                  <a:gd name="T61" fmla="*/ 329 h 900"/>
                  <a:gd name="T62" fmla="*/ 101 w 1063"/>
                  <a:gd name="T63" fmla="*/ 353 h 900"/>
                  <a:gd name="T64" fmla="*/ 49 w 1063"/>
                  <a:gd name="T65" fmla="*/ 365 h 900"/>
                  <a:gd name="T66" fmla="*/ 11 w 1063"/>
                  <a:gd name="T67" fmla="*/ 350 h 900"/>
                  <a:gd name="T68" fmla="*/ 0 w 1063"/>
                  <a:gd name="T69" fmla="*/ 316 h 900"/>
                  <a:gd name="T70" fmla="*/ 3 w 1063"/>
                  <a:gd name="T71" fmla="*/ 305 h 900"/>
                  <a:gd name="T72" fmla="*/ 10 w 1063"/>
                  <a:gd name="T73" fmla="*/ 291 h 900"/>
                  <a:gd name="T74" fmla="*/ 22 w 1063"/>
                  <a:gd name="T75" fmla="*/ 275 h 900"/>
                  <a:gd name="T76" fmla="*/ 41 w 1063"/>
                  <a:gd name="T77" fmla="*/ 257 h 900"/>
                  <a:gd name="T78" fmla="*/ 68 w 1063"/>
                  <a:gd name="T79" fmla="*/ 241 h 900"/>
                  <a:gd name="T80" fmla="*/ 93 w 1063"/>
                  <a:gd name="T81" fmla="*/ 227 h 900"/>
                  <a:gd name="T82" fmla="*/ 115 w 1063"/>
                  <a:gd name="T83" fmla="*/ 218 h 900"/>
                  <a:gd name="T84" fmla="*/ 133 w 1063"/>
                  <a:gd name="T85" fmla="*/ 210 h 900"/>
                  <a:gd name="T86" fmla="*/ 143 w 1063"/>
                  <a:gd name="T87" fmla="*/ 206 h 900"/>
                  <a:gd name="T88" fmla="*/ 194 w 1063"/>
                  <a:gd name="T89" fmla="*/ 169 h 900"/>
                  <a:gd name="T90" fmla="*/ 154 w 1063"/>
                  <a:gd name="T91" fmla="*/ 119 h 900"/>
                  <a:gd name="T92" fmla="*/ 291 w 1063"/>
                  <a:gd name="T93" fmla="*/ 104 h 90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63"/>
                  <a:gd name="T142" fmla="*/ 0 h 900"/>
                  <a:gd name="T143" fmla="*/ 1063 w 1063"/>
                  <a:gd name="T144" fmla="*/ 900 h 90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63" h="900">
                    <a:moveTo>
                      <a:pt x="681" y="160"/>
                    </a:moveTo>
                    <a:lnTo>
                      <a:pt x="669" y="135"/>
                    </a:lnTo>
                    <a:lnTo>
                      <a:pt x="723" y="74"/>
                    </a:lnTo>
                    <a:lnTo>
                      <a:pt x="771" y="38"/>
                    </a:lnTo>
                    <a:lnTo>
                      <a:pt x="865" y="7"/>
                    </a:lnTo>
                    <a:lnTo>
                      <a:pt x="879" y="29"/>
                    </a:lnTo>
                    <a:lnTo>
                      <a:pt x="914" y="4"/>
                    </a:lnTo>
                    <a:lnTo>
                      <a:pt x="953" y="0"/>
                    </a:lnTo>
                    <a:lnTo>
                      <a:pt x="955" y="0"/>
                    </a:lnTo>
                    <a:lnTo>
                      <a:pt x="963" y="1"/>
                    </a:lnTo>
                    <a:lnTo>
                      <a:pt x="967" y="1"/>
                    </a:lnTo>
                    <a:lnTo>
                      <a:pt x="973" y="4"/>
                    </a:lnTo>
                    <a:lnTo>
                      <a:pt x="979" y="7"/>
                    </a:lnTo>
                    <a:lnTo>
                      <a:pt x="988" y="13"/>
                    </a:lnTo>
                    <a:lnTo>
                      <a:pt x="994" y="18"/>
                    </a:lnTo>
                    <a:lnTo>
                      <a:pt x="1002" y="24"/>
                    </a:lnTo>
                    <a:lnTo>
                      <a:pt x="1010" y="32"/>
                    </a:lnTo>
                    <a:lnTo>
                      <a:pt x="1019" y="41"/>
                    </a:lnTo>
                    <a:lnTo>
                      <a:pt x="1026" y="50"/>
                    </a:lnTo>
                    <a:lnTo>
                      <a:pt x="1036" y="62"/>
                    </a:lnTo>
                    <a:lnTo>
                      <a:pt x="1043" y="76"/>
                    </a:lnTo>
                    <a:lnTo>
                      <a:pt x="1051" y="93"/>
                    </a:lnTo>
                    <a:lnTo>
                      <a:pt x="1057" y="109"/>
                    </a:lnTo>
                    <a:lnTo>
                      <a:pt x="1060" y="131"/>
                    </a:lnTo>
                    <a:lnTo>
                      <a:pt x="1063" y="155"/>
                    </a:lnTo>
                    <a:lnTo>
                      <a:pt x="1063" y="181"/>
                    </a:lnTo>
                    <a:lnTo>
                      <a:pt x="1063" y="207"/>
                    </a:lnTo>
                    <a:lnTo>
                      <a:pt x="1062" y="234"/>
                    </a:lnTo>
                    <a:lnTo>
                      <a:pt x="1060" y="263"/>
                    </a:lnTo>
                    <a:lnTo>
                      <a:pt x="1057" y="292"/>
                    </a:lnTo>
                    <a:lnTo>
                      <a:pt x="1052" y="316"/>
                    </a:lnTo>
                    <a:lnTo>
                      <a:pt x="1049" y="342"/>
                    </a:lnTo>
                    <a:lnTo>
                      <a:pt x="1046" y="365"/>
                    </a:lnTo>
                    <a:lnTo>
                      <a:pt x="1043" y="387"/>
                    </a:lnTo>
                    <a:lnTo>
                      <a:pt x="1040" y="402"/>
                    </a:lnTo>
                    <a:lnTo>
                      <a:pt x="1039" y="414"/>
                    </a:lnTo>
                    <a:lnTo>
                      <a:pt x="1036" y="423"/>
                    </a:lnTo>
                    <a:lnTo>
                      <a:pt x="1036" y="426"/>
                    </a:lnTo>
                    <a:lnTo>
                      <a:pt x="1025" y="449"/>
                    </a:lnTo>
                    <a:lnTo>
                      <a:pt x="1023" y="449"/>
                    </a:lnTo>
                    <a:lnTo>
                      <a:pt x="1020" y="452"/>
                    </a:lnTo>
                    <a:lnTo>
                      <a:pt x="1016" y="457"/>
                    </a:lnTo>
                    <a:lnTo>
                      <a:pt x="1008" y="464"/>
                    </a:lnTo>
                    <a:lnTo>
                      <a:pt x="998" y="470"/>
                    </a:lnTo>
                    <a:lnTo>
                      <a:pt x="987" y="479"/>
                    </a:lnTo>
                    <a:lnTo>
                      <a:pt x="973" y="490"/>
                    </a:lnTo>
                    <a:lnTo>
                      <a:pt x="956" y="502"/>
                    </a:lnTo>
                    <a:lnTo>
                      <a:pt x="938" y="513"/>
                    </a:lnTo>
                    <a:lnTo>
                      <a:pt x="917" y="527"/>
                    </a:lnTo>
                    <a:lnTo>
                      <a:pt x="892" y="539"/>
                    </a:lnTo>
                    <a:lnTo>
                      <a:pt x="868" y="553"/>
                    </a:lnTo>
                    <a:lnTo>
                      <a:pt x="838" y="565"/>
                    </a:lnTo>
                    <a:lnTo>
                      <a:pt x="806" y="578"/>
                    </a:lnTo>
                    <a:lnTo>
                      <a:pt x="772" y="592"/>
                    </a:lnTo>
                    <a:lnTo>
                      <a:pt x="737" y="606"/>
                    </a:lnTo>
                    <a:lnTo>
                      <a:pt x="733" y="607"/>
                    </a:lnTo>
                    <a:lnTo>
                      <a:pt x="725" y="613"/>
                    </a:lnTo>
                    <a:lnTo>
                      <a:pt x="719" y="617"/>
                    </a:lnTo>
                    <a:lnTo>
                      <a:pt x="713" y="624"/>
                    </a:lnTo>
                    <a:lnTo>
                      <a:pt x="707" y="630"/>
                    </a:lnTo>
                    <a:lnTo>
                      <a:pt x="701" y="638"/>
                    </a:lnTo>
                    <a:lnTo>
                      <a:pt x="693" y="645"/>
                    </a:lnTo>
                    <a:lnTo>
                      <a:pt x="687" y="655"/>
                    </a:lnTo>
                    <a:lnTo>
                      <a:pt x="681" y="665"/>
                    </a:lnTo>
                    <a:lnTo>
                      <a:pt x="676" y="676"/>
                    </a:lnTo>
                    <a:lnTo>
                      <a:pt x="672" y="688"/>
                    </a:lnTo>
                    <a:lnTo>
                      <a:pt x="669" y="700"/>
                    </a:lnTo>
                    <a:lnTo>
                      <a:pt x="669" y="712"/>
                    </a:lnTo>
                    <a:lnTo>
                      <a:pt x="669" y="729"/>
                    </a:lnTo>
                    <a:lnTo>
                      <a:pt x="669" y="743"/>
                    </a:lnTo>
                    <a:lnTo>
                      <a:pt x="669" y="757"/>
                    </a:lnTo>
                    <a:lnTo>
                      <a:pt x="670" y="769"/>
                    </a:lnTo>
                    <a:lnTo>
                      <a:pt x="672" y="783"/>
                    </a:lnTo>
                    <a:lnTo>
                      <a:pt x="672" y="793"/>
                    </a:lnTo>
                    <a:lnTo>
                      <a:pt x="672" y="805"/>
                    </a:lnTo>
                    <a:lnTo>
                      <a:pt x="673" y="815"/>
                    </a:lnTo>
                    <a:lnTo>
                      <a:pt x="675" y="825"/>
                    </a:lnTo>
                    <a:lnTo>
                      <a:pt x="675" y="833"/>
                    </a:lnTo>
                    <a:lnTo>
                      <a:pt x="676" y="840"/>
                    </a:lnTo>
                    <a:lnTo>
                      <a:pt x="676" y="848"/>
                    </a:lnTo>
                    <a:lnTo>
                      <a:pt x="676" y="854"/>
                    </a:lnTo>
                    <a:lnTo>
                      <a:pt x="678" y="862"/>
                    </a:lnTo>
                    <a:lnTo>
                      <a:pt x="679" y="865"/>
                    </a:lnTo>
                    <a:lnTo>
                      <a:pt x="576" y="900"/>
                    </a:lnTo>
                    <a:lnTo>
                      <a:pt x="588" y="751"/>
                    </a:lnTo>
                    <a:lnTo>
                      <a:pt x="545" y="662"/>
                    </a:lnTo>
                    <a:lnTo>
                      <a:pt x="498" y="560"/>
                    </a:lnTo>
                    <a:lnTo>
                      <a:pt x="394" y="606"/>
                    </a:lnTo>
                    <a:lnTo>
                      <a:pt x="390" y="609"/>
                    </a:lnTo>
                    <a:lnTo>
                      <a:pt x="378" y="617"/>
                    </a:lnTo>
                    <a:lnTo>
                      <a:pt x="359" y="627"/>
                    </a:lnTo>
                    <a:lnTo>
                      <a:pt x="335" y="642"/>
                    </a:lnTo>
                    <a:lnTo>
                      <a:pt x="305" y="658"/>
                    </a:lnTo>
                    <a:lnTo>
                      <a:pt x="274" y="676"/>
                    </a:lnTo>
                    <a:lnTo>
                      <a:pt x="238" y="691"/>
                    </a:lnTo>
                    <a:lnTo>
                      <a:pt x="202" y="706"/>
                    </a:lnTo>
                    <a:lnTo>
                      <a:pt x="166" y="717"/>
                    </a:lnTo>
                    <a:lnTo>
                      <a:pt x="131" y="726"/>
                    </a:lnTo>
                    <a:lnTo>
                      <a:pt x="97" y="729"/>
                    </a:lnTo>
                    <a:lnTo>
                      <a:pt x="68" y="726"/>
                    </a:lnTo>
                    <a:lnTo>
                      <a:pt x="41" y="717"/>
                    </a:lnTo>
                    <a:lnTo>
                      <a:pt x="21" y="700"/>
                    </a:lnTo>
                    <a:lnTo>
                      <a:pt x="6" y="671"/>
                    </a:lnTo>
                    <a:lnTo>
                      <a:pt x="0" y="636"/>
                    </a:lnTo>
                    <a:lnTo>
                      <a:pt x="0" y="632"/>
                    </a:lnTo>
                    <a:lnTo>
                      <a:pt x="3" y="624"/>
                    </a:lnTo>
                    <a:lnTo>
                      <a:pt x="3" y="617"/>
                    </a:lnTo>
                    <a:lnTo>
                      <a:pt x="6" y="609"/>
                    </a:lnTo>
                    <a:lnTo>
                      <a:pt x="11" y="600"/>
                    </a:lnTo>
                    <a:lnTo>
                      <a:pt x="15" y="592"/>
                    </a:lnTo>
                    <a:lnTo>
                      <a:pt x="20" y="581"/>
                    </a:lnTo>
                    <a:lnTo>
                      <a:pt x="27" y="571"/>
                    </a:lnTo>
                    <a:lnTo>
                      <a:pt x="35" y="560"/>
                    </a:lnTo>
                    <a:lnTo>
                      <a:pt x="44" y="550"/>
                    </a:lnTo>
                    <a:lnTo>
                      <a:pt x="55" y="537"/>
                    </a:lnTo>
                    <a:lnTo>
                      <a:pt x="68" y="527"/>
                    </a:lnTo>
                    <a:lnTo>
                      <a:pt x="82" y="514"/>
                    </a:lnTo>
                    <a:lnTo>
                      <a:pt x="100" y="504"/>
                    </a:lnTo>
                    <a:lnTo>
                      <a:pt x="117" y="493"/>
                    </a:lnTo>
                    <a:lnTo>
                      <a:pt x="135" y="482"/>
                    </a:lnTo>
                    <a:lnTo>
                      <a:pt x="152" y="472"/>
                    </a:lnTo>
                    <a:lnTo>
                      <a:pt x="171" y="464"/>
                    </a:lnTo>
                    <a:lnTo>
                      <a:pt x="186" y="455"/>
                    </a:lnTo>
                    <a:lnTo>
                      <a:pt x="202" y="447"/>
                    </a:lnTo>
                    <a:lnTo>
                      <a:pt x="216" y="441"/>
                    </a:lnTo>
                    <a:lnTo>
                      <a:pt x="230" y="435"/>
                    </a:lnTo>
                    <a:lnTo>
                      <a:pt x="242" y="429"/>
                    </a:lnTo>
                    <a:lnTo>
                      <a:pt x="254" y="423"/>
                    </a:lnTo>
                    <a:lnTo>
                      <a:pt x="265" y="420"/>
                    </a:lnTo>
                    <a:lnTo>
                      <a:pt x="274" y="417"/>
                    </a:lnTo>
                    <a:lnTo>
                      <a:pt x="280" y="414"/>
                    </a:lnTo>
                    <a:lnTo>
                      <a:pt x="285" y="412"/>
                    </a:lnTo>
                    <a:lnTo>
                      <a:pt x="288" y="411"/>
                    </a:lnTo>
                    <a:lnTo>
                      <a:pt x="291" y="411"/>
                    </a:lnTo>
                    <a:lnTo>
                      <a:pt x="387" y="338"/>
                    </a:lnTo>
                    <a:lnTo>
                      <a:pt x="384" y="326"/>
                    </a:lnTo>
                    <a:lnTo>
                      <a:pt x="301" y="324"/>
                    </a:lnTo>
                    <a:lnTo>
                      <a:pt x="308" y="239"/>
                    </a:lnTo>
                    <a:lnTo>
                      <a:pt x="317" y="217"/>
                    </a:lnTo>
                    <a:lnTo>
                      <a:pt x="539" y="224"/>
                    </a:lnTo>
                    <a:lnTo>
                      <a:pt x="582" y="208"/>
                    </a:lnTo>
                    <a:lnTo>
                      <a:pt x="681" y="160"/>
                    </a:lnTo>
                    <a:close/>
                  </a:path>
                </a:pathLst>
              </a:custGeom>
              <a:solidFill>
                <a:srgbClr val="DB6B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8" name="Freeform 256"/>
              <p:cNvSpPr>
                <a:spLocks/>
              </p:cNvSpPr>
              <p:nvPr/>
            </p:nvSpPr>
            <p:spPr bwMode="auto">
              <a:xfrm>
                <a:off x="1410" y="3315"/>
                <a:ext cx="240" cy="235"/>
              </a:xfrm>
              <a:custGeom>
                <a:avLst/>
                <a:gdLst>
                  <a:gd name="T0" fmla="*/ 7 w 481"/>
                  <a:gd name="T1" fmla="*/ 25 h 469"/>
                  <a:gd name="T2" fmla="*/ 122 w 481"/>
                  <a:gd name="T3" fmla="*/ 0 h 469"/>
                  <a:gd name="T4" fmla="*/ 128 w 481"/>
                  <a:gd name="T5" fmla="*/ 2 h 469"/>
                  <a:gd name="T6" fmla="*/ 134 w 481"/>
                  <a:gd name="T7" fmla="*/ 5 h 469"/>
                  <a:gd name="T8" fmla="*/ 143 w 481"/>
                  <a:gd name="T9" fmla="*/ 10 h 469"/>
                  <a:gd name="T10" fmla="*/ 152 w 481"/>
                  <a:gd name="T11" fmla="*/ 15 h 469"/>
                  <a:gd name="T12" fmla="*/ 163 w 481"/>
                  <a:gd name="T13" fmla="*/ 21 h 469"/>
                  <a:gd name="T14" fmla="*/ 172 w 481"/>
                  <a:gd name="T15" fmla="*/ 28 h 469"/>
                  <a:gd name="T16" fmla="*/ 182 w 481"/>
                  <a:gd name="T17" fmla="*/ 35 h 469"/>
                  <a:gd name="T18" fmla="*/ 190 w 481"/>
                  <a:gd name="T19" fmla="*/ 42 h 469"/>
                  <a:gd name="T20" fmla="*/ 198 w 481"/>
                  <a:gd name="T21" fmla="*/ 49 h 469"/>
                  <a:gd name="T22" fmla="*/ 204 w 481"/>
                  <a:gd name="T23" fmla="*/ 56 h 469"/>
                  <a:gd name="T24" fmla="*/ 210 w 481"/>
                  <a:gd name="T25" fmla="*/ 63 h 469"/>
                  <a:gd name="T26" fmla="*/ 214 w 481"/>
                  <a:gd name="T27" fmla="*/ 69 h 469"/>
                  <a:gd name="T28" fmla="*/ 217 w 481"/>
                  <a:gd name="T29" fmla="*/ 75 h 469"/>
                  <a:gd name="T30" fmla="*/ 220 w 481"/>
                  <a:gd name="T31" fmla="*/ 79 h 469"/>
                  <a:gd name="T32" fmla="*/ 226 w 481"/>
                  <a:gd name="T33" fmla="*/ 189 h 469"/>
                  <a:gd name="T34" fmla="*/ 155 w 481"/>
                  <a:gd name="T35" fmla="*/ 222 h 469"/>
                  <a:gd name="T36" fmla="*/ 119 w 481"/>
                  <a:gd name="T37" fmla="*/ 234 h 469"/>
                  <a:gd name="T38" fmla="*/ 113 w 481"/>
                  <a:gd name="T39" fmla="*/ 234 h 469"/>
                  <a:gd name="T40" fmla="*/ 107 w 481"/>
                  <a:gd name="T41" fmla="*/ 233 h 469"/>
                  <a:gd name="T42" fmla="*/ 102 w 481"/>
                  <a:gd name="T43" fmla="*/ 230 h 469"/>
                  <a:gd name="T44" fmla="*/ 95 w 481"/>
                  <a:gd name="T45" fmla="*/ 223 h 469"/>
                  <a:gd name="T46" fmla="*/ 90 w 481"/>
                  <a:gd name="T47" fmla="*/ 213 h 469"/>
                  <a:gd name="T48" fmla="*/ 87 w 481"/>
                  <a:gd name="T49" fmla="*/ 198 h 469"/>
                  <a:gd name="T50" fmla="*/ 86 w 481"/>
                  <a:gd name="T51" fmla="*/ 178 h 469"/>
                  <a:gd name="T52" fmla="*/ 83 w 481"/>
                  <a:gd name="T53" fmla="*/ 159 h 469"/>
                  <a:gd name="T54" fmla="*/ 77 w 481"/>
                  <a:gd name="T55" fmla="*/ 145 h 469"/>
                  <a:gd name="T56" fmla="*/ 71 w 481"/>
                  <a:gd name="T57" fmla="*/ 133 h 469"/>
                  <a:gd name="T58" fmla="*/ 66 w 481"/>
                  <a:gd name="T59" fmla="*/ 124 h 469"/>
                  <a:gd name="T60" fmla="*/ 59 w 481"/>
                  <a:gd name="T61" fmla="*/ 117 h 469"/>
                  <a:gd name="T62" fmla="*/ 53 w 481"/>
                  <a:gd name="T63" fmla="*/ 111 h 469"/>
                  <a:gd name="T64" fmla="*/ 0 w 481"/>
                  <a:gd name="T65" fmla="*/ 48 h 46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1"/>
                  <a:gd name="T100" fmla="*/ 0 h 469"/>
                  <a:gd name="T101" fmla="*/ 481 w 481"/>
                  <a:gd name="T102" fmla="*/ 469 h 46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1" h="469">
                    <a:moveTo>
                      <a:pt x="0" y="96"/>
                    </a:moveTo>
                    <a:lnTo>
                      <a:pt x="15" y="50"/>
                    </a:lnTo>
                    <a:lnTo>
                      <a:pt x="77" y="15"/>
                    </a:lnTo>
                    <a:lnTo>
                      <a:pt x="245" y="0"/>
                    </a:lnTo>
                    <a:lnTo>
                      <a:pt x="246" y="1"/>
                    </a:lnTo>
                    <a:lnTo>
                      <a:pt x="256" y="4"/>
                    </a:lnTo>
                    <a:lnTo>
                      <a:pt x="262" y="7"/>
                    </a:lnTo>
                    <a:lnTo>
                      <a:pt x="269" y="10"/>
                    </a:lnTo>
                    <a:lnTo>
                      <a:pt x="277" y="15"/>
                    </a:lnTo>
                    <a:lnTo>
                      <a:pt x="286" y="20"/>
                    </a:lnTo>
                    <a:lnTo>
                      <a:pt x="295" y="24"/>
                    </a:lnTo>
                    <a:lnTo>
                      <a:pt x="304" y="29"/>
                    </a:lnTo>
                    <a:lnTo>
                      <a:pt x="315" y="35"/>
                    </a:lnTo>
                    <a:lnTo>
                      <a:pt x="326" y="42"/>
                    </a:lnTo>
                    <a:lnTo>
                      <a:pt x="335" y="49"/>
                    </a:lnTo>
                    <a:lnTo>
                      <a:pt x="344" y="55"/>
                    </a:lnTo>
                    <a:lnTo>
                      <a:pt x="355" y="62"/>
                    </a:lnTo>
                    <a:lnTo>
                      <a:pt x="365" y="70"/>
                    </a:lnTo>
                    <a:lnTo>
                      <a:pt x="373" y="76"/>
                    </a:lnTo>
                    <a:lnTo>
                      <a:pt x="380" y="84"/>
                    </a:lnTo>
                    <a:lnTo>
                      <a:pt x="388" y="90"/>
                    </a:lnTo>
                    <a:lnTo>
                      <a:pt x="396" y="97"/>
                    </a:lnTo>
                    <a:lnTo>
                      <a:pt x="403" y="105"/>
                    </a:lnTo>
                    <a:lnTo>
                      <a:pt x="409" y="111"/>
                    </a:lnTo>
                    <a:lnTo>
                      <a:pt x="414" y="119"/>
                    </a:lnTo>
                    <a:lnTo>
                      <a:pt x="420" y="126"/>
                    </a:lnTo>
                    <a:lnTo>
                      <a:pt x="423" y="132"/>
                    </a:lnTo>
                    <a:lnTo>
                      <a:pt x="428" y="138"/>
                    </a:lnTo>
                    <a:lnTo>
                      <a:pt x="431" y="143"/>
                    </a:lnTo>
                    <a:lnTo>
                      <a:pt x="435" y="149"/>
                    </a:lnTo>
                    <a:lnTo>
                      <a:pt x="438" y="155"/>
                    </a:lnTo>
                    <a:lnTo>
                      <a:pt x="441" y="158"/>
                    </a:lnTo>
                    <a:lnTo>
                      <a:pt x="481" y="306"/>
                    </a:lnTo>
                    <a:lnTo>
                      <a:pt x="452" y="378"/>
                    </a:lnTo>
                    <a:lnTo>
                      <a:pt x="373" y="432"/>
                    </a:lnTo>
                    <a:lnTo>
                      <a:pt x="310" y="443"/>
                    </a:lnTo>
                    <a:lnTo>
                      <a:pt x="242" y="467"/>
                    </a:lnTo>
                    <a:lnTo>
                      <a:pt x="239" y="467"/>
                    </a:lnTo>
                    <a:lnTo>
                      <a:pt x="231" y="469"/>
                    </a:lnTo>
                    <a:lnTo>
                      <a:pt x="227" y="467"/>
                    </a:lnTo>
                    <a:lnTo>
                      <a:pt x="222" y="467"/>
                    </a:lnTo>
                    <a:lnTo>
                      <a:pt x="214" y="466"/>
                    </a:lnTo>
                    <a:lnTo>
                      <a:pt x="210" y="463"/>
                    </a:lnTo>
                    <a:lnTo>
                      <a:pt x="204" y="460"/>
                    </a:lnTo>
                    <a:lnTo>
                      <a:pt x="198" y="452"/>
                    </a:lnTo>
                    <a:lnTo>
                      <a:pt x="190" y="446"/>
                    </a:lnTo>
                    <a:lnTo>
                      <a:pt x="187" y="437"/>
                    </a:lnTo>
                    <a:lnTo>
                      <a:pt x="181" y="425"/>
                    </a:lnTo>
                    <a:lnTo>
                      <a:pt x="178" y="411"/>
                    </a:lnTo>
                    <a:lnTo>
                      <a:pt x="175" y="396"/>
                    </a:lnTo>
                    <a:lnTo>
                      <a:pt x="175" y="376"/>
                    </a:lnTo>
                    <a:lnTo>
                      <a:pt x="173" y="356"/>
                    </a:lnTo>
                    <a:lnTo>
                      <a:pt x="170" y="336"/>
                    </a:lnTo>
                    <a:lnTo>
                      <a:pt x="166" y="318"/>
                    </a:lnTo>
                    <a:lnTo>
                      <a:pt x="161" y="304"/>
                    </a:lnTo>
                    <a:lnTo>
                      <a:pt x="155" y="289"/>
                    </a:lnTo>
                    <a:lnTo>
                      <a:pt x="149" y="277"/>
                    </a:lnTo>
                    <a:lnTo>
                      <a:pt x="143" y="265"/>
                    </a:lnTo>
                    <a:lnTo>
                      <a:pt x="138" y="256"/>
                    </a:lnTo>
                    <a:lnTo>
                      <a:pt x="132" y="247"/>
                    </a:lnTo>
                    <a:lnTo>
                      <a:pt x="125" y="239"/>
                    </a:lnTo>
                    <a:lnTo>
                      <a:pt x="118" y="233"/>
                    </a:lnTo>
                    <a:lnTo>
                      <a:pt x="114" y="228"/>
                    </a:lnTo>
                    <a:lnTo>
                      <a:pt x="106" y="222"/>
                    </a:lnTo>
                    <a:lnTo>
                      <a:pt x="105" y="22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5245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29" name="Freeform 257"/>
              <p:cNvSpPr>
                <a:spLocks/>
              </p:cNvSpPr>
              <p:nvPr/>
            </p:nvSpPr>
            <p:spPr bwMode="auto">
              <a:xfrm>
                <a:off x="1384" y="3352"/>
                <a:ext cx="123" cy="235"/>
              </a:xfrm>
              <a:custGeom>
                <a:avLst/>
                <a:gdLst>
                  <a:gd name="T0" fmla="*/ 32 w 247"/>
                  <a:gd name="T1" fmla="*/ 8 h 469"/>
                  <a:gd name="T2" fmla="*/ 23 w 247"/>
                  <a:gd name="T3" fmla="*/ 15 h 469"/>
                  <a:gd name="T4" fmla="*/ 15 w 247"/>
                  <a:gd name="T5" fmla="*/ 20 h 469"/>
                  <a:gd name="T6" fmla="*/ 9 w 247"/>
                  <a:gd name="T7" fmla="*/ 32 h 469"/>
                  <a:gd name="T8" fmla="*/ 12 w 247"/>
                  <a:gd name="T9" fmla="*/ 46 h 469"/>
                  <a:gd name="T10" fmla="*/ 13 w 247"/>
                  <a:gd name="T11" fmla="*/ 54 h 469"/>
                  <a:gd name="T12" fmla="*/ 15 w 247"/>
                  <a:gd name="T13" fmla="*/ 63 h 469"/>
                  <a:gd name="T14" fmla="*/ 16 w 247"/>
                  <a:gd name="T15" fmla="*/ 73 h 469"/>
                  <a:gd name="T16" fmla="*/ 19 w 247"/>
                  <a:gd name="T17" fmla="*/ 82 h 469"/>
                  <a:gd name="T18" fmla="*/ 19 w 247"/>
                  <a:gd name="T19" fmla="*/ 92 h 469"/>
                  <a:gd name="T20" fmla="*/ 20 w 247"/>
                  <a:gd name="T21" fmla="*/ 103 h 469"/>
                  <a:gd name="T22" fmla="*/ 19 w 247"/>
                  <a:gd name="T23" fmla="*/ 116 h 469"/>
                  <a:gd name="T24" fmla="*/ 17 w 247"/>
                  <a:gd name="T25" fmla="*/ 130 h 469"/>
                  <a:gd name="T26" fmla="*/ 15 w 247"/>
                  <a:gd name="T27" fmla="*/ 141 h 469"/>
                  <a:gd name="T28" fmla="*/ 15 w 247"/>
                  <a:gd name="T29" fmla="*/ 150 h 469"/>
                  <a:gd name="T30" fmla="*/ 17 w 247"/>
                  <a:gd name="T31" fmla="*/ 156 h 469"/>
                  <a:gd name="T32" fmla="*/ 26 w 247"/>
                  <a:gd name="T33" fmla="*/ 159 h 469"/>
                  <a:gd name="T34" fmla="*/ 34 w 247"/>
                  <a:gd name="T35" fmla="*/ 162 h 469"/>
                  <a:gd name="T36" fmla="*/ 41 w 247"/>
                  <a:gd name="T37" fmla="*/ 172 h 469"/>
                  <a:gd name="T38" fmla="*/ 48 w 247"/>
                  <a:gd name="T39" fmla="*/ 183 h 469"/>
                  <a:gd name="T40" fmla="*/ 56 w 247"/>
                  <a:gd name="T41" fmla="*/ 196 h 469"/>
                  <a:gd name="T42" fmla="*/ 60 w 247"/>
                  <a:gd name="T43" fmla="*/ 205 h 469"/>
                  <a:gd name="T44" fmla="*/ 65 w 247"/>
                  <a:gd name="T45" fmla="*/ 218 h 469"/>
                  <a:gd name="T46" fmla="*/ 69 w 247"/>
                  <a:gd name="T47" fmla="*/ 224 h 469"/>
                  <a:gd name="T48" fmla="*/ 78 w 247"/>
                  <a:gd name="T49" fmla="*/ 224 h 469"/>
                  <a:gd name="T50" fmla="*/ 86 w 247"/>
                  <a:gd name="T51" fmla="*/ 222 h 469"/>
                  <a:gd name="T52" fmla="*/ 95 w 247"/>
                  <a:gd name="T53" fmla="*/ 218 h 469"/>
                  <a:gd name="T54" fmla="*/ 106 w 247"/>
                  <a:gd name="T55" fmla="*/ 213 h 469"/>
                  <a:gd name="T56" fmla="*/ 118 w 247"/>
                  <a:gd name="T57" fmla="*/ 207 h 469"/>
                  <a:gd name="T58" fmla="*/ 122 w 247"/>
                  <a:gd name="T59" fmla="*/ 213 h 469"/>
                  <a:gd name="T60" fmla="*/ 118 w 247"/>
                  <a:gd name="T61" fmla="*/ 218 h 469"/>
                  <a:gd name="T62" fmla="*/ 106 w 247"/>
                  <a:gd name="T63" fmla="*/ 224 h 469"/>
                  <a:gd name="T64" fmla="*/ 93 w 247"/>
                  <a:gd name="T65" fmla="*/ 230 h 469"/>
                  <a:gd name="T66" fmla="*/ 80 w 247"/>
                  <a:gd name="T67" fmla="*/ 234 h 469"/>
                  <a:gd name="T68" fmla="*/ 70 w 247"/>
                  <a:gd name="T69" fmla="*/ 235 h 469"/>
                  <a:gd name="T70" fmla="*/ 61 w 247"/>
                  <a:gd name="T71" fmla="*/ 229 h 469"/>
                  <a:gd name="T72" fmla="*/ 55 w 247"/>
                  <a:gd name="T73" fmla="*/ 219 h 469"/>
                  <a:gd name="T74" fmla="*/ 49 w 247"/>
                  <a:gd name="T75" fmla="*/ 208 h 469"/>
                  <a:gd name="T76" fmla="*/ 44 w 247"/>
                  <a:gd name="T77" fmla="*/ 197 h 469"/>
                  <a:gd name="T78" fmla="*/ 39 w 247"/>
                  <a:gd name="T79" fmla="*/ 187 h 469"/>
                  <a:gd name="T80" fmla="*/ 32 w 247"/>
                  <a:gd name="T81" fmla="*/ 177 h 469"/>
                  <a:gd name="T82" fmla="*/ 23 w 247"/>
                  <a:gd name="T83" fmla="*/ 170 h 469"/>
                  <a:gd name="T84" fmla="*/ 15 w 247"/>
                  <a:gd name="T85" fmla="*/ 166 h 469"/>
                  <a:gd name="T86" fmla="*/ 4 w 247"/>
                  <a:gd name="T87" fmla="*/ 159 h 469"/>
                  <a:gd name="T88" fmla="*/ 3 w 247"/>
                  <a:gd name="T89" fmla="*/ 149 h 469"/>
                  <a:gd name="T90" fmla="*/ 6 w 247"/>
                  <a:gd name="T91" fmla="*/ 133 h 469"/>
                  <a:gd name="T92" fmla="*/ 9 w 247"/>
                  <a:gd name="T93" fmla="*/ 116 h 469"/>
                  <a:gd name="T94" fmla="*/ 9 w 247"/>
                  <a:gd name="T95" fmla="*/ 101 h 469"/>
                  <a:gd name="T96" fmla="*/ 7 w 247"/>
                  <a:gd name="T97" fmla="*/ 89 h 469"/>
                  <a:gd name="T98" fmla="*/ 6 w 247"/>
                  <a:gd name="T99" fmla="*/ 77 h 469"/>
                  <a:gd name="T100" fmla="*/ 5 w 247"/>
                  <a:gd name="T101" fmla="*/ 68 h 469"/>
                  <a:gd name="T102" fmla="*/ 3 w 247"/>
                  <a:gd name="T103" fmla="*/ 58 h 469"/>
                  <a:gd name="T104" fmla="*/ 1 w 247"/>
                  <a:gd name="T105" fmla="*/ 50 h 469"/>
                  <a:gd name="T106" fmla="*/ 0 w 247"/>
                  <a:gd name="T107" fmla="*/ 40 h 469"/>
                  <a:gd name="T108" fmla="*/ 0 w 247"/>
                  <a:gd name="T109" fmla="*/ 31 h 469"/>
                  <a:gd name="T110" fmla="*/ 1 w 247"/>
                  <a:gd name="T111" fmla="*/ 19 h 469"/>
                  <a:gd name="T112" fmla="*/ 7 w 247"/>
                  <a:gd name="T113" fmla="*/ 11 h 469"/>
                  <a:gd name="T114" fmla="*/ 15 w 247"/>
                  <a:gd name="T115" fmla="*/ 6 h 469"/>
                  <a:gd name="T116" fmla="*/ 29 w 247"/>
                  <a:gd name="T117" fmla="*/ 0 h 46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47"/>
                  <a:gd name="T178" fmla="*/ 0 h 469"/>
                  <a:gd name="T179" fmla="*/ 247 w 247"/>
                  <a:gd name="T180" fmla="*/ 469 h 46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47" h="469">
                    <a:moveTo>
                      <a:pt x="58" y="0"/>
                    </a:moveTo>
                    <a:lnTo>
                      <a:pt x="62" y="6"/>
                    </a:lnTo>
                    <a:lnTo>
                      <a:pt x="64" y="15"/>
                    </a:lnTo>
                    <a:lnTo>
                      <a:pt x="61" y="21"/>
                    </a:lnTo>
                    <a:lnTo>
                      <a:pt x="55" y="27"/>
                    </a:lnTo>
                    <a:lnTo>
                      <a:pt x="47" y="30"/>
                    </a:lnTo>
                    <a:lnTo>
                      <a:pt x="39" y="33"/>
                    </a:lnTo>
                    <a:lnTo>
                      <a:pt x="33" y="36"/>
                    </a:lnTo>
                    <a:lnTo>
                      <a:pt x="30" y="39"/>
                    </a:lnTo>
                    <a:lnTo>
                      <a:pt x="23" y="47"/>
                    </a:lnTo>
                    <a:lnTo>
                      <a:pt x="20" y="56"/>
                    </a:lnTo>
                    <a:lnTo>
                      <a:pt x="18" y="64"/>
                    </a:lnTo>
                    <a:lnTo>
                      <a:pt x="20" y="73"/>
                    </a:lnTo>
                    <a:lnTo>
                      <a:pt x="21" y="82"/>
                    </a:lnTo>
                    <a:lnTo>
                      <a:pt x="24" y="91"/>
                    </a:lnTo>
                    <a:lnTo>
                      <a:pt x="24" y="97"/>
                    </a:lnTo>
                    <a:lnTo>
                      <a:pt x="26" y="103"/>
                    </a:lnTo>
                    <a:lnTo>
                      <a:pt x="26" y="108"/>
                    </a:lnTo>
                    <a:lnTo>
                      <a:pt x="29" y="114"/>
                    </a:lnTo>
                    <a:lnTo>
                      <a:pt x="30" y="120"/>
                    </a:lnTo>
                    <a:lnTo>
                      <a:pt x="30" y="126"/>
                    </a:lnTo>
                    <a:lnTo>
                      <a:pt x="32" y="132"/>
                    </a:lnTo>
                    <a:lnTo>
                      <a:pt x="33" y="138"/>
                    </a:lnTo>
                    <a:lnTo>
                      <a:pt x="33" y="145"/>
                    </a:lnTo>
                    <a:lnTo>
                      <a:pt x="35" y="151"/>
                    </a:lnTo>
                    <a:lnTo>
                      <a:pt x="36" y="157"/>
                    </a:lnTo>
                    <a:lnTo>
                      <a:pt x="38" y="163"/>
                    </a:lnTo>
                    <a:lnTo>
                      <a:pt x="38" y="169"/>
                    </a:lnTo>
                    <a:lnTo>
                      <a:pt x="39" y="177"/>
                    </a:lnTo>
                    <a:lnTo>
                      <a:pt x="39" y="183"/>
                    </a:lnTo>
                    <a:lnTo>
                      <a:pt x="42" y="190"/>
                    </a:lnTo>
                    <a:lnTo>
                      <a:pt x="41" y="196"/>
                    </a:lnTo>
                    <a:lnTo>
                      <a:pt x="41" y="206"/>
                    </a:lnTo>
                    <a:lnTo>
                      <a:pt x="39" y="215"/>
                    </a:lnTo>
                    <a:lnTo>
                      <a:pt x="39" y="224"/>
                    </a:lnTo>
                    <a:lnTo>
                      <a:pt x="38" y="231"/>
                    </a:lnTo>
                    <a:lnTo>
                      <a:pt x="36" y="242"/>
                    </a:lnTo>
                    <a:lnTo>
                      <a:pt x="36" y="250"/>
                    </a:lnTo>
                    <a:lnTo>
                      <a:pt x="35" y="259"/>
                    </a:lnTo>
                    <a:lnTo>
                      <a:pt x="33" y="266"/>
                    </a:lnTo>
                    <a:lnTo>
                      <a:pt x="32" y="276"/>
                    </a:lnTo>
                    <a:lnTo>
                      <a:pt x="30" y="282"/>
                    </a:lnTo>
                    <a:lnTo>
                      <a:pt x="30" y="289"/>
                    </a:lnTo>
                    <a:lnTo>
                      <a:pt x="30" y="294"/>
                    </a:lnTo>
                    <a:lnTo>
                      <a:pt x="30" y="300"/>
                    </a:lnTo>
                    <a:lnTo>
                      <a:pt x="30" y="303"/>
                    </a:lnTo>
                    <a:lnTo>
                      <a:pt x="32" y="308"/>
                    </a:lnTo>
                    <a:lnTo>
                      <a:pt x="35" y="311"/>
                    </a:lnTo>
                    <a:lnTo>
                      <a:pt x="39" y="314"/>
                    </a:lnTo>
                    <a:lnTo>
                      <a:pt x="46" y="314"/>
                    </a:lnTo>
                    <a:lnTo>
                      <a:pt x="52" y="317"/>
                    </a:lnTo>
                    <a:lnTo>
                      <a:pt x="58" y="317"/>
                    </a:lnTo>
                    <a:lnTo>
                      <a:pt x="64" y="321"/>
                    </a:lnTo>
                    <a:lnTo>
                      <a:pt x="68" y="324"/>
                    </a:lnTo>
                    <a:lnTo>
                      <a:pt x="74" y="332"/>
                    </a:lnTo>
                    <a:lnTo>
                      <a:pt x="78" y="338"/>
                    </a:lnTo>
                    <a:lnTo>
                      <a:pt x="82" y="344"/>
                    </a:lnTo>
                    <a:lnTo>
                      <a:pt x="87" y="350"/>
                    </a:lnTo>
                    <a:lnTo>
                      <a:pt x="91" y="359"/>
                    </a:lnTo>
                    <a:lnTo>
                      <a:pt x="96" y="365"/>
                    </a:lnTo>
                    <a:lnTo>
                      <a:pt x="102" y="373"/>
                    </a:lnTo>
                    <a:lnTo>
                      <a:pt x="106" y="382"/>
                    </a:lnTo>
                    <a:lnTo>
                      <a:pt x="113" y="391"/>
                    </a:lnTo>
                    <a:lnTo>
                      <a:pt x="116" y="397"/>
                    </a:lnTo>
                    <a:lnTo>
                      <a:pt x="119" y="404"/>
                    </a:lnTo>
                    <a:lnTo>
                      <a:pt x="120" y="410"/>
                    </a:lnTo>
                    <a:lnTo>
                      <a:pt x="123" y="417"/>
                    </a:lnTo>
                    <a:lnTo>
                      <a:pt x="126" y="426"/>
                    </a:lnTo>
                    <a:lnTo>
                      <a:pt x="131" y="436"/>
                    </a:lnTo>
                    <a:lnTo>
                      <a:pt x="132" y="442"/>
                    </a:lnTo>
                    <a:lnTo>
                      <a:pt x="135" y="446"/>
                    </a:lnTo>
                    <a:lnTo>
                      <a:pt x="138" y="448"/>
                    </a:lnTo>
                    <a:lnTo>
                      <a:pt x="143" y="451"/>
                    </a:lnTo>
                    <a:lnTo>
                      <a:pt x="149" y="449"/>
                    </a:lnTo>
                    <a:lnTo>
                      <a:pt x="157" y="448"/>
                    </a:lnTo>
                    <a:lnTo>
                      <a:pt x="161" y="445"/>
                    </a:lnTo>
                    <a:lnTo>
                      <a:pt x="166" y="445"/>
                    </a:lnTo>
                    <a:lnTo>
                      <a:pt x="173" y="443"/>
                    </a:lnTo>
                    <a:lnTo>
                      <a:pt x="180" y="442"/>
                    </a:lnTo>
                    <a:lnTo>
                      <a:pt x="184" y="439"/>
                    </a:lnTo>
                    <a:lnTo>
                      <a:pt x="190" y="436"/>
                    </a:lnTo>
                    <a:lnTo>
                      <a:pt x="198" y="432"/>
                    </a:lnTo>
                    <a:lnTo>
                      <a:pt x="205" y="429"/>
                    </a:lnTo>
                    <a:lnTo>
                      <a:pt x="212" y="425"/>
                    </a:lnTo>
                    <a:lnTo>
                      <a:pt x="219" y="420"/>
                    </a:lnTo>
                    <a:lnTo>
                      <a:pt x="227" y="417"/>
                    </a:lnTo>
                    <a:lnTo>
                      <a:pt x="236" y="413"/>
                    </a:lnTo>
                    <a:lnTo>
                      <a:pt x="237" y="414"/>
                    </a:lnTo>
                    <a:lnTo>
                      <a:pt x="240" y="420"/>
                    </a:lnTo>
                    <a:lnTo>
                      <a:pt x="244" y="425"/>
                    </a:lnTo>
                    <a:lnTo>
                      <a:pt x="247" y="429"/>
                    </a:lnTo>
                    <a:lnTo>
                      <a:pt x="240" y="432"/>
                    </a:lnTo>
                    <a:lnTo>
                      <a:pt x="236" y="436"/>
                    </a:lnTo>
                    <a:lnTo>
                      <a:pt x="228" y="440"/>
                    </a:lnTo>
                    <a:lnTo>
                      <a:pt x="221" y="445"/>
                    </a:lnTo>
                    <a:lnTo>
                      <a:pt x="212" y="448"/>
                    </a:lnTo>
                    <a:lnTo>
                      <a:pt x="204" y="452"/>
                    </a:lnTo>
                    <a:lnTo>
                      <a:pt x="195" y="455"/>
                    </a:lnTo>
                    <a:lnTo>
                      <a:pt x="187" y="460"/>
                    </a:lnTo>
                    <a:lnTo>
                      <a:pt x="177" y="461"/>
                    </a:lnTo>
                    <a:lnTo>
                      <a:pt x="169" y="466"/>
                    </a:lnTo>
                    <a:lnTo>
                      <a:pt x="160" y="468"/>
                    </a:lnTo>
                    <a:lnTo>
                      <a:pt x="154" y="469"/>
                    </a:lnTo>
                    <a:lnTo>
                      <a:pt x="146" y="469"/>
                    </a:lnTo>
                    <a:lnTo>
                      <a:pt x="140" y="469"/>
                    </a:lnTo>
                    <a:lnTo>
                      <a:pt x="132" y="468"/>
                    </a:lnTo>
                    <a:lnTo>
                      <a:pt x="129" y="466"/>
                    </a:lnTo>
                    <a:lnTo>
                      <a:pt x="122" y="458"/>
                    </a:lnTo>
                    <a:lnTo>
                      <a:pt x="116" y="449"/>
                    </a:lnTo>
                    <a:lnTo>
                      <a:pt x="113" y="443"/>
                    </a:lnTo>
                    <a:lnTo>
                      <a:pt x="110" y="437"/>
                    </a:lnTo>
                    <a:lnTo>
                      <a:pt x="106" y="431"/>
                    </a:lnTo>
                    <a:lnTo>
                      <a:pt x="103" y="425"/>
                    </a:lnTo>
                    <a:lnTo>
                      <a:pt x="99" y="416"/>
                    </a:lnTo>
                    <a:lnTo>
                      <a:pt x="96" y="410"/>
                    </a:lnTo>
                    <a:lnTo>
                      <a:pt x="91" y="400"/>
                    </a:lnTo>
                    <a:lnTo>
                      <a:pt x="88" y="394"/>
                    </a:lnTo>
                    <a:lnTo>
                      <a:pt x="84" y="387"/>
                    </a:lnTo>
                    <a:lnTo>
                      <a:pt x="81" y="379"/>
                    </a:lnTo>
                    <a:lnTo>
                      <a:pt x="78" y="373"/>
                    </a:lnTo>
                    <a:lnTo>
                      <a:pt x="74" y="368"/>
                    </a:lnTo>
                    <a:lnTo>
                      <a:pt x="70" y="359"/>
                    </a:lnTo>
                    <a:lnTo>
                      <a:pt x="64" y="353"/>
                    </a:lnTo>
                    <a:lnTo>
                      <a:pt x="59" y="347"/>
                    </a:lnTo>
                    <a:lnTo>
                      <a:pt x="53" y="344"/>
                    </a:lnTo>
                    <a:lnTo>
                      <a:pt x="47" y="340"/>
                    </a:lnTo>
                    <a:lnTo>
                      <a:pt x="42" y="337"/>
                    </a:lnTo>
                    <a:lnTo>
                      <a:pt x="36" y="335"/>
                    </a:lnTo>
                    <a:lnTo>
                      <a:pt x="30" y="332"/>
                    </a:lnTo>
                    <a:lnTo>
                      <a:pt x="21" y="327"/>
                    </a:lnTo>
                    <a:lnTo>
                      <a:pt x="15" y="324"/>
                    </a:lnTo>
                    <a:lnTo>
                      <a:pt x="9" y="318"/>
                    </a:lnTo>
                    <a:lnTo>
                      <a:pt x="7" y="314"/>
                    </a:lnTo>
                    <a:lnTo>
                      <a:pt x="6" y="306"/>
                    </a:lnTo>
                    <a:lnTo>
                      <a:pt x="6" y="297"/>
                    </a:lnTo>
                    <a:lnTo>
                      <a:pt x="7" y="288"/>
                    </a:lnTo>
                    <a:lnTo>
                      <a:pt x="11" y="277"/>
                    </a:lnTo>
                    <a:lnTo>
                      <a:pt x="12" y="265"/>
                    </a:lnTo>
                    <a:lnTo>
                      <a:pt x="15" y="251"/>
                    </a:lnTo>
                    <a:lnTo>
                      <a:pt x="15" y="241"/>
                    </a:lnTo>
                    <a:lnTo>
                      <a:pt x="18" y="231"/>
                    </a:lnTo>
                    <a:lnTo>
                      <a:pt x="18" y="221"/>
                    </a:lnTo>
                    <a:lnTo>
                      <a:pt x="18" y="210"/>
                    </a:lnTo>
                    <a:lnTo>
                      <a:pt x="18" y="202"/>
                    </a:lnTo>
                    <a:lnTo>
                      <a:pt x="18" y="193"/>
                    </a:lnTo>
                    <a:lnTo>
                      <a:pt x="17" y="184"/>
                    </a:lnTo>
                    <a:lnTo>
                      <a:pt x="15" y="177"/>
                    </a:lnTo>
                    <a:lnTo>
                      <a:pt x="15" y="169"/>
                    </a:lnTo>
                    <a:lnTo>
                      <a:pt x="14" y="161"/>
                    </a:lnTo>
                    <a:lnTo>
                      <a:pt x="12" y="154"/>
                    </a:lnTo>
                    <a:lnTo>
                      <a:pt x="12" y="148"/>
                    </a:lnTo>
                    <a:lnTo>
                      <a:pt x="11" y="142"/>
                    </a:lnTo>
                    <a:lnTo>
                      <a:pt x="11" y="135"/>
                    </a:lnTo>
                    <a:lnTo>
                      <a:pt x="9" y="128"/>
                    </a:lnTo>
                    <a:lnTo>
                      <a:pt x="7" y="122"/>
                    </a:lnTo>
                    <a:lnTo>
                      <a:pt x="6" y="116"/>
                    </a:lnTo>
                    <a:lnTo>
                      <a:pt x="6" y="113"/>
                    </a:lnTo>
                    <a:lnTo>
                      <a:pt x="3" y="105"/>
                    </a:lnTo>
                    <a:lnTo>
                      <a:pt x="3" y="100"/>
                    </a:lnTo>
                    <a:lnTo>
                      <a:pt x="1" y="93"/>
                    </a:lnTo>
                    <a:lnTo>
                      <a:pt x="1" y="85"/>
                    </a:lnTo>
                    <a:lnTo>
                      <a:pt x="1" y="79"/>
                    </a:lnTo>
                    <a:lnTo>
                      <a:pt x="1" y="75"/>
                    </a:lnTo>
                    <a:lnTo>
                      <a:pt x="1" y="68"/>
                    </a:lnTo>
                    <a:lnTo>
                      <a:pt x="1" y="62"/>
                    </a:lnTo>
                    <a:lnTo>
                      <a:pt x="0" y="53"/>
                    </a:lnTo>
                    <a:lnTo>
                      <a:pt x="1" y="46"/>
                    </a:lnTo>
                    <a:lnTo>
                      <a:pt x="3" y="38"/>
                    </a:lnTo>
                    <a:lnTo>
                      <a:pt x="9" y="30"/>
                    </a:lnTo>
                    <a:lnTo>
                      <a:pt x="11" y="26"/>
                    </a:lnTo>
                    <a:lnTo>
                      <a:pt x="15" y="21"/>
                    </a:lnTo>
                    <a:lnTo>
                      <a:pt x="20" y="18"/>
                    </a:lnTo>
                    <a:lnTo>
                      <a:pt x="26" y="15"/>
                    </a:lnTo>
                    <a:lnTo>
                      <a:pt x="30" y="11"/>
                    </a:lnTo>
                    <a:lnTo>
                      <a:pt x="38" y="7"/>
                    </a:lnTo>
                    <a:lnTo>
                      <a:pt x="47" y="3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0" name="Freeform 258"/>
              <p:cNvSpPr>
                <a:spLocks/>
              </p:cNvSpPr>
              <p:nvPr/>
            </p:nvSpPr>
            <p:spPr bwMode="auto">
              <a:xfrm>
                <a:off x="1413" y="3428"/>
                <a:ext cx="44" cy="21"/>
              </a:xfrm>
              <a:custGeom>
                <a:avLst/>
                <a:gdLst>
                  <a:gd name="T0" fmla="*/ 5 w 88"/>
                  <a:gd name="T1" fmla="*/ 21 h 43"/>
                  <a:gd name="T2" fmla="*/ 23 w 88"/>
                  <a:gd name="T3" fmla="*/ 21 h 43"/>
                  <a:gd name="T4" fmla="*/ 44 w 88"/>
                  <a:gd name="T5" fmla="*/ 7 h 43"/>
                  <a:gd name="T6" fmla="*/ 41 w 88"/>
                  <a:gd name="T7" fmla="*/ 0 h 43"/>
                  <a:gd name="T8" fmla="*/ 20 w 88"/>
                  <a:gd name="T9" fmla="*/ 0 h 43"/>
                  <a:gd name="T10" fmla="*/ 19 w 88"/>
                  <a:gd name="T11" fmla="*/ 0 h 43"/>
                  <a:gd name="T12" fmla="*/ 18 w 88"/>
                  <a:gd name="T13" fmla="*/ 1 h 43"/>
                  <a:gd name="T14" fmla="*/ 14 w 88"/>
                  <a:gd name="T15" fmla="*/ 3 h 43"/>
                  <a:gd name="T16" fmla="*/ 11 w 88"/>
                  <a:gd name="T17" fmla="*/ 5 h 43"/>
                  <a:gd name="T18" fmla="*/ 8 w 88"/>
                  <a:gd name="T19" fmla="*/ 7 h 43"/>
                  <a:gd name="T20" fmla="*/ 5 w 88"/>
                  <a:gd name="T21" fmla="*/ 8 h 43"/>
                  <a:gd name="T22" fmla="*/ 3 w 88"/>
                  <a:gd name="T23" fmla="*/ 10 h 43"/>
                  <a:gd name="T24" fmla="*/ 3 w 88"/>
                  <a:gd name="T25" fmla="*/ 12 h 43"/>
                  <a:gd name="T26" fmla="*/ 0 w 88"/>
                  <a:gd name="T27" fmla="*/ 17 h 43"/>
                  <a:gd name="T28" fmla="*/ 0 w 88"/>
                  <a:gd name="T29" fmla="*/ 19 h 43"/>
                  <a:gd name="T30" fmla="*/ 5 w 88"/>
                  <a:gd name="T31" fmla="*/ 21 h 43"/>
                  <a:gd name="T32" fmla="*/ 5 w 88"/>
                  <a:gd name="T33" fmla="*/ 21 h 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8"/>
                  <a:gd name="T52" fmla="*/ 0 h 43"/>
                  <a:gd name="T53" fmla="*/ 88 w 88"/>
                  <a:gd name="T54" fmla="*/ 43 h 4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8" h="43">
                    <a:moveTo>
                      <a:pt x="10" y="43"/>
                    </a:moveTo>
                    <a:lnTo>
                      <a:pt x="47" y="43"/>
                    </a:lnTo>
                    <a:lnTo>
                      <a:pt x="88" y="14"/>
                    </a:lnTo>
                    <a:lnTo>
                      <a:pt x="82" y="0"/>
                    </a:lnTo>
                    <a:lnTo>
                      <a:pt x="39" y="0"/>
                    </a:lnTo>
                    <a:lnTo>
                      <a:pt x="38" y="0"/>
                    </a:lnTo>
                    <a:lnTo>
                      <a:pt x="35" y="3"/>
                    </a:lnTo>
                    <a:lnTo>
                      <a:pt x="29" y="6"/>
                    </a:lnTo>
                    <a:lnTo>
                      <a:pt x="23" y="11"/>
                    </a:lnTo>
                    <a:lnTo>
                      <a:pt x="16" y="14"/>
                    </a:lnTo>
                    <a:lnTo>
                      <a:pt x="10" y="17"/>
                    </a:lnTo>
                    <a:lnTo>
                      <a:pt x="6" y="20"/>
                    </a:lnTo>
                    <a:lnTo>
                      <a:pt x="6" y="25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1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1" name="Freeform 259"/>
              <p:cNvSpPr>
                <a:spLocks/>
              </p:cNvSpPr>
              <p:nvPr/>
            </p:nvSpPr>
            <p:spPr bwMode="auto">
              <a:xfrm>
                <a:off x="1408" y="3422"/>
                <a:ext cx="53" cy="27"/>
              </a:xfrm>
              <a:custGeom>
                <a:avLst/>
                <a:gdLst>
                  <a:gd name="T0" fmla="*/ 31 w 105"/>
                  <a:gd name="T1" fmla="*/ 1 h 53"/>
                  <a:gd name="T2" fmla="*/ 34 w 105"/>
                  <a:gd name="T3" fmla="*/ 0 h 53"/>
                  <a:gd name="T4" fmla="*/ 37 w 105"/>
                  <a:gd name="T5" fmla="*/ 0 h 53"/>
                  <a:gd name="T6" fmla="*/ 40 w 105"/>
                  <a:gd name="T7" fmla="*/ 0 h 53"/>
                  <a:gd name="T8" fmla="*/ 43 w 105"/>
                  <a:gd name="T9" fmla="*/ 1 h 53"/>
                  <a:gd name="T10" fmla="*/ 46 w 105"/>
                  <a:gd name="T11" fmla="*/ 3 h 53"/>
                  <a:gd name="T12" fmla="*/ 49 w 105"/>
                  <a:gd name="T13" fmla="*/ 5 h 53"/>
                  <a:gd name="T14" fmla="*/ 51 w 105"/>
                  <a:gd name="T15" fmla="*/ 7 h 53"/>
                  <a:gd name="T16" fmla="*/ 53 w 105"/>
                  <a:gd name="T17" fmla="*/ 11 h 53"/>
                  <a:gd name="T18" fmla="*/ 50 w 105"/>
                  <a:gd name="T19" fmla="*/ 12 h 53"/>
                  <a:gd name="T20" fmla="*/ 50 w 105"/>
                  <a:gd name="T21" fmla="*/ 13 h 53"/>
                  <a:gd name="T22" fmla="*/ 49 w 105"/>
                  <a:gd name="T23" fmla="*/ 12 h 53"/>
                  <a:gd name="T24" fmla="*/ 46 w 105"/>
                  <a:gd name="T25" fmla="*/ 12 h 53"/>
                  <a:gd name="T26" fmla="*/ 42 w 105"/>
                  <a:gd name="T27" fmla="*/ 10 h 53"/>
                  <a:gd name="T28" fmla="*/ 37 w 105"/>
                  <a:gd name="T29" fmla="*/ 9 h 53"/>
                  <a:gd name="T30" fmla="*/ 32 w 105"/>
                  <a:gd name="T31" fmla="*/ 9 h 53"/>
                  <a:gd name="T32" fmla="*/ 27 w 105"/>
                  <a:gd name="T33" fmla="*/ 11 h 53"/>
                  <a:gd name="T34" fmla="*/ 21 w 105"/>
                  <a:gd name="T35" fmla="*/ 12 h 53"/>
                  <a:gd name="T36" fmla="*/ 15 w 105"/>
                  <a:gd name="T37" fmla="*/ 15 h 53"/>
                  <a:gd name="T38" fmla="*/ 13 w 105"/>
                  <a:gd name="T39" fmla="*/ 17 h 53"/>
                  <a:gd name="T40" fmla="*/ 11 w 105"/>
                  <a:gd name="T41" fmla="*/ 20 h 53"/>
                  <a:gd name="T42" fmla="*/ 9 w 105"/>
                  <a:gd name="T43" fmla="*/ 22 h 53"/>
                  <a:gd name="T44" fmla="*/ 8 w 105"/>
                  <a:gd name="T45" fmla="*/ 25 h 53"/>
                  <a:gd name="T46" fmla="*/ 5 w 105"/>
                  <a:gd name="T47" fmla="*/ 26 h 53"/>
                  <a:gd name="T48" fmla="*/ 3 w 105"/>
                  <a:gd name="T49" fmla="*/ 27 h 53"/>
                  <a:gd name="T50" fmla="*/ 2 w 105"/>
                  <a:gd name="T51" fmla="*/ 25 h 53"/>
                  <a:gd name="T52" fmla="*/ 0 w 105"/>
                  <a:gd name="T53" fmla="*/ 24 h 53"/>
                  <a:gd name="T54" fmla="*/ 1 w 105"/>
                  <a:gd name="T55" fmla="*/ 19 h 53"/>
                  <a:gd name="T56" fmla="*/ 4 w 105"/>
                  <a:gd name="T57" fmla="*/ 15 h 53"/>
                  <a:gd name="T58" fmla="*/ 6 w 105"/>
                  <a:gd name="T59" fmla="*/ 11 h 53"/>
                  <a:gd name="T60" fmla="*/ 11 w 105"/>
                  <a:gd name="T61" fmla="*/ 8 h 53"/>
                  <a:gd name="T62" fmla="*/ 15 w 105"/>
                  <a:gd name="T63" fmla="*/ 5 h 53"/>
                  <a:gd name="T64" fmla="*/ 20 w 105"/>
                  <a:gd name="T65" fmla="*/ 3 h 53"/>
                  <a:gd name="T66" fmla="*/ 25 w 105"/>
                  <a:gd name="T67" fmla="*/ 1 h 53"/>
                  <a:gd name="T68" fmla="*/ 31 w 105"/>
                  <a:gd name="T69" fmla="*/ 1 h 53"/>
                  <a:gd name="T70" fmla="*/ 31 w 105"/>
                  <a:gd name="T71" fmla="*/ 1 h 5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5"/>
                  <a:gd name="T109" fmla="*/ 0 h 53"/>
                  <a:gd name="T110" fmla="*/ 105 w 105"/>
                  <a:gd name="T111" fmla="*/ 53 h 5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5" h="53">
                    <a:moveTo>
                      <a:pt x="61" y="2"/>
                    </a:moveTo>
                    <a:lnTo>
                      <a:pt x="67" y="0"/>
                    </a:lnTo>
                    <a:lnTo>
                      <a:pt x="73" y="0"/>
                    </a:lnTo>
                    <a:lnTo>
                      <a:pt x="80" y="0"/>
                    </a:lnTo>
                    <a:lnTo>
                      <a:pt x="86" y="2"/>
                    </a:lnTo>
                    <a:lnTo>
                      <a:pt x="92" y="5"/>
                    </a:lnTo>
                    <a:lnTo>
                      <a:pt x="97" y="9"/>
                    </a:lnTo>
                    <a:lnTo>
                      <a:pt x="102" y="14"/>
                    </a:lnTo>
                    <a:lnTo>
                      <a:pt x="105" y="21"/>
                    </a:lnTo>
                    <a:lnTo>
                      <a:pt x="100" y="23"/>
                    </a:lnTo>
                    <a:lnTo>
                      <a:pt x="99" y="26"/>
                    </a:lnTo>
                    <a:lnTo>
                      <a:pt x="97" y="24"/>
                    </a:lnTo>
                    <a:lnTo>
                      <a:pt x="92" y="23"/>
                    </a:lnTo>
                    <a:lnTo>
                      <a:pt x="83" y="20"/>
                    </a:lnTo>
                    <a:lnTo>
                      <a:pt x="73" y="18"/>
                    </a:lnTo>
                    <a:lnTo>
                      <a:pt x="64" y="18"/>
                    </a:lnTo>
                    <a:lnTo>
                      <a:pt x="53" y="21"/>
                    </a:lnTo>
                    <a:lnTo>
                      <a:pt x="41" y="24"/>
                    </a:lnTo>
                    <a:lnTo>
                      <a:pt x="30" y="30"/>
                    </a:lnTo>
                    <a:lnTo>
                      <a:pt x="25" y="34"/>
                    </a:lnTo>
                    <a:lnTo>
                      <a:pt x="21" y="40"/>
                    </a:lnTo>
                    <a:lnTo>
                      <a:pt x="18" y="44"/>
                    </a:lnTo>
                    <a:lnTo>
                      <a:pt x="15" y="50"/>
                    </a:lnTo>
                    <a:lnTo>
                      <a:pt x="9" y="52"/>
                    </a:lnTo>
                    <a:lnTo>
                      <a:pt x="6" y="53"/>
                    </a:lnTo>
                    <a:lnTo>
                      <a:pt x="3" y="50"/>
                    </a:lnTo>
                    <a:lnTo>
                      <a:pt x="0" y="47"/>
                    </a:lnTo>
                    <a:lnTo>
                      <a:pt x="1" y="37"/>
                    </a:lnTo>
                    <a:lnTo>
                      <a:pt x="7" y="29"/>
                    </a:lnTo>
                    <a:lnTo>
                      <a:pt x="12" y="21"/>
                    </a:lnTo>
                    <a:lnTo>
                      <a:pt x="22" y="15"/>
                    </a:lnTo>
                    <a:lnTo>
                      <a:pt x="30" y="9"/>
                    </a:lnTo>
                    <a:lnTo>
                      <a:pt x="39" y="5"/>
                    </a:lnTo>
                    <a:lnTo>
                      <a:pt x="50" y="2"/>
                    </a:lnTo>
                    <a:lnTo>
                      <a:pt x="6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2" name="Freeform 260"/>
              <p:cNvSpPr>
                <a:spLocks/>
              </p:cNvSpPr>
              <p:nvPr/>
            </p:nvSpPr>
            <p:spPr bwMode="auto">
              <a:xfrm>
                <a:off x="1408" y="3425"/>
                <a:ext cx="53" cy="29"/>
              </a:xfrm>
              <a:custGeom>
                <a:avLst/>
                <a:gdLst>
                  <a:gd name="T0" fmla="*/ 49 w 105"/>
                  <a:gd name="T1" fmla="*/ 0 h 58"/>
                  <a:gd name="T2" fmla="*/ 50 w 105"/>
                  <a:gd name="T3" fmla="*/ 2 h 58"/>
                  <a:gd name="T4" fmla="*/ 53 w 105"/>
                  <a:gd name="T5" fmla="*/ 5 h 58"/>
                  <a:gd name="T6" fmla="*/ 53 w 105"/>
                  <a:gd name="T7" fmla="*/ 6 h 58"/>
                  <a:gd name="T8" fmla="*/ 53 w 105"/>
                  <a:gd name="T9" fmla="*/ 9 h 58"/>
                  <a:gd name="T10" fmla="*/ 50 w 105"/>
                  <a:gd name="T11" fmla="*/ 14 h 58"/>
                  <a:gd name="T12" fmla="*/ 46 w 105"/>
                  <a:gd name="T13" fmla="*/ 19 h 58"/>
                  <a:gd name="T14" fmla="*/ 42 w 105"/>
                  <a:gd name="T15" fmla="*/ 20 h 58"/>
                  <a:gd name="T16" fmla="*/ 39 w 105"/>
                  <a:gd name="T17" fmla="*/ 22 h 58"/>
                  <a:gd name="T18" fmla="*/ 35 w 105"/>
                  <a:gd name="T19" fmla="*/ 24 h 58"/>
                  <a:gd name="T20" fmla="*/ 32 w 105"/>
                  <a:gd name="T21" fmla="*/ 26 h 58"/>
                  <a:gd name="T22" fmla="*/ 27 w 105"/>
                  <a:gd name="T23" fmla="*/ 28 h 58"/>
                  <a:gd name="T24" fmla="*/ 24 w 105"/>
                  <a:gd name="T25" fmla="*/ 28 h 58"/>
                  <a:gd name="T26" fmla="*/ 21 w 105"/>
                  <a:gd name="T27" fmla="*/ 29 h 58"/>
                  <a:gd name="T28" fmla="*/ 18 w 105"/>
                  <a:gd name="T29" fmla="*/ 29 h 58"/>
                  <a:gd name="T30" fmla="*/ 15 w 105"/>
                  <a:gd name="T31" fmla="*/ 29 h 58"/>
                  <a:gd name="T32" fmla="*/ 11 w 105"/>
                  <a:gd name="T33" fmla="*/ 29 h 58"/>
                  <a:gd name="T34" fmla="*/ 9 w 105"/>
                  <a:gd name="T35" fmla="*/ 28 h 58"/>
                  <a:gd name="T36" fmla="*/ 8 w 105"/>
                  <a:gd name="T37" fmla="*/ 28 h 58"/>
                  <a:gd name="T38" fmla="*/ 5 w 105"/>
                  <a:gd name="T39" fmla="*/ 28 h 58"/>
                  <a:gd name="T40" fmla="*/ 3 w 105"/>
                  <a:gd name="T41" fmla="*/ 28 h 58"/>
                  <a:gd name="T42" fmla="*/ 1 w 105"/>
                  <a:gd name="T43" fmla="*/ 25 h 58"/>
                  <a:gd name="T44" fmla="*/ 0 w 105"/>
                  <a:gd name="T45" fmla="*/ 23 h 58"/>
                  <a:gd name="T46" fmla="*/ 0 w 105"/>
                  <a:gd name="T47" fmla="*/ 20 h 58"/>
                  <a:gd name="T48" fmla="*/ 2 w 105"/>
                  <a:gd name="T49" fmla="*/ 20 h 58"/>
                  <a:gd name="T50" fmla="*/ 5 w 105"/>
                  <a:gd name="T51" fmla="*/ 20 h 58"/>
                  <a:gd name="T52" fmla="*/ 11 w 105"/>
                  <a:gd name="T53" fmla="*/ 20 h 58"/>
                  <a:gd name="T54" fmla="*/ 15 w 105"/>
                  <a:gd name="T55" fmla="*/ 20 h 58"/>
                  <a:gd name="T56" fmla="*/ 18 w 105"/>
                  <a:gd name="T57" fmla="*/ 20 h 58"/>
                  <a:gd name="T58" fmla="*/ 21 w 105"/>
                  <a:gd name="T59" fmla="*/ 19 h 58"/>
                  <a:gd name="T60" fmla="*/ 24 w 105"/>
                  <a:gd name="T61" fmla="*/ 19 h 58"/>
                  <a:gd name="T62" fmla="*/ 27 w 105"/>
                  <a:gd name="T63" fmla="*/ 18 h 58"/>
                  <a:gd name="T64" fmla="*/ 30 w 105"/>
                  <a:gd name="T65" fmla="*/ 17 h 58"/>
                  <a:gd name="T66" fmla="*/ 34 w 105"/>
                  <a:gd name="T67" fmla="*/ 15 h 58"/>
                  <a:gd name="T68" fmla="*/ 37 w 105"/>
                  <a:gd name="T69" fmla="*/ 14 h 58"/>
                  <a:gd name="T70" fmla="*/ 41 w 105"/>
                  <a:gd name="T71" fmla="*/ 10 h 58"/>
                  <a:gd name="T72" fmla="*/ 46 w 105"/>
                  <a:gd name="T73" fmla="*/ 6 h 58"/>
                  <a:gd name="T74" fmla="*/ 46 w 105"/>
                  <a:gd name="T75" fmla="*/ 4 h 58"/>
                  <a:gd name="T76" fmla="*/ 47 w 105"/>
                  <a:gd name="T77" fmla="*/ 3 h 58"/>
                  <a:gd name="T78" fmla="*/ 48 w 105"/>
                  <a:gd name="T79" fmla="*/ 1 h 58"/>
                  <a:gd name="T80" fmla="*/ 49 w 105"/>
                  <a:gd name="T81" fmla="*/ 0 h 58"/>
                  <a:gd name="T82" fmla="*/ 49 w 105"/>
                  <a:gd name="T83" fmla="*/ 0 h 5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05"/>
                  <a:gd name="T127" fmla="*/ 0 h 58"/>
                  <a:gd name="T128" fmla="*/ 105 w 105"/>
                  <a:gd name="T129" fmla="*/ 58 h 5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05" h="58">
                    <a:moveTo>
                      <a:pt x="97" y="0"/>
                    </a:moveTo>
                    <a:lnTo>
                      <a:pt x="100" y="3"/>
                    </a:lnTo>
                    <a:lnTo>
                      <a:pt x="105" y="9"/>
                    </a:lnTo>
                    <a:lnTo>
                      <a:pt x="105" y="12"/>
                    </a:lnTo>
                    <a:lnTo>
                      <a:pt x="105" y="18"/>
                    </a:lnTo>
                    <a:lnTo>
                      <a:pt x="100" y="28"/>
                    </a:lnTo>
                    <a:lnTo>
                      <a:pt x="91" y="37"/>
                    </a:lnTo>
                    <a:lnTo>
                      <a:pt x="83" y="40"/>
                    </a:lnTo>
                    <a:lnTo>
                      <a:pt x="77" y="44"/>
                    </a:lnTo>
                    <a:lnTo>
                      <a:pt x="70" y="47"/>
                    </a:lnTo>
                    <a:lnTo>
                      <a:pt x="64" y="52"/>
                    </a:lnTo>
                    <a:lnTo>
                      <a:pt x="54" y="55"/>
                    </a:lnTo>
                    <a:lnTo>
                      <a:pt x="47" y="56"/>
                    </a:lnTo>
                    <a:lnTo>
                      <a:pt x="41" y="58"/>
                    </a:lnTo>
                    <a:lnTo>
                      <a:pt x="35" y="58"/>
                    </a:lnTo>
                    <a:lnTo>
                      <a:pt x="29" y="58"/>
                    </a:lnTo>
                    <a:lnTo>
                      <a:pt x="22" y="58"/>
                    </a:lnTo>
                    <a:lnTo>
                      <a:pt x="18" y="56"/>
                    </a:lnTo>
                    <a:lnTo>
                      <a:pt x="15" y="56"/>
                    </a:lnTo>
                    <a:lnTo>
                      <a:pt x="9" y="55"/>
                    </a:lnTo>
                    <a:lnTo>
                      <a:pt x="6" y="55"/>
                    </a:lnTo>
                    <a:lnTo>
                      <a:pt x="1" y="50"/>
                    </a:lnTo>
                    <a:lnTo>
                      <a:pt x="0" y="46"/>
                    </a:lnTo>
                    <a:lnTo>
                      <a:pt x="0" y="40"/>
                    </a:lnTo>
                    <a:lnTo>
                      <a:pt x="3" y="40"/>
                    </a:lnTo>
                    <a:lnTo>
                      <a:pt x="10" y="40"/>
                    </a:lnTo>
                    <a:lnTo>
                      <a:pt x="22" y="40"/>
                    </a:lnTo>
                    <a:lnTo>
                      <a:pt x="29" y="40"/>
                    </a:lnTo>
                    <a:lnTo>
                      <a:pt x="35" y="40"/>
                    </a:lnTo>
                    <a:lnTo>
                      <a:pt x="41" y="38"/>
                    </a:lnTo>
                    <a:lnTo>
                      <a:pt x="48" y="37"/>
                    </a:lnTo>
                    <a:lnTo>
                      <a:pt x="53" y="35"/>
                    </a:lnTo>
                    <a:lnTo>
                      <a:pt x="59" y="34"/>
                    </a:lnTo>
                    <a:lnTo>
                      <a:pt x="67" y="31"/>
                    </a:lnTo>
                    <a:lnTo>
                      <a:pt x="73" y="28"/>
                    </a:lnTo>
                    <a:lnTo>
                      <a:pt x="82" y="20"/>
                    </a:lnTo>
                    <a:lnTo>
                      <a:pt x="91" y="12"/>
                    </a:lnTo>
                    <a:lnTo>
                      <a:pt x="91" y="8"/>
                    </a:lnTo>
                    <a:lnTo>
                      <a:pt x="94" y="5"/>
                    </a:lnTo>
                    <a:lnTo>
                      <a:pt x="96" y="2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3" name="Freeform 261"/>
              <p:cNvSpPr>
                <a:spLocks/>
              </p:cNvSpPr>
              <p:nvPr/>
            </p:nvSpPr>
            <p:spPr bwMode="auto">
              <a:xfrm>
                <a:off x="1424" y="3427"/>
                <a:ext cx="15" cy="23"/>
              </a:xfrm>
              <a:custGeom>
                <a:avLst/>
                <a:gdLst>
                  <a:gd name="T0" fmla="*/ 5 w 29"/>
                  <a:gd name="T1" fmla="*/ 0 h 47"/>
                  <a:gd name="T2" fmla="*/ 7 w 29"/>
                  <a:gd name="T3" fmla="*/ 1 h 47"/>
                  <a:gd name="T4" fmla="*/ 8 w 29"/>
                  <a:gd name="T5" fmla="*/ 3 h 47"/>
                  <a:gd name="T6" fmla="*/ 10 w 29"/>
                  <a:gd name="T7" fmla="*/ 4 h 47"/>
                  <a:gd name="T8" fmla="*/ 11 w 29"/>
                  <a:gd name="T9" fmla="*/ 8 h 47"/>
                  <a:gd name="T10" fmla="*/ 12 w 29"/>
                  <a:gd name="T11" fmla="*/ 10 h 47"/>
                  <a:gd name="T12" fmla="*/ 12 w 29"/>
                  <a:gd name="T13" fmla="*/ 14 h 47"/>
                  <a:gd name="T14" fmla="*/ 13 w 29"/>
                  <a:gd name="T15" fmla="*/ 16 h 47"/>
                  <a:gd name="T16" fmla="*/ 15 w 29"/>
                  <a:gd name="T17" fmla="*/ 19 h 47"/>
                  <a:gd name="T18" fmla="*/ 12 w 29"/>
                  <a:gd name="T19" fmla="*/ 21 h 47"/>
                  <a:gd name="T20" fmla="*/ 11 w 29"/>
                  <a:gd name="T21" fmla="*/ 23 h 47"/>
                  <a:gd name="T22" fmla="*/ 8 w 29"/>
                  <a:gd name="T23" fmla="*/ 22 h 47"/>
                  <a:gd name="T24" fmla="*/ 5 w 29"/>
                  <a:gd name="T25" fmla="*/ 20 h 47"/>
                  <a:gd name="T26" fmla="*/ 2 w 29"/>
                  <a:gd name="T27" fmla="*/ 17 h 47"/>
                  <a:gd name="T28" fmla="*/ 2 w 29"/>
                  <a:gd name="T29" fmla="*/ 15 h 47"/>
                  <a:gd name="T30" fmla="*/ 0 w 29"/>
                  <a:gd name="T31" fmla="*/ 10 h 47"/>
                  <a:gd name="T32" fmla="*/ 1 w 29"/>
                  <a:gd name="T33" fmla="*/ 7 h 47"/>
                  <a:gd name="T34" fmla="*/ 2 w 29"/>
                  <a:gd name="T35" fmla="*/ 3 h 47"/>
                  <a:gd name="T36" fmla="*/ 5 w 29"/>
                  <a:gd name="T37" fmla="*/ 0 h 47"/>
                  <a:gd name="T38" fmla="*/ 5 w 29"/>
                  <a:gd name="T39" fmla="*/ 0 h 47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"/>
                  <a:gd name="T61" fmla="*/ 0 h 47"/>
                  <a:gd name="T62" fmla="*/ 29 w 29"/>
                  <a:gd name="T63" fmla="*/ 47 h 47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" h="47">
                    <a:moveTo>
                      <a:pt x="9" y="0"/>
                    </a:moveTo>
                    <a:lnTo>
                      <a:pt x="13" y="3"/>
                    </a:lnTo>
                    <a:lnTo>
                      <a:pt x="16" y="6"/>
                    </a:lnTo>
                    <a:lnTo>
                      <a:pt x="19" y="9"/>
                    </a:lnTo>
                    <a:lnTo>
                      <a:pt x="22" y="17"/>
                    </a:lnTo>
                    <a:lnTo>
                      <a:pt x="24" y="21"/>
                    </a:lnTo>
                    <a:lnTo>
                      <a:pt x="24" y="28"/>
                    </a:lnTo>
                    <a:lnTo>
                      <a:pt x="25" y="32"/>
                    </a:lnTo>
                    <a:lnTo>
                      <a:pt x="29" y="38"/>
                    </a:lnTo>
                    <a:lnTo>
                      <a:pt x="24" y="43"/>
                    </a:lnTo>
                    <a:lnTo>
                      <a:pt x="22" y="47"/>
                    </a:lnTo>
                    <a:lnTo>
                      <a:pt x="15" y="44"/>
                    </a:lnTo>
                    <a:lnTo>
                      <a:pt x="10" y="41"/>
                    </a:lnTo>
                    <a:lnTo>
                      <a:pt x="4" y="35"/>
                    </a:lnTo>
                    <a:lnTo>
                      <a:pt x="3" y="31"/>
                    </a:lnTo>
                    <a:lnTo>
                      <a:pt x="0" y="21"/>
                    </a:lnTo>
                    <a:lnTo>
                      <a:pt x="1" y="14"/>
                    </a:lnTo>
                    <a:lnTo>
                      <a:pt x="3" y="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4" name="Freeform 262"/>
              <p:cNvSpPr>
                <a:spLocks/>
              </p:cNvSpPr>
              <p:nvPr/>
            </p:nvSpPr>
            <p:spPr bwMode="auto">
              <a:xfrm>
                <a:off x="1404" y="3310"/>
                <a:ext cx="253" cy="244"/>
              </a:xfrm>
              <a:custGeom>
                <a:avLst/>
                <a:gdLst>
                  <a:gd name="T0" fmla="*/ 15 w 504"/>
                  <a:gd name="T1" fmla="*/ 56 h 488"/>
                  <a:gd name="T2" fmla="*/ 24 w 504"/>
                  <a:gd name="T3" fmla="*/ 68 h 488"/>
                  <a:gd name="T4" fmla="*/ 36 w 504"/>
                  <a:gd name="T5" fmla="*/ 82 h 488"/>
                  <a:gd name="T6" fmla="*/ 58 w 504"/>
                  <a:gd name="T7" fmla="*/ 103 h 488"/>
                  <a:gd name="T8" fmla="*/ 80 w 504"/>
                  <a:gd name="T9" fmla="*/ 127 h 488"/>
                  <a:gd name="T10" fmla="*/ 94 w 504"/>
                  <a:gd name="T11" fmla="*/ 155 h 488"/>
                  <a:gd name="T12" fmla="*/ 99 w 504"/>
                  <a:gd name="T13" fmla="*/ 187 h 488"/>
                  <a:gd name="T14" fmla="*/ 99 w 504"/>
                  <a:gd name="T15" fmla="*/ 214 h 488"/>
                  <a:gd name="T16" fmla="*/ 113 w 504"/>
                  <a:gd name="T17" fmla="*/ 229 h 488"/>
                  <a:gd name="T18" fmla="*/ 134 w 504"/>
                  <a:gd name="T19" fmla="*/ 232 h 488"/>
                  <a:gd name="T20" fmla="*/ 155 w 504"/>
                  <a:gd name="T21" fmla="*/ 225 h 488"/>
                  <a:gd name="T22" fmla="*/ 181 w 504"/>
                  <a:gd name="T23" fmla="*/ 219 h 488"/>
                  <a:gd name="T24" fmla="*/ 209 w 504"/>
                  <a:gd name="T25" fmla="*/ 206 h 488"/>
                  <a:gd name="T26" fmla="*/ 231 w 504"/>
                  <a:gd name="T27" fmla="*/ 184 h 488"/>
                  <a:gd name="T28" fmla="*/ 241 w 504"/>
                  <a:gd name="T29" fmla="*/ 157 h 488"/>
                  <a:gd name="T30" fmla="*/ 237 w 504"/>
                  <a:gd name="T31" fmla="*/ 132 h 488"/>
                  <a:gd name="T32" fmla="*/ 230 w 504"/>
                  <a:gd name="T33" fmla="*/ 108 h 488"/>
                  <a:gd name="T34" fmla="*/ 221 w 504"/>
                  <a:gd name="T35" fmla="*/ 86 h 488"/>
                  <a:gd name="T36" fmla="*/ 208 w 504"/>
                  <a:gd name="T37" fmla="*/ 67 h 488"/>
                  <a:gd name="T38" fmla="*/ 187 w 504"/>
                  <a:gd name="T39" fmla="*/ 48 h 488"/>
                  <a:gd name="T40" fmla="*/ 166 w 504"/>
                  <a:gd name="T41" fmla="*/ 28 h 488"/>
                  <a:gd name="T42" fmla="*/ 142 w 504"/>
                  <a:gd name="T43" fmla="*/ 15 h 488"/>
                  <a:gd name="T44" fmla="*/ 116 w 504"/>
                  <a:gd name="T45" fmla="*/ 12 h 488"/>
                  <a:gd name="T46" fmla="*/ 96 w 504"/>
                  <a:gd name="T47" fmla="*/ 14 h 488"/>
                  <a:gd name="T48" fmla="*/ 80 w 504"/>
                  <a:gd name="T49" fmla="*/ 15 h 488"/>
                  <a:gd name="T50" fmla="*/ 65 w 504"/>
                  <a:gd name="T51" fmla="*/ 16 h 488"/>
                  <a:gd name="T52" fmla="*/ 48 w 504"/>
                  <a:gd name="T53" fmla="*/ 19 h 488"/>
                  <a:gd name="T54" fmla="*/ 32 w 504"/>
                  <a:gd name="T55" fmla="*/ 25 h 488"/>
                  <a:gd name="T56" fmla="*/ 20 w 504"/>
                  <a:gd name="T57" fmla="*/ 32 h 488"/>
                  <a:gd name="T58" fmla="*/ 13 w 504"/>
                  <a:gd name="T59" fmla="*/ 25 h 488"/>
                  <a:gd name="T60" fmla="*/ 25 w 504"/>
                  <a:gd name="T61" fmla="*/ 15 h 488"/>
                  <a:gd name="T62" fmla="*/ 41 w 504"/>
                  <a:gd name="T63" fmla="*/ 9 h 488"/>
                  <a:gd name="T64" fmla="*/ 57 w 504"/>
                  <a:gd name="T65" fmla="*/ 7 h 488"/>
                  <a:gd name="T66" fmla="*/ 75 w 504"/>
                  <a:gd name="T67" fmla="*/ 8 h 488"/>
                  <a:gd name="T68" fmla="*/ 94 w 504"/>
                  <a:gd name="T69" fmla="*/ 3 h 488"/>
                  <a:gd name="T70" fmla="*/ 120 w 504"/>
                  <a:gd name="T71" fmla="*/ 0 h 488"/>
                  <a:gd name="T72" fmla="*/ 152 w 504"/>
                  <a:gd name="T73" fmla="*/ 9 h 488"/>
                  <a:gd name="T74" fmla="*/ 180 w 504"/>
                  <a:gd name="T75" fmla="*/ 25 h 488"/>
                  <a:gd name="T76" fmla="*/ 205 w 504"/>
                  <a:gd name="T77" fmla="*/ 48 h 488"/>
                  <a:gd name="T78" fmla="*/ 223 w 504"/>
                  <a:gd name="T79" fmla="*/ 69 h 488"/>
                  <a:gd name="T80" fmla="*/ 234 w 504"/>
                  <a:gd name="T81" fmla="*/ 89 h 488"/>
                  <a:gd name="T82" fmla="*/ 241 w 504"/>
                  <a:gd name="T83" fmla="*/ 111 h 488"/>
                  <a:gd name="T84" fmla="*/ 247 w 504"/>
                  <a:gd name="T85" fmla="*/ 134 h 488"/>
                  <a:gd name="T86" fmla="*/ 253 w 504"/>
                  <a:gd name="T87" fmla="*/ 162 h 488"/>
                  <a:gd name="T88" fmla="*/ 241 w 504"/>
                  <a:gd name="T89" fmla="*/ 193 h 488"/>
                  <a:gd name="T90" fmla="*/ 215 w 504"/>
                  <a:gd name="T91" fmla="*/ 217 h 488"/>
                  <a:gd name="T92" fmla="*/ 181 w 504"/>
                  <a:gd name="T93" fmla="*/ 230 h 488"/>
                  <a:gd name="T94" fmla="*/ 154 w 504"/>
                  <a:gd name="T95" fmla="*/ 239 h 488"/>
                  <a:gd name="T96" fmla="*/ 129 w 504"/>
                  <a:gd name="T97" fmla="*/ 244 h 488"/>
                  <a:gd name="T98" fmla="*/ 105 w 504"/>
                  <a:gd name="T99" fmla="*/ 237 h 488"/>
                  <a:gd name="T100" fmla="*/ 90 w 504"/>
                  <a:gd name="T101" fmla="*/ 218 h 488"/>
                  <a:gd name="T102" fmla="*/ 89 w 504"/>
                  <a:gd name="T103" fmla="*/ 188 h 488"/>
                  <a:gd name="T104" fmla="*/ 84 w 504"/>
                  <a:gd name="T105" fmla="*/ 159 h 488"/>
                  <a:gd name="T106" fmla="*/ 70 w 504"/>
                  <a:gd name="T107" fmla="*/ 133 h 488"/>
                  <a:gd name="T108" fmla="*/ 50 w 504"/>
                  <a:gd name="T109" fmla="*/ 110 h 488"/>
                  <a:gd name="T110" fmla="*/ 31 w 504"/>
                  <a:gd name="T111" fmla="*/ 96 h 488"/>
                  <a:gd name="T112" fmla="*/ 17 w 504"/>
                  <a:gd name="T113" fmla="*/ 82 h 488"/>
                  <a:gd name="T114" fmla="*/ 6 w 504"/>
                  <a:gd name="T115" fmla="*/ 66 h 488"/>
                  <a:gd name="T116" fmla="*/ 0 w 504"/>
                  <a:gd name="T117" fmla="*/ 50 h 488"/>
                  <a:gd name="T118" fmla="*/ 13 w 504"/>
                  <a:gd name="T119" fmla="*/ 42 h 48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04"/>
                  <a:gd name="T181" fmla="*/ 0 h 488"/>
                  <a:gd name="T182" fmla="*/ 504 w 504"/>
                  <a:gd name="T183" fmla="*/ 488 h 48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04" h="488">
                    <a:moveTo>
                      <a:pt x="26" y="84"/>
                    </a:moveTo>
                    <a:lnTo>
                      <a:pt x="24" y="95"/>
                    </a:lnTo>
                    <a:lnTo>
                      <a:pt x="27" y="105"/>
                    </a:lnTo>
                    <a:lnTo>
                      <a:pt x="30" y="111"/>
                    </a:lnTo>
                    <a:lnTo>
                      <a:pt x="33" y="117"/>
                    </a:lnTo>
                    <a:lnTo>
                      <a:pt x="37" y="123"/>
                    </a:lnTo>
                    <a:lnTo>
                      <a:pt x="43" y="130"/>
                    </a:lnTo>
                    <a:lnTo>
                      <a:pt x="47" y="136"/>
                    </a:lnTo>
                    <a:lnTo>
                      <a:pt x="52" y="142"/>
                    </a:lnTo>
                    <a:lnTo>
                      <a:pt x="56" y="146"/>
                    </a:lnTo>
                    <a:lnTo>
                      <a:pt x="62" y="152"/>
                    </a:lnTo>
                    <a:lnTo>
                      <a:pt x="72" y="163"/>
                    </a:lnTo>
                    <a:lnTo>
                      <a:pt x="81" y="172"/>
                    </a:lnTo>
                    <a:lnTo>
                      <a:pt x="93" y="183"/>
                    </a:lnTo>
                    <a:lnTo>
                      <a:pt x="105" y="195"/>
                    </a:lnTo>
                    <a:lnTo>
                      <a:pt x="116" y="206"/>
                    </a:lnTo>
                    <a:lnTo>
                      <a:pt x="128" y="218"/>
                    </a:lnTo>
                    <a:lnTo>
                      <a:pt x="139" y="229"/>
                    </a:lnTo>
                    <a:lnTo>
                      <a:pt x="149" y="242"/>
                    </a:lnTo>
                    <a:lnTo>
                      <a:pt x="160" y="254"/>
                    </a:lnTo>
                    <a:lnTo>
                      <a:pt x="169" y="268"/>
                    </a:lnTo>
                    <a:lnTo>
                      <a:pt x="175" y="280"/>
                    </a:lnTo>
                    <a:lnTo>
                      <a:pt x="183" y="296"/>
                    </a:lnTo>
                    <a:lnTo>
                      <a:pt x="187" y="309"/>
                    </a:lnTo>
                    <a:lnTo>
                      <a:pt x="193" y="326"/>
                    </a:lnTo>
                    <a:lnTo>
                      <a:pt x="195" y="340"/>
                    </a:lnTo>
                    <a:lnTo>
                      <a:pt x="198" y="357"/>
                    </a:lnTo>
                    <a:lnTo>
                      <a:pt x="198" y="373"/>
                    </a:lnTo>
                    <a:lnTo>
                      <a:pt x="198" y="392"/>
                    </a:lnTo>
                    <a:lnTo>
                      <a:pt x="195" y="404"/>
                    </a:lnTo>
                    <a:lnTo>
                      <a:pt x="196" y="416"/>
                    </a:lnTo>
                    <a:lnTo>
                      <a:pt x="198" y="427"/>
                    </a:lnTo>
                    <a:lnTo>
                      <a:pt x="204" y="437"/>
                    </a:lnTo>
                    <a:lnTo>
                      <a:pt x="209" y="445"/>
                    </a:lnTo>
                    <a:lnTo>
                      <a:pt x="216" y="452"/>
                    </a:lnTo>
                    <a:lnTo>
                      <a:pt x="225" y="457"/>
                    </a:lnTo>
                    <a:lnTo>
                      <a:pt x="236" y="462"/>
                    </a:lnTo>
                    <a:lnTo>
                      <a:pt x="245" y="463"/>
                    </a:lnTo>
                    <a:lnTo>
                      <a:pt x="256" y="465"/>
                    </a:lnTo>
                    <a:lnTo>
                      <a:pt x="267" y="463"/>
                    </a:lnTo>
                    <a:lnTo>
                      <a:pt x="277" y="463"/>
                    </a:lnTo>
                    <a:lnTo>
                      <a:pt x="288" y="459"/>
                    </a:lnTo>
                    <a:lnTo>
                      <a:pt x="298" y="456"/>
                    </a:lnTo>
                    <a:lnTo>
                      <a:pt x="309" y="449"/>
                    </a:lnTo>
                    <a:lnTo>
                      <a:pt x="320" y="443"/>
                    </a:lnTo>
                    <a:lnTo>
                      <a:pt x="332" y="442"/>
                    </a:lnTo>
                    <a:lnTo>
                      <a:pt x="346" y="440"/>
                    </a:lnTo>
                    <a:lnTo>
                      <a:pt x="361" y="437"/>
                    </a:lnTo>
                    <a:lnTo>
                      <a:pt x="376" y="433"/>
                    </a:lnTo>
                    <a:lnTo>
                      <a:pt x="390" y="425"/>
                    </a:lnTo>
                    <a:lnTo>
                      <a:pt x="404" y="419"/>
                    </a:lnTo>
                    <a:lnTo>
                      <a:pt x="417" y="411"/>
                    </a:lnTo>
                    <a:lnTo>
                      <a:pt x="431" y="402"/>
                    </a:lnTo>
                    <a:lnTo>
                      <a:pt x="442" y="392"/>
                    </a:lnTo>
                    <a:lnTo>
                      <a:pt x="452" y="381"/>
                    </a:lnTo>
                    <a:lnTo>
                      <a:pt x="461" y="367"/>
                    </a:lnTo>
                    <a:lnTo>
                      <a:pt x="471" y="357"/>
                    </a:lnTo>
                    <a:lnTo>
                      <a:pt x="475" y="341"/>
                    </a:lnTo>
                    <a:lnTo>
                      <a:pt x="480" y="328"/>
                    </a:lnTo>
                    <a:lnTo>
                      <a:pt x="480" y="314"/>
                    </a:lnTo>
                    <a:lnTo>
                      <a:pt x="480" y="300"/>
                    </a:lnTo>
                    <a:lnTo>
                      <a:pt x="477" y="288"/>
                    </a:lnTo>
                    <a:lnTo>
                      <a:pt x="475" y="276"/>
                    </a:lnTo>
                    <a:lnTo>
                      <a:pt x="472" y="264"/>
                    </a:lnTo>
                    <a:lnTo>
                      <a:pt x="469" y="251"/>
                    </a:lnTo>
                    <a:lnTo>
                      <a:pt x="466" y="239"/>
                    </a:lnTo>
                    <a:lnTo>
                      <a:pt x="463" y="227"/>
                    </a:lnTo>
                    <a:lnTo>
                      <a:pt x="458" y="215"/>
                    </a:lnTo>
                    <a:lnTo>
                      <a:pt x="455" y="206"/>
                    </a:lnTo>
                    <a:lnTo>
                      <a:pt x="451" y="194"/>
                    </a:lnTo>
                    <a:lnTo>
                      <a:pt x="445" y="183"/>
                    </a:lnTo>
                    <a:lnTo>
                      <a:pt x="440" y="172"/>
                    </a:lnTo>
                    <a:lnTo>
                      <a:pt x="434" y="163"/>
                    </a:lnTo>
                    <a:lnTo>
                      <a:pt x="428" y="152"/>
                    </a:lnTo>
                    <a:lnTo>
                      <a:pt x="420" y="143"/>
                    </a:lnTo>
                    <a:lnTo>
                      <a:pt x="414" y="134"/>
                    </a:lnTo>
                    <a:lnTo>
                      <a:pt x="407" y="128"/>
                    </a:lnTo>
                    <a:lnTo>
                      <a:pt x="393" y="116"/>
                    </a:lnTo>
                    <a:lnTo>
                      <a:pt x="384" y="105"/>
                    </a:lnTo>
                    <a:lnTo>
                      <a:pt x="373" y="95"/>
                    </a:lnTo>
                    <a:lnTo>
                      <a:pt x="362" y="85"/>
                    </a:lnTo>
                    <a:lnTo>
                      <a:pt x="352" y="76"/>
                    </a:lnTo>
                    <a:lnTo>
                      <a:pt x="341" y="67"/>
                    </a:lnTo>
                    <a:lnTo>
                      <a:pt x="330" y="56"/>
                    </a:lnTo>
                    <a:lnTo>
                      <a:pt x="320" y="50"/>
                    </a:lnTo>
                    <a:lnTo>
                      <a:pt x="308" y="43"/>
                    </a:lnTo>
                    <a:lnTo>
                      <a:pt x="297" y="37"/>
                    </a:lnTo>
                    <a:lnTo>
                      <a:pt x="283" y="31"/>
                    </a:lnTo>
                    <a:lnTo>
                      <a:pt x="273" y="28"/>
                    </a:lnTo>
                    <a:lnTo>
                      <a:pt x="259" y="24"/>
                    </a:lnTo>
                    <a:lnTo>
                      <a:pt x="247" y="23"/>
                    </a:lnTo>
                    <a:lnTo>
                      <a:pt x="231" y="23"/>
                    </a:lnTo>
                    <a:lnTo>
                      <a:pt x="218" y="26"/>
                    </a:lnTo>
                    <a:lnTo>
                      <a:pt x="209" y="26"/>
                    </a:lnTo>
                    <a:lnTo>
                      <a:pt x="201" y="28"/>
                    </a:lnTo>
                    <a:lnTo>
                      <a:pt x="192" y="28"/>
                    </a:lnTo>
                    <a:lnTo>
                      <a:pt x="184" y="29"/>
                    </a:lnTo>
                    <a:lnTo>
                      <a:pt x="177" y="29"/>
                    </a:lnTo>
                    <a:lnTo>
                      <a:pt x="169" y="31"/>
                    </a:lnTo>
                    <a:lnTo>
                      <a:pt x="160" y="31"/>
                    </a:lnTo>
                    <a:lnTo>
                      <a:pt x="154" y="32"/>
                    </a:lnTo>
                    <a:lnTo>
                      <a:pt x="145" y="32"/>
                    </a:lnTo>
                    <a:lnTo>
                      <a:pt x="137" y="32"/>
                    </a:lnTo>
                    <a:lnTo>
                      <a:pt x="129" y="32"/>
                    </a:lnTo>
                    <a:lnTo>
                      <a:pt x="122" y="34"/>
                    </a:lnTo>
                    <a:lnTo>
                      <a:pt x="113" y="34"/>
                    </a:lnTo>
                    <a:lnTo>
                      <a:pt x="105" y="37"/>
                    </a:lnTo>
                    <a:lnTo>
                      <a:pt x="96" y="38"/>
                    </a:lnTo>
                    <a:lnTo>
                      <a:pt x="88" y="41"/>
                    </a:lnTo>
                    <a:lnTo>
                      <a:pt x="81" y="43"/>
                    </a:lnTo>
                    <a:lnTo>
                      <a:pt x="73" y="46"/>
                    </a:lnTo>
                    <a:lnTo>
                      <a:pt x="64" y="49"/>
                    </a:lnTo>
                    <a:lnTo>
                      <a:pt x="58" y="53"/>
                    </a:lnTo>
                    <a:lnTo>
                      <a:pt x="52" y="56"/>
                    </a:lnTo>
                    <a:lnTo>
                      <a:pt x="46" y="61"/>
                    </a:lnTo>
                    <a:lnTo>
                      <a:pt x="40" y="64"/>
                    </a:lnTo>
                    <a:lnTo>
                      <a:pt x="37" y="70"/>
                    </a:lnTo>
                    <a:lnTo>
                      <a:pt x="17" y="61"/>
                    </a:lnTo>
                    <a:lnTo>
                      <a:pt x="20" y="53"/>
                    </a:lnTo>
                    <a:lnTo>
                      <a:pt x="26" y="49"/>
                    </a:lnTo>
                    <a:lnTo>
                      <a:pt x="30" y="43"/>
                    </a:lnTo>
                    <a:lnTo>
                      <a:pt x="38" y="40"/>
                    </a:lnTo>
                    <a:lnTo>
                      <a:pt x="44" y="35"/>
                    </a:lnTo>
                    <a:lnTo>
                      <a:pt x="50" y="31"/>
                    </a:lnTo>
                    <a:lnTo>
                      <a:pt x="58" y="28"/>
                    </a:lnTo>
                    <a:lnTo>
                      <a:pt x="67" y="24"/>
                    </a:lnTo>
                    <a:lnTo>
                      <a:pt x="75" y="21"/>
                    </a:lnTo>
                    <a:lnTo>
                      <a:pt x="81" y="18"/>
                    </a:lnTo>
                    <a:lnTo>
                      <a:pt x="88" y="15"/>
                    </a:lnTo>
                    <a:lnTo>
                      <a:pt x="97" y="15"/>
                    </a:lnTo>
                    <a:lnTo>
                      <a:pt x="105" y="14"/>
                    </a:lnTo>
                    <a:lnTo>
                      <a:pt x="113" y="14"/>
                    </a:lnTo>
                    <a:lnTo>
                      <a:pt x="119" y="14"/>
                    </a:lnTo>
                    <a:lnTo>
                      <a:pt x="126" y="15"/>
                    </a:lnTo>
                    <a:lnTo>
                      <a:pt x="137" y="15"/>
                    </a:lnTo>
                    <a:lnTo>
                      <a:pt x="149" y="15"/>
                    </a:lnTo>
                    <a:lnTo>
                      <a:pt x="158" y="12"/>
                    </a:lnTo>
                    <a:lnTo>
                      <a:pt x="169" y="12"/>
                    </a:lnTo>
                    <a:lnTo>
                      <a:pt x="178" y="9"/>
                    </a:lnTo>
                    <a:lnTo>
                      <a:pt x="187" y="6"/>
                    </a:lnTo>
                    <a:lnTo>
                      <a:pt x="198" y="3"/>
                    </a:lnTo>
                    <a:lnTo>
                      <a:pt x="209" y="2"/>
                    </a:lnTo>
                    <a:lnTo>
                      <a:pt x="224" y="0"/>
                    </a:lnTo>
                    <a:lnTo>
                      <a:pt x="239" y="0"/>
                    </a:lnTo>
                    <a:lnTo>
                      <a:pt x="256" y="2"/>
                    </a:lnTo>
                    <a:lnTo>
                      <a:pt x="271" y="6"/>
                    </a:lnTo>
                    <a:lnTo>
                      <a:pt x="286" y="11"/>
                    </a:lnTo>
                    <a:lnTo>
                      <a:pt x="302" y="17"/>
                    </a:lnTo>
                    <a:lnTo>
                      <a:pt x="317" y="23"/>
                    </a:lnTo>
                    <a:lnTo>
                      <a:pt x="332" y="32"/>
                    </a:lnTo>
                    <a:lnTo>
                      <a:pt x="346" y="40"/>
                    </a:lnTo>
                    <a:lnTo>
                      <a:pt x="359" y="50"/>
                    </a:lnTo>
                    <a:lnTo>
                      <a:pt x="372" y="61"/>
                    </a:lnTo>
                    <a:lnTo>
                      <a:pt x="385" y="72"/>
                    </a:lnTo>
                    <a:lnTo>
                      <a:pt x="397" y="82"/>
                    </a:lnTo>
                    <a:lnTo>
                      <a:pt x="408" y="95"/>
                    </a:lnTo>
                    <a:lnTo>
                      <a:pt x="419" y="105"/>
                    </a:lnTo>
                    <a:lnTo>
                      <a:pt x="431" y="119"/>
                    </a:lnTo>
                    <a:lnTo>
                      <a:pt x="437" y="128"/>
                    </a:lnTo>
                    <a:lnTo>
                      <a:pt x="445" y="137"/>
                    </a:lnTo>
                    <a:lnTo>
                      <a:pt x="449" y="146"/>
                    </a:lnTo>
                    <a:lnTo>
                      <a:pt x="455" y="157"/>
                    </a:lnTo>
                    <a:lnTo>
                      <a:pt x="460" y="168"/>
                    </a:lnTo>
                    <a:lnTo>
                      <a:pt x="466" y="177"/>
                    </a:lnTo>
                    <a:lnTo>
                      <a:pt x="469" y="187"/>
                    </a:lnTo>
                    <a:lnTo>
                      <a:pt x="475" y="200"/>
                    </a:lnTo>
                    <a:lnTo>
                      <a:pt x="478" y="209"/>
                    </a:lnTo>
                    <a:lnTo>
                      <a:pt x="481" y="221"/>
                    </a:lnTo>
                    <a:lnTo>
                      <a:pt x="484" y="232"/>
                    </a:lnTo>
                    <a:lnTo>
                      <a:pt x="487" y="242"/>
                    </a:lnTo>
                    <a:lnTo>
                      <a:pt x="490" y="254"/>
                    </a:lnTo>
                    <a:lnTo>
                      <a:pt x="493" y="267"/>
                    </a:lnTo>
                    <a:lnTo>
                      <a:pt x="496" y="277"/>
                    </a:lnTo>
                    <a:lnTo>
                      <a:pt x="501" y="291"/>
                    </a:lnTo>
                    <a:lnTo>
                      <a:pt x="504" y="306"/>
                    </a:lnTo>
                    <a:lnTo>
                      <a:pt x="504" y="323"/>
                    </a:lnTo>
                    <a:lnTo>
                      <a:pt x="501" y="340"/>
                    </a:lnTo>
                    <a:lnTo>
                      <a:pt x="496" y="357"/>
                    </a:lnTo>
                    <a:lnTo>
                      <a:pt x="489" y="370"/>
                    </a:lnTo>
                    <a:lnTo>
                      <a:pt x="480" y="385"/>
                    </a:lnTo>
                    <a:lnTo>
                      <a:pt x="469" y="398"/>
                    </a:lnTo>
                    <a:lnTo>
                      <a:pt x="457" y="411"/>
                    </a:lnTo>
                    <a:lnTo>
                      <a:pt x="442" y="422"/>
                    </a:lnTo>
                    <a:lnTo>
                      <a:pt x="428" y="433"/>
                    </a:lnTo>
                    <a:lnTo>
                      <a:pt x="411" y="442"/>
                    </a:lnTo>
                    <a:lnTo>
                      <a:pt x="394" y="449"/>
                    </a:lnTo>
                    <a:lnTo>
                      <a:pt x="376" y="456"/>
                    </a:lnTo>
                    <a:lnTo>
                      <a:pt x="361" y="460"/>
                    </a:lnTo>
                    <a:lnTo>
                      <a:pt x="344" y="463"/>
                    </a:lnTo>
                    <a:lnTo>
                      <a:pt x="329" y="463"/>
                    </a:lnTo>
                    <a:lnTo>
                      <a:pt x="317" y="471"/>
                    </a:lnTo>
                    <a:lnTo>
                      <a:pt x="306" y="477"/>
                    </a:lnTo>
                    <a:lnTo>
                      <a:pt x="294" y="480"/>
                    </a:lnTo>
                    <a:lnTo>
                      <a:pt x="280" y="484"/>
                    </a:lnTo>
                    <a:lnTo>
                      <a:pt x="268" y="488"/>
                    </a:lnTo>
                    <a:lnTo>
                      <a:pt x="256" y="488"/>
                    </a:lnTo>
                    <a:lnTo>
                      <a:pt x="242" y="488"/>
                    </a:lnTo>
                    <a:lnTo>
                      <a:pt x="231" y="484"/>
                    </a:lnTo>
                    <a:lnTo>
                      <a:pt x="218" y="480"/>
                    </a:lnTo>
                    <a:lnTo>
                      <a:pt x="209" y="474"/>
                    </a:lnTo>
                    <a:lnTo>
                      <a:pt x="198" y="466"/>
                    </a:lnTo>
                    <a:lnTo>
                      <a:pt x="190" y="459"/>
                    </a:lnTo>
                    <a:lnTo>
                      <a:pt x="184" y="448"/>
                    </a:lnTo>
                    <a:lnTo>
                      <a:pt x="180" y="436"/>
                    </a:lnTo>
                    <a:lnTo>
                      <a:pt x="177" y="422"/>
                    </a:lnTo>
                    <a:lnTo>
                      <a:pt x="177" y="408"/>
                    </a:lnTo>
                    <a:lnTo>
                      <a:pt x="177" y="392"/>
                    </a:lnTo>
                    <a:lnTo>
                      <a:pt x="177" y="376"/>
                    </a:lnTo>
                    <a:lnTo>
                      <a:pt x="175" y="361"/>
                    </a:lnTo>
                    <a:lnTo>
                      <a:pt x="174" y="347"/>
                    </a:lnTo>
                    <a:lnTo>
                      <a:pt x="171" y="332"/>
                    </a:lnTo>
                    <a:lnTo>
                      <a:pt x="168" y="318"/>
                    </a:lnTo>
                    <a:lnTo>
                      <a:pt x="161" y="305"/>
                    </a:lnTo>
                    <a:lnTo>
                      <a:pt x="157" y="291"/>
                    </a:lnTo>
                    <a:lnTo>
                      <a:pt x="149" y="277"/>
                    </a:lnTo>
                    <a:lnTo>
                      <a:pt x="140" y="265"/>
                    </a:lnTo>
                    <a:lnTo>
                      <a:pt x="131" y="253"/>
                    </a:lnTo>
                    <a:lnTo>
                      <a:pt x="122" y="242"/>
                    </a:lnTo>
                    <a:lnTo>
                      <a:pt x="111" y="229"/>
                    </a:lnTo>
                    <a:lnTo>
                      <a:pt x="99" y="219"/>
                    </a:lnTo>
                    <a:lnTo>
                      <a:pt x="87" y="209"/>
                    </a:lnTo>
                    <a:lnTo>
                      <a:pt x="75" y="201"/>
                    </a:lnTo>
                    <a:lnTo>
                      <a:pt x="67" y="195"/>
                    </a:lnTo>
                    <a:lnTo>
                      <a:pt x="61" y="191"/>
                    </a:lnTo>
                    <a:lnTo>
                      <a:pt x="53" y="184"/>
                    </a:lnTo>
                    <a:lnTo>
                      <a:pt x="47" y="178"/>
                    </a:lnTo>
                    <a:lnTo>
                      <a:pt x="40" y="171"/>
                    </a:lnTo>
                    <a:lnTo>
                      <a:pt x="33" y="163"/>
                    </a:lnTo>
                    <a:lnTo>
                      <a:pt x="26" y="155"/>
                    </a:lnTo>
                    <a:lnTo>
                      <a:pt x="21" y="148"/>
                    </a:lnTo>
                    <a:lnTo>
                      <a:pt x="15" y="140"/>
                    </a:lnTo>
                    <a:lnTo>
                      <a:pt x="11" y="131"/>
                    </a:lnTo>
                    <a:lnTo>
                      <a:pt x="6" y="122"/>
                    </a:lnTo>
                    <a:lnTo>
                      <a:pt x="3" y="114"/>
                    </a:lnTo>
                    <a:lnTo>
                      <a:pt x="0" y="105"/>
                    </a:lnTo>
                    <a:lnTo>
                      <a:pt x="0" y="99"/>
                    </a:lnTo>
                    <a:lnTo>
                      <a:pt x="0" y="90"/>
                    </a:lnTo>
                    <a:lnTo>
                      <a:pt x="3" y="84"/>
                    </a:lnTo>
                    <a:lnTo>
                      <a:pt x="26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5" name="Freeform 263"/>
              <p:cNvSpPr>
                <a:spLocks/>
              </p:cNvSpPr>
              <p:nvPr/>
            </p:nvSpPr>
            <p:spPr bwMode="auto">
              <a:xfrm>
                <a:off x="1406" y="3335"/>
                <a:ext cx="18" cy="40"/>
              </a:xfrm>
              <a:custGeom>
                <a:avLst/>
                <a:gdLst>
                  <a:gd name="T0" fmla="*/ 11 w 37"/>
                  <a:gd name="T1" fmla="*/ 17 h 80"/>
                  <a:gd name="T2" fmla="*/ 13 w 37"/>
                  <a:gd name="T3" fmla="*/ 13 h 80"/>
                  <a:gd name="T4" fmla="*/ 17 w 37"/>
                  <a:gd name="T5" fmla="*/ 10 h 80"/>
                  <a:gd name="T6" fmla="*/ 18 w 37"/>
                  <a:gd name="T7" fmla="*/ 0 h 80"/>
                  <a:gd name="T8" fmla="*/ 7 w 37"/>
                  <a:gd name="T9" fmla="*/ 5 h 80"/>
                  <a:gd name="T10" fmla="*/ 4 w 37"/>
                  <a:gd name="T11" fmla="*/ 7 h 80"/>
                  <a:gd name="T12" fmla="*/ 2 w 37"/>
                  <a:gd name="T13" fmla="*/ 10 h 80"/>
                  <a:gd name="T14" fmla="*/ 0 w 37"/>
                  <a:gd name="T15" fmla="*/ 14 h 80"/>
                  <a:gd name="T16" fmla="*/ 0 w 37"/>
                  <a:gd name="T17" fmla="*/ 17 h 80"/>
                  <a:gd name="T18" fmla="*/ 9 w 37"/>
                  <a:gd name="T19" fmla="*/ 40 h 80"/>
                  <a:gd name="T20" fmla="*/ 11 w 37"/>
                  <a:gd name="T21" fmla="*/ 17 h 80"/>
                  <a:gd name="T22" fmla="*/ 11 w 37"/>
                  <a:gd name="T23" fmla="*/ 17 h 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7"/>
                  <a:gd name="T37" fmla="*/ 0 h 80"/>
                  <a:gd name="T38" fmla="*/ 37 w 37"/>
                  <a:gd name="T39" fmla="*/ 80 h 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7" h="80">
                    <a:moveTo>
                      <a:pt x="23" y="34"/>
                    </a:moveTo>
                    <a:lnTo>
                      <a:pt x="26" y="26"/>
                    </a:lnTo>
                    <a:lnTo>
                      <a:pt x="34" y="20"/>
                    </a:lnTo>
                    <a:lnTo>
                      <a:pt x="37" y="0"/>
                    </a:lnTo>
                    <a:lnTo>
                      <a:pt x="14" y="11"/>
                    </a:lnTo>
                    <a:lnTo>
                      <a:pt x="8" y="14"/>
                    </a:lnTo>
                    <a:lnTo>
                      <a:pt x="5" y="20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18" y="80"/>
                    </a:ln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6" name="Freeform 264"/>
              <p:cNvSpPr>
                <a:spLocks/>
              </p:cNvSpPr>
              <p:nvPr/>
            </p:nvSpPr>
            <p:spPr bwMode="auto">
              <a:xfrm>
                <a:off x="1550" y="3446"/>
                <a:ext cx="32" cy="62"/>
              </a:xfrm>
              <a:custGeom>
                <a:avLst/>
                <a:gdLst>
                  <a:gd name="T0" fmla="*/ 2 w 64"/>
                  <a:gd name="T1" fmla="*/ 0 h 125"/>
                  <a:gd name="T2" fmla="*/ 5 w 64"/>
                  <a:gd name="T3" fmla="*/ 2 h 125"/>
                  <a:gd name="T4" fmla="*/ 9 w 64"/>
                  <a:gd name="T5" fmla="*/ 4 h 125"/>
                  <a:gd name="T6" fmla="*/ 12 w 64"/>
                  <a:gd name="T7" fmla="*/ 8 h 125"/>
                  <a:gd name="T8" fmla="*/ 16 w 64"/>
                  <a:gd name="T9" fmla="*/ 11 h 125"/>
                  <a:gd name="T10" fmla="*/ 19 w 64"/>
                  <a:gd name="T11" fmla="*/ 15 h 125"/>
                  <a:gd name="T12" fmla="*/ 22 w 64"/>
                  <a:gd name="T13" fmla="*/ 19 h 125"/>
                  <a:gd name="T14" fmla="*/ 23 w 64"/>
                  <a:gd name="T15" fmla="*/ 22 h 125"/>
                  <a:gd name="T16" fmla="*/ 26 w 64"/>
                  <a:gd name="T17" fmla="*/ 27 h 125"/>
                  <a:gd name="T18" fmla="*/ 28 w 64"/>
                  <a:gd name="T19" fmla="*/ 30 h 125"/>
                  <a:gd name="T20" fmla="*/ 29 w 64"/>
                  <a:gd name="T21" fmla="*/ 35 h 125"/>
                  <a:gd name="T22" fmla="*/ 30 w 64"/>
                  <a:gd name="T23" fmla="*/ 39 h 125"/>
                  <a:gd name="T24" fmla="*/ 32 w 64"/>
                  <a:gd name="T25" fmla="*/ 44 h 125"/>
                  <a:gd name="T26" fmla="*/ 32 w 64"/>
                  <a:gd name="T27" fmla="*/ 49 h 125"/>
                  <a:gd name="T28" fmla="*/ 32 w 64"/>
                  <a:gd name="T29" fmla="*/ 53 h 125"/>
                  <a:gd name="T30" fmla="*/ 32 w 64"/>
                  <a:gd name="T31" fmla="*/ 58 h 125"/>
                  <a:gd name="T32" fmla="*/ 32 w 64"/>
                  <a:gd name="T33" fmla="*/ 62 h 125"/>
                  <a:gd name="T34" fmla="*/ 28 w 64"/>
                  <a:gd name="T35" fmla="*/ 62 h 125"/>
                  <a:gd name="T36" fmla="*/ 25 w 64"/>
                  <a:gd name="T37" fmla="*/ 62 h 125"/>
                  <a:gd name="T38" fmla="*/ 23 w 64"/>
                  <a:gd name="T39" fmla="*/ 57 h 125"/>
                  <a:gd name="T40" fmla="*/ 23 w 64"/>
                  <a:gd name="T41" fmla="*/ 53 h 125"/>
                  <a:gd name="T42" fmla="*/ 22 w 64"/>
                  <a:gd name="T43" fmla="*/ 49 h 125"/>
                  <a:gd name="T44" fmla="*/ 22 w 64"/>
                  <a:gd name="T45" fmla="*/ 46 h 125"/>
                  <a:gd name="T46" fmla="*/ 20 w 64"/>
                  <a:gd name="T47" fmla="*/ 43 h 125"/>
                  <a:gd name="T48" fmla="*/ 19 w 64"/>
                  <a:gd name="T49" fmla="*/ 39 h 125"/>
                  <a:gd name="T50" fmla="*/ 18 w 64"/>
                  <a:gd name="T51" fmla="*/ 36 h 125"/>
                  <a:gd name="T52" fmla="*/ 16 w 64"/>
                  <a:gd name="T53" fmla="*/ 33 h 125"/>
                  <a:gd name="T54" fmla="*/ 15 w 64"/>
                  <a:gd name="T55" fmla="*/ 29 h 125"/>
                  <a:gd name="T56" fmla="*/ 13 w 64"/>
                  <a:gd name="T57" fmla="*/ 26 h 125"/>
                  <a:gd name="T58" fmla="*/ 11 w 64"/>
                  <a:gd name="T59" fmla="*/ 23 h 125"/>
                  <a:gd name="T60" fmla="*/ 10 w 64"/>
                  <a:gd name="T61" fmla="*/ 20 h 125"/>
                  <a:gd name="T62" fmla="*/ 5 w 64"/>
                  <a:gd name="T63" fmla="*/ 14 h 125"/>
                  <a:gd name="T64" fmla="*/ 0 w 64"/>
                  <a:gd name="T65" fmla="*/ 8 h 125"/>
                  <a:gd name="T66" fmla="*/ 0 w 64"/>
                  <a:gd name="T67" fmla="*/ 7 h 125"/>
                  <a:gd name="T68" fmla="*/ 1 w 64"/>
                  <a:gd name="T69" fmla="*/ 4 h 125"/>
                  <a:gd name="T70" fmla="*/ 1 w 64"/>
                  <a:gd name="T71" fmla="*/ 1 h 125"/>
                  <a:gd name="T72" fmla="*/ 2 w 64"/>
                  <a:gd name="T73" fmla="*/ 0 h 125"/>
                  <a:gd name="T74" fmla="*/ 2 w 64"/>
                  <a:gd name="T75" fmla="*/ 0 h 12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4"/>
                  <a:gd name="T115" fmla="*/ 0 h 125"/>
                  <a:gd name="T116" fmla="*/ 64 w 64"/>
                  <a:gd name="T117" fmla="*/ 125 h 12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4" h="125">
                    <a:moveTo>
                      <a:pt x="4" y="0"/>
                    </a:moveTo>
                    <a:lnTo>
                      <a:pt x="11" y="5"/>
                    </a:lnTo>
                    <a:lnTo>
                      <a:pt x="18" y="9"/>
                    </a:lnTo>
                    <a:lnTo>
                      <a:pt x="24" y="17"/>
                    </a:lnTo>
                    <a:lnTo>
                      <a:pt x="32" y="23"/>
                    </a:lnTo>
                    <a:lnTo>
                      <a:pt x="38" y="31"/>
                    </a:lnTo>
                    <a:lnTo>
                      <a:pt x="44" y="38"/>
                    </a:lnTo>
                    <a:lnTo>
                      <a:pt x="47" y="44"/>
                    </a:lnTo>
                    <a:lnTo>
                      <a:pt x="53" y="55"/>
                    </a:lnTo>
                    <a:lnTo>
                      <a:pt x="56" y="61"/>
                    </a:lnTo>
                    <a:lnTo>
                      <a:pt x="59" y="70"/>
                    </a:lnTo>
                    <a:lnTo>
                      <a:pt x="61" y="79"/>
                    </a:lnTo>
                    <a:lnTo>
                      <a:pt x="64" y="89"/>
                    </a:lnTo>
                    <a:lnTo>
                      <a:pt x="64" y="98"/>
                    </a:lnTo>
                    <a:lnTo>
                      <a:pt x="64" y="107"/>
                    </a:lnTo>
                    <a:lnTo>
                      <a:pt x="64" y="116"/>
                    </a:lnTo>
                    <a:lnTo>
                      <a:pt x="64" y="125"/>
                    </a:lnTo>
                    <a:lnTo>
                      <a:pt x="56" y="124"/>
                    </a:lnTo>
                    <a:lnTo>
                      <a:pt x="50" y="124"/>
                    </a:lnTo>
                    <a:lnTo>
                      <a:pt x="47" y="114"/>
                    </a:lnTo>
                    <a:lnTo>
                      <a:pt x="47" y="107"/>
                    </a:lnTo>
                    <a:lnTo>
                      <a:pt x="44" y="99"/>
                    </a:lnTo>
                    <a:lnTo>
                      <a:pt x="44" y="93"/>
                    </a:lnTo>
                    <a:lnTo>
                      <a:pt x="41" y="86"/>
                    </a:lnTo>
                    <a:lnTo>
                      <a:pt x="38" y="78"/>
                    </a:lnTo>
                    <a:lnTo>
                      <a:pt x="36" y="72"/>
                    </a:lnTo>
                    <a:lnTo>
                      <a:pt x="33" y="66"/>
                    </a:lnTo>
                    <a:lnTo>
                      <a:pt x="30" y="58"/>
                    </a:lnTo>
                    <a:lnTo>
                      <a:pt x="27" y="52"/>
                    </a:lnTo>
                    <a:lnTo>
                      <a:pt x="23" y="46"/>
                    </a:lnTo>
                    <a:lnTo>
                      <a:pt x="20" y="40"/>
                    </a:lnTo>
                    <a:lnTo>
                      <a:pt x="11" y="28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1" y="8"/>
                    </a:lnTo>
                    <a:lnTo>
                      <a:pt x="3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7" name="Freeform 265"/>
              <p:cNvSpPr>
                <a:spLocks/>
              </p:cNvSpPr>
              <p:nvPr/>
            </p:nvSpPr>
            <p:spPr bwMode="auto">
              <a:xfrm>
                <a:off x="1598" y="3428"/>
                <a:ext cx="22" cy="45"/>
              </a:xfrm>
              <a:custGeom>
                <a:avLst/>
                <a:gdLst>
                  <a:gd name="T0" fmla="*/ 3 w 44"/>
                  <a:gd name="T1" fmla="*/ 0 h 90"/>
                  <a:gd name="T2" fmla="*/ 7 w 44"/>
                  <a:gd name="T3" fmla="*/ 3 h 90"/>
                  <a:gd name="T4" fmla="*/ 11 w 44"/>
                  <a:gd name="T5" fmla="*/ 9 h 90"/>
                  <a:gd name="T6" fmla="*/ 13 w 44"/>
                  <a:gd name="T7" fmla="*/ 11 h 90"/>
                  <a:gd name="T8" fmla="*/ 15 w 44"/>
                  <a:gd name="T9" fmla="*/ 14 h 90"/>
                  <a:gd name="T10" fmla="*/ 17 w 44"/>
                  <a:gd name="T11" fmla="*/ 17 h 90"/>
                  <a:gd name="T12" fmla="*/ 18 w 44"/>
                  <a:gd name="T13" fmla="*/ 21 h 90"/>
                  <a:gd name="T14" fmla="*/ 19 w 44"/>
                  <a:gd name="T15" fmla="*/ 23 h 90"/>
                  <a:gd name="T16" fmla="*/ 21 w 44"/>
                  <a:gd name="T17" fmla="*/ 26 h 90"/>
                  <a:gd name="T18" fmla="*/ 21 w 44"/>
                  <a:gd name="T19" fmla="*/ 29 h 90"/>
                  <a:gd name="T20" fmla="*/ 22 w 44"/>
                  <a:gd name="T21" fmla="*/ 33 h 90"/>
                  <a:gd name="T22" fmla="*/ 22 w 44"/>
                  <a:gd name="T23" fmla="*/ 36 h 90"/>
                  <a:gd name="T24" fmla="*/ 22 w 44"/>
                  <a:gd name="T25" fmla="*/ 39 h 90"/>
                  <a:gd name="T26" fmla="*/ 21 w 44"/>
                  <a:gd name="T27" fmla="*/ 42 h 90"/>
                  <a:gd name="T28" fmla="*/ 21 w 44"/>
                  <a:gd name="T29" fmla="*/ 45 h 90"/>
                  <a:gd name="T30" fmla="*/ 17 w 44"/>
                  <a:gd name="T31" fmla="*/ 45 h 90"/>
                  <a:gd name="T32" fmla="*/ 14 w 44"/>
                  <a:gd name="T33" fmla="*/ 44 h 90"/>
                  <a:gd name="T34" fmla="*/ 13 w 44"/>
                  <a:gd name="T35" fmla="*/ 38 h 90"/>
                  <a:gd name="T36" fmla="*/ 11 w 44"/>
                  <a:gd name="T37" fmla="*/ 33 h 90"/>
                  <a:gd name="T38" fmla="*/ 9 w 44"/>
                  <a:gd name="T39" fmla="*/ 27 h 90"/>
                  <a:gd name="T40" fmla="*/ 5 w 44"/>
                  <a:gd name="T41" fmla="*/ 22 h 90"/>
                  <a:gd name="T42" fmla="*/ 2 w 44"/>
                  <a:gd name="T43" fmla="*/ 15 h 90"/>
                  <a:gd name="T44" fmla="*/ 1 w 44"/>
                  <a:gd name="T45" fmla="*/ 11 h 90"/>
                  <a:gd name="T46" fmla="*/ 0 w 44"/>
                  <a:gd name="T47" fmla="*/ 6 h 90"/>
                  <a:gd name="T48" fmla="*/ 3 w 44"/>
                  <a:gd name="T49" fmla="*/ 0 h 90"/>
                  <a:gd name="T50" fmla="*/ 3 w 44"/>
                  <a:gd name="T51" fmla="*/ 0 h 9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4"/>
                  <a:gd name="T79" fmla="*/ 0 h 90"/>
                  <a:gd name="T80" fmla="*/ 44 w 44"/>
                  <a:gd name="T81" fmla="*/ 90 h 9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4" h="90">
                    <a:moveTo>
                      <a:pt x="6" y="0"/>
                    </a:moveTo>
                    <a:lnTo>
                      <a:pt x="14" y="6"/>
                    </a:lnTo>
                    <a:lnTo>
                      <a:pt x="23" y="17"/>
                    </a:lnTo>
                    <a:lnTo>
                      <a:pt x="26" y="22"/>
                    </a:lnTo>
                    <a:lnTo>
                      <a:pt x="30" y="28"/>
                    </a:lnTo>
                    <a:lnTo>
                      <a:pt x="33" y="34"/>
                    </a:lnTo>
                    <a:lnTo>
                      <a:pt x="36" y="41"/>
                    </a:lnTo>
                    <a:lnTo>
                      <a:pt x="38" y="46"/>
                    </a:lnTo>
                    <a:lnTo>
                      <a:pt x="41" y="52"/>
                    </a:lnTo>
                    <a:lnTo>
                      <a:pt x="41" y="58"/>
                    </a:lnTo>
                    <a:lnTo>
                      <a:pt x="44" y="66"/>
                    </a:lnTo>
                    <a:lnTo>
                      <a:pt x="44" y="72"/>
                    </a:lnTo>
                    <a:lnTo>
                      <a:pt x="44" y="78"/>
                    </a:lnTo>
                    <a:lnTo>
                      <a:pt x="42" y="84"/>
                    </a:lnTo>
                    <a:lnTo>
                      <a:pt x="41" y="90"/>
                    </a:lnTo>
                    <a:lnTo>
                      <a:pt x="33" y="89"/>
                    </a:lnTo>
                    <a:lnTo>
                      <a:pt x="29" y="87"/>
                    </a:lnTo>
                    <a:lnTo>
                      <a:pt x="27" y="76"/>
                    </a:lnTo>
                    <a:lnTo>
                      <a:pt x="23" y="66"/>
                    </a:lnTo>
                    <a:lnTo>
                      <a:pt x="17" y="54"/>
                    </a:lnTo>
                    <a:lnTo>
                      <a:pt x="10" y="43"/>
                    </a:lnTo>
                    <a:lnTo>
                      <a:pt x="4" y="31"/>
                    </a:lnTo>
                    <a:lnTo>
                      <a:pt x="1" y="22"/>
                    </a:lnTo>
                    <a:lnTo>
                      <a:pt x="0" y="1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8" name="Freeform 266"/>
              <p:cNvSpPr>
                <a:spLocks/>
              </p:cNvSpPr>
              <p:nvPr/>
            </p:nvSpPr>
            <p:spPr bwMode="auto">
              <a:xfrm>
                <a:off x="1426" y="3513"/>
                <a:ext cx="35" cy="30"/>
              </a:xfrm>
              <a:custGeom>
                <a:avLst/>
                <a:gdLst>
                  <a:gd name="T0" fmla="*/ 31 w 70"/>
                  <a:gd name="T1" fmla="*/ 0 h 61"/>
                  <a:gd name="T2" fmla="*/ 33 w 70"/>
                  <a:gd name="T3" fmla="*/ 0 h 61"/>
                  <a:gd name="T4" fmla="*/ 35 w 70"/>
                  <a:gd name="T5" fmla="*/ 3 h 61"/>
                  <a:gd name="T6" fmla="*/ 35 w 70"/>
                  <a:gd name="T7" fmla="*/ 4 h 61"/>
                  <a:gd name="T8" fmla="*/ 35 w 70"/>
                  <a:gd name="T9" fmla="*/ 7 h 61"/>
                  <a:gd name="T10" fmla="*/ 33 w 70"/>
                  <a:gd name="T11" fmla="*/ 10 h 61"/>
                  <a:gd name="T12" fmla="*/ 31 w 70"/>
                  <a:gd name="T13" fmla="*/ 13 h 61"/>
                  <a:gd name="T14" fmla="*/ 28 w 70"/>
                  <a:gd name="T15" fmla="*/ 15 h 61"/>
                  <a:gd name="T16" fmla="*/ 24 w 70"/>
                  <a:gd name="T17" fmla="*/ 18 h 61"/>
                  <a:gd name="T18" fmla="*/ 21 w 70"/>
                  <a:gd name="T19" fmla="*/ 20 h 61"/>
                  <a:gd name="T20" fmla="*/ 18 w 70"/>
                  <a:gd name="T21" fmla="*/ 23 h 61"/>
                  <a:gd name="T22" fmla="*/ 13 w 70"/>
                  <a:gd name="T23" fmla="*/ 26 h 61"/>
                  <a:gd name="T24" fmla="*/ 9 w 70"/>
                  <a:gd name="T25" fmla="*/ 28 h 61"/>
                  <a:gd name="T26" fmla="*/ 6 w 70"/>
                  <a:gd name="T27" fmla="*/ 29 h 61"/>
                  <a:gd name="T28" fmla="*/ 3 w 70"/>
                  <a:gd name="T29" fmla="*/ 30 h 61"/>
                  <a:gd name="T30" fmla="*/ 2 w 70"/>
                  <a:gd name="T31" fmla="*/ 27 h 61"/>
                  <a:gd name="T32" fmla="*/ 1 w 70"/>
                  <a:gd name="T33" fmla="*/ 24 h 61"/>
                  <a:gd name="T34" fmla="*/ 0 w 70"/>
                  <a:gd name="T35" fmla="*/ 21 h 61"/>
                  <a:gd name="T36" fmla="*/ 0 w 70"/>
                  <a:gd name="T37" fmla="*/ 20 h 61"/>
                  <a:gd name="T38" fmla="*/ 4 w 70"/>
                  <a:gd name="T39" fmla="*/ 17 h 61"/>
                  <a:gd name="T40" fmla="*/ 9 w 70"/>
                  <a:gd name="T41" fmla="*/ 15 h 61"/>
                  <a:gd name="T42" fmla="*/ 12 w 70"/>
                  <a:gd name="T43" fmla="*/ 14 h 61"/>
                  <a:gd name="T44" fmla="*/ 16 w 70"/>
                  <a:gd name="T45" fmla="*/ 12 h 61"/>
                  <a:gd name="T46" fmla="*/ 19 w 70"/>
                  <a:gd name="T47" fmla="*/ 10 h 61"/>
                  <a:gd name="T48" fmla="*/ 22 w 70"/>
                  <a:gd name="T49" fmla="*/ 8 h 61"/>
                  <a:gd name="T50" fmla="*/ 25 w 70"/>
                  <a:gd name="T51" fmla="*/ 4 h 61"/>
                  <a:gd name="T52" fmla="*/ 31 w 70"/>
                  <a:gd name="T53" fmla="*/ 0 h 61"/>
                  <a:gd name="T54" fmla="*/ 31 w 70"/>
                  <a:gd name="T55" fmla="*/ 0 h 6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70"/>
                  <a:gd name="T85" fmla="*/ 0 h 61"/>
                  <a:gd name="T86" fmla="*/ 70 w 70"/>
                  <a:gd name="T87" fmla="*/ 61 h 6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70" h="61">
                    <a:moveTo>
                      <a:pt x="62" y="0"/>
                    </a:moveTo>
                    <a:lnTo>
                      <a:pt x="65" y="0"/>
                    </a:lnTo>
                    <a:lnTo>
                      <a:pt x="70" y="6"/>
                    </a:lnTo>
                    <a:lnTo>
                      <a:pt x="70" y="9"/>
                    </a:lnTo>
                    <a:lnTo>
                      <a:pt x="70" y="14"/>
                    </a:lnTo>
                    <a:lnTo>
                      <a:pt x="65" y="20"/>
                    </a:lnTo>
                    <a:lnTo>
                      <a:pt x="62" y="26"/>
                    </a:lnTo>
                    <a:lnTo>
                      <a:pt x="56" y="31"/>
                    </a:lnTo>
                    <a:lnTo>
                      <a:pt x="48" y="37"/>
                    </a:lnTo>
                    <a:lnTo>
                      <a:pt x="42" y="41"/>
                    </a:lnTo>
                    <a:lnTo>
                      <a:pt x="35" y="47"/>
                    </a:lnTo>
                    <a:lnTo>
                      <a:pt x="26" y="52"/>
                    </a:lnTo>
                    <a:lnTo>
                      <a:pt x="18" y="57"/>
                    </a:lnTo>
                    <a:lnTo>
                      <a:pt x="12" y="58"/>
                    </a:lnTo>
                    <a:lnTo>
                      <a:pt x="7" y="61"/>
                    </a:lnTo>
                    <a:lnTo>
                      <a:pt x="4" y="55"/>
                    </a:lnTo>
                    <a:lnTo>
                      <a:pt x="3" y="49"/>
                    </a:lnTo>
                    <a:lnTo>
                      <a:pt x="0" y="43"/>
                    </a:lnTo>
                    <a:lnTo>
                      <a:pt x="0" y="41"/>
                    </a:lnTo>
                    <a:lnTo>
                      <a:pt x="9" y="34"/>
                    </a:lnTo>
                    <a:lnTo>
                      <a:pt x="18" y="31"/>
                    </a:lnTo>
                    <a:lnTo>
                      <a:pt x="24" y="28"/>
                    </a:lnTo>
                    <a:lnTo>
                      <a:pt x="32" y="25"/>
                    </a:lnTo>
                    <a:lnTo>
                      <a:pt x="38" y="20"/>
                    </a:lnTo>
                    <a:lnTo>
                      <a:pt x="45" y="16"/>
                    </a:lnTo>
                    <a:lnTo>
                      <a:pt x="51" y="8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39" name="Freeform 267"/>
              <p:cNvSpPr>
                <a:spLocks/>
              </p:cNvSpPr>
              <p:nvPr/>
            </p:nvSpPr>
            <p:spPr bwMode="auto">
              <a:xfrm>
                <a:off x="1435" y="3513"/>
                <a:ext cx="30" cy="49"/>
              </a:xfrm>
              <a:custGeom>
                <a:avLst/>
                <a:gdLst>
                  <a:gd name="T0" fmla="*/ 25 w 59"/>
                  <a:gd name="T1" fmla="*/ 0 h 99"/>
                  <a:gd name="T2" fmla="*/ 26 w 59"/>
                  <a:gd name="T3" fmla="*/ 2 h 99"/>
                  <a:gd name="T4" fmla="*/ 28 w 59"/>
                  <a:gd name="T5" fmla="*/ 5 h 99"/>
                  <a:gd name="T6" fmla="*/ 29 w 59"/>
                  <a:gd name="T7" fmla="*/ 8 h 99"/>
                  <a:gd name="T8" fmla="*/ 30 w 59"/>
                  <a:gd name="T9" fmla="*/ 12 h 99"/>
                  <a:gd name="T10" fmla="*/ 29 w 59"/>
                  <a:gd name="T11" fmla="*/ 15 h 99"/>
                  <a:gd name="T12" fmla="*/ 29 w 59"/>
                  <a:gd name="T13" fmla="*/ 20 h 99"/>
                  <a:gd name="T14" fmla="*/ 29 w 59"/>
                  <a:gd name="T15" fmla="*/ 23 h 99"/>
                  <a:gd name="T16" fmla="*/ 28 w 59"/>
                  <a:gd name="T17" fmla="*/ 27 h 99"/>
                  <a:gd name="T18" fmla="*/ 26 w 59"/>
                  <a:gd name="T19" fmla="*/ 30 h 99"/>
                  <a:gd name="T20" fmla="*/ 24 w 59"/>
                  <a:gd name="T21" fmla="*/ 33 h 99"/>
                  <a:gd name="T22" fmla="*/ 21 w 59"/>
                  <a:gd name="T23" fmla="*/ 36 h 99"/>
                  <a:gd name="T24" fmla="*/ 19 w 59"/>
                  <a:gd name="T25" fmla="*/ 39 h 99"/>
                  <a:gd name="T26" fmla="*/ 15 w 59"/>
                  <a:gd name="T27" fmla="*/ 43 h 99"/>
                  <a:gd name="T28" fmla="*/ 12 w 59"/>
                  <a:gd name="T29" fmla="*/ 45 h 99"/>
                  <a:gd name="T30" fmla="*/ 9 w 59"/>
                  <a:gd name="T31" fmla="*/ 47 h 99"/>
                  <a:gd name="T32" fmla="*/ 6 w 59"/>
                  <a:gd name="T33" fmla="*/ 49 h 99"/>
                  <a:gd name="T34" fmla="*/ 3 w 59"/>
                  <a:gd name="T35" fmla="*/ 49 h 99"/>
                  <a:gd name="T36" fmla="*/ 2 w 59"/>
                  <a:gd name="T37" fmla="*/ 48 h 99"/>
                  <a:gd name="T38" fmla="*/ 2 w 59"/>
                  <a:gd name="T39" fmla="*/ 46 h 99"/>
                  <a:gd name="T40" fmla="*/ 0 w 59"/>
                  <a:gd name="T41" fmla="*/ 44 h 99"/>
                  <a:gd name="T42" fmla="*/ 2 w 59"/>
                  <a:gd name="T43" fmla="*/ 40 h 99"/>
                  <a:gd name="T44" fmla="*/ 6 w 59"/>
                  <a:gd name="T45" fmla="*/ 37 h 99"/>
                  <a:gd name="T46" fmla="*/ 10 w 59"/>
                  <a:gd name="T47" fmla="*/ 33 h 99"/>
                  <a:gd name="T48" fmla="*/ 14 w 59"/>
                  <a:gd name="T49" fmla="*/ 29 h 99"/>
                  <a:gd name="T50" fmla="*/ 17 w 59"/>
                  <a:gd name="T51" fmla="*/ 24 h 99"/>
                  <a:gd name="T52" fmla="*/ 19 w 59"/>
                  <a:gd name="T53" fmla="*/ 20 h 99"/>
                  <a:gd name="T54" fmla="*/ 20 w 59"/>
                  <a:gd name="T55" fmla="*/ 14 h 99"/>
                  <a:gd name="T56" fmla="*/ 19 w 59"/>
                  <a:gd name="T57" fmla="*/ 8 h 99"/>
                  <a:gd name="T58" fmla="*/ 19 w 59"/>
                  <a:gd name="T59" fmla="*/ 6 h 99"/>
                  <a:gd name="T60" fmla="*/ 22 w 59"/>
                  <a:gd name="T61" fmla="*/ 3 h 99"/>
                  <a:gd name="T62" fmla="*/ 23 w 59"/>
                  <a:gd name="T63" fmla="*/ 1 h 99"/>
                  <a:gd name="T64" fmla="*/ 25 w 59"/>
                  <a:gd name="T65" fmla="*/ 0 h 99"/>
                  <a:gd name="T66" fmla="*/ 25 w 59"/>
                  <a:gd name="T67" fmla="*/ 0 h 9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9"/>
                  <a:gd name="T103" fmla="*/ 0 h 99"/>
                  <a:gd name="T104" fmla="*/ 59 w 59"/>
                  <a:gd name="T105" fmla="*/ 99 h 9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9" h="99">
                    <a:moveTo>
                      <a:pt x="49" y="0"/>
                    </a:moveTo>
                    <a:lnTo>
                      <a:pt x="52" y="5"/>
                    </a:lnTo>
                    <a:lnTo>
                      <a:pt x="56" y="11"/>
                    </a:lnTo>
                    <a:lnTo>
                      <a:pt x="58" y="17"/>
                    </a:lnTo>
                    <a:lnTo>
                      <a:pt x="59" y="25"/>
                    </a:lnTo>
                    <a:lnTo>
                      <a:pt x="58" y="31"/>
                    </a:lnTo>
                    <a:lnTo>
                      <a:pt x="58" y="40"/>
                    </a:lnTo>
                    <a:lnTo>
                      <a:pt x="58" y="46"/>
                    </a:lnTo>
                    <a:lnTo>
                      <a:pt x="55" y="55"/>
                    </a:lnTo>
                    <a:lnTo>
                      <a:pt x="52" y="61"/>
                    </a:lnTo>
                    <a:lnTo>
                      <a:pt x="47" y="67"/>
                    </a:lnTo>
                    <a:lnTo>
                      <a:pt x="41" y="73"/>
                    </a:lnTo>
                    <a:lnTo>
                      <a:pt x="38" y="79"/>
                    </a:lnTo>
                    <a:lnTo>
                      <a:pt x="30" y="86"/>
                    </a:lnTo>
                    <a:lnTo>
                      <a:pt x="24" y="90"/>
                    </a:lnTo>
                    <a:lnTo>
                      <a:pt x="17" y="95"/>
                    </a:lnTo>
                    <a:lnTo>
                      <a:pt x="11" y="99"/>
                    </a:lnTo>
                    <a:lnTo>
                      <a:pt x="6" y="99"/>
                    </a:lnTo>
                    <a:lnTo>
                      <a:pt x="4" y="96"/>
                    </a:lnTo>
                    <a:lnTo>
                      <a:pt x="3" y="93"/>
                    </a:lnTo>
                    <a:lnTo>
                      <a:pt x="0" y="89"/>
                    </a:lnTo>
                    <a:lnTo>
                      <a:pt x="3" y="81"/>
                    </a:lnTo>
                    <a:lnTo>
                      <a:pt x="11" y="75"/>
                    </a:lnTo>
                    <a:lnTo>
                      <a:pt x="20" y="66"/>
                    </a:lnTo>
                    <a:lnTo>
                      <a:pt x="27" y="58"/>
                    </a:lnTo>
                    <a:lnTo>
                      <a:pt x="33" y="49"/>
                    </a:lnTo>
                    <a:lnTo>
                      <a:pt x="38" y="40"/>
                    </a:lnTo>
                    <a:lnTo>
                      <a:pt x="39" y="28"/>
                    </a:lnTo>
                    <a:lnTo>
                      <a:pt x="38" y="17"/>
                    </a:lnTo>
                    <a:lnTo>
                      <a:pt x="38" y="12"/>
                    </a:lnTo>
                    <a:lnTo>
                      <a:pt x="43" y="6"/>
                    </a:lnTo>
                    <a:lnTo>
                      <a:pt x="46" y="3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0" name="Freeform 268"/>
              <p:cNvSpPr>
                <a:spLocks/>
              </p:cNvSpPr>
              <p:nvPr/>
            </p:nvSpPr>
            <p:spPr bwMode="auto">
              <a:xfrm>
                <a:off x="1490" y="3546"/>
                <a:ext cx="60" cy="89"/>
              </a:xfrm>
              <a:custGeom>
                <a:avLst/>
                <a:gdLst>
                  <a:gd name="T0" fmla="*/ 3 w 120"/>
                  <a:gd name="T1" fmla="*/ 0 h 179"/>
                  <a:gd name="T2" fmla="*/ 8 w 120"/>
                  <a:gd name="T3" fmla="*/ 2 h 179"/>
                  <a:gd name="T4" fmla="*/ 13 w 120"/>
                  <a:gd name="T5" fmla="*/ 7 h 179"/>
                  <a:gd name="T6" fmla="*/ 17 w 120"/>
                  <a:gd name="T7" fmla="*/ 11 h 179"/>
                  <a:gd name="T8" fmla="*/ 22 w 120"/>
                  <a:gd name="T9" fmla="*/ 16 h 179"/>
                  <a:gd name="T10" fmla="*/ 26 w 120"/>
                  <a:gd name="T11" fmla="*/ 20 h 179"/>
                  <a:gd name="T12" fmla="*/ 29 w 120"/>
                  <a:gd name="T13" fmla="*/ 26 h 179"/>
                  <a:gd name="T14" fmla="*/ 33 w 120"/>
                  <a:gd name="T15" fmla="*/ 31 h 179"/>
                  <a:gd name="T16" fmla="*/ 36 w 120"/>
                  <a:gd name="T17" fmla="*/ 37 h 179"/>
                  <a:gd name="T18" fmla="*/ 39 w 120"/>
                  <a:gd name="T19" fmla="*/ 43 h 179"/>
                  <a:gd name="T20" fmla="*/ 42 w 120"/>
                  <a:gd name="T21" fmla="*/ 49 h 179"/>
                  <a:gd name="T22" fmla="*/ 45 w 120"/>
                  <a:gd name="T23" fmla="*/ 55 h 179"/>
                  <a:gd name="T24" fmla="*/ 48 w 120"/>
                  <a:gd name="T25" fmla="*/ 61 h 179"/>
                  <a:gd name="T26" fmla="*/ 51 w 120"/>
                  <a:gd name="T27" fmla="*/ 67 h 179"/>
                  <a:gd name="T28" fmla="*/ 53 w 120"/>
                  <a:gd name="T29" fmla="*/ 73 h 179"/>
                  <a:gd name="T30" fmla="*/ 56 w 120"/>
                  <a:gd name="T31" fmla="*/ 78 h 179"/>
                  <a:gd name="T32" fmla="*/ 60 w 120"/>
                  <a:gd name="T33" fmla="*/ 84 h 179"/>
                  <a:gd name="T34" fmla="*/ 57 w 120"/>
                  <a:gd name="T35" fmla="*/ 85 h 179"/>
                  <a:gd name="T36" fmla="*/ 55 w 120"/>
                  <a:gd name="T37" fmla="*/ 87 h 179"/>
                  <a:gd name="T38" fmla="*/ 51 w 120"/>
                  <a:gd name="T39" fmla="*/ 87 h 179"/>
                  <a:gd name="T40" fmla="*/ 50 w 120"/>
                  <a:gd name="T41" fmla="*/ 89 h 179"/>
                  <a:gd name="T42" fmla="*/ 46 w 120"/>
                  <a:gd name="T43" fmla="*/ 84 h 179"/>
                  <a:gd name="T44" fmla="*/ 43 w 120"/>
                  <a:gd name="T45" fmla="*/ 78 h 179"/>
                  <a:gd name="T46" fmla="*/ 41 w 120"/>
                  <a:gd name="T47" fmla="*/ 71 h 179"/>
                  <a:gd name="T48" fmla="*/ 38 w 120"/>
                  <a:gd name="T49" fmla="*/ 66 h 179"/>
                  <a:gd name="T50" fmla="*/ 35 w 120"/>
                  <a:gd name="T51" fmla="*/ 60 h 179"/>
                  <a:gd name="T52" fmla="*/ 32 w 120"/>
                  <a:gd name="T53" fmla="*/ 55 h 179"/>
                  <a:gd name="T54" fmla="*/ 29 w 120"/>
                  <a:gd name="T55" fmla="*/ 49 h 179"/>
                  <a:gd name="T56" fmla="*/ 27 w 120"/>
                  <a:gd name="T57" fmla="*/ 44 h 179"/>
                  <a:gd name="T58" fmla="*/ 24 w 120"/>
                  <a:gd name="T59" fmla="*/ 39 h 179"/>
                  <a:gd name="T60" fmla="*/ 21 w 120"/>
                  <a:gd name="T61" fmla="*/ 33 h 179"/>
                  <a:gd name="T62" fmla="*/ 17 w 120"/>
                  <a:gd name="T63" fmla="*/ 27 h 179"/>
                  <a:gd name="T64" fmla="*/ 14 w 120"/>
                  <a:gd name="T65" fmla="*/ 23 h 179"/>
                  <a:gd name="T66" fmla="*/ 10 w 120"/>
                  <a:gd name="T67" fmla="*/ 18 h 179"/>
                  <a:gd name="T68" fmla="*/ 7 w 120"/>
                  <a:gd name="T69" fmla="*/ 13 h 179"/>
                  <a:gd name="T70" fmla="*/ 3 w 120"/>
                  <a:gd name="T71" fmla="*/ 8 h 179"/>
                  <a:gd name="T72" fmla="*/ 0 w 120"/>
                  <a:gd name="T73" fmla="*/ 4 h 179"/>
                  <a:gd name="T74" fmla="*/ 2 w 120"/>
                  <a:gd name="T75" fmla="*/ 1 h 179"/>
                  <a:gd name="T76" fmla="*/ 3 w 120"/>
                  <a:gd name="T77" fmla="*/ 0 h 179"/>
                  <a:gd name="T78" fmla="*/ 3 w 120"/>
                  <a:gd name="T79" fmla="*/ 0 h 17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20"/>
                  <a:gd name="T121" fmla="*/ 0 h 179"/>
                  <a:gd name="T122" fmla="*/ 120 w 120"/>
                  <a:gd name="T123" fmla="*/ 179 h 17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20" h="179">
                    <a:moveTo>
                      <a:pt x="6" y="0"/>
                    </a:moveTo>
                    <a:lnTo>
                      <a:pt x="15" y="5"/>
                    </a:lnTo>
                    <a:lnTo>
                      <a:pt x="25" y="14"/>
                    </a:lnTo>
                    <a:lnTo>
                      <a:pt x="33" y="22"/>
                    </a:lnTo>
                    <a:lnTo>
                      <a:pt x="44" y="32"/>
                    </a:lnTo>
                    <a:lnTo>
                      <a:pt x="51" y="41"/>
                    </a:lnTo>
                    <a:lnTo>
                      <a:pt x="57" y="52"/>
                    </a:lnTo>
                    <a:lnTo>
                      <a:pt x="65" y="63"/>
                    </a:lnTo>
                    <a:lnTo>
                      <a:pt x="71" y="75"/>
                    </a:lnTo>
                    <a:lnTo>
                      <a:pt x="77" y="86"/>
                    </a:lnTo>
                    <a:lnTo>
                      <a:pt x="83" y="98"/>
                    </a:lnTo>
                    <a:lnTo>
                      <a:pt x="89" y="110"/>
                    </a:lnTo>
                    <a:lnTo>
                      <a:pt x="96" y="122"/>
                    </a:lnTo>
                    <a:lnTo>
                      <a:pt x="102" y="134"/>
                    </a:lnTo>
                    <a:lnTo>
                      <a:pt x="106" y="147"/>
                    </a:lnTo>
                    <a:lnTo>
                      <a:pt x="112" y="157"/>
                    </a:lnTo>
                    <a:lnTo>
                      <a:pt x="120" y="169"/>
                    </a:lnTo>
                    <a:lnTo>
                      <a:pt x="114" y="171"/>
                    </a:lnTo>
                    <a:lnTo>
                      <a:pt x="109" y="174"/>
                    </a:lnTo>
                    <a:lnTo>
                      <a:pt x="102" y="175"/>
                    </a:lnTo>
                    <a:lnTo>
                      <a:pt x="99" y="179"/>
                    </a:lnTo>
                    <a:lnTo>
                      <a:pt x="92" y="168"/>
                    </a:lnTo>
                    <a:lnTo>
                      <a:pt x="86" y="156"/>
                    </a:lnTo>
                    <a:lnTo>
                      <a:pt x="82" y="143"/>
                    </a:lnTo>
                    <a:lnTo>
                      <a:pt x="76" y="133"/>
                    </a:lnTo>
                    <a:lnTo>
                      <a:pt x="70" y="121"/>
                    </a:lnTo>
                    <a:lnTo>
                      <a:pt x="64" y="110"/>
                    </a:lnTo>
                    <a:lnTo>
                      <a:pt x="57" y="98"/>
                    </a:lnTo>
                    <a:lnTo>
                      <a:pt x="53" y="89"/>
                    </a:lnTo>
                    <a:lnTo>
                      <a:pt x="47" y="78"/>
                    </a:lnTo>
                    <a:lnTo>
                      <a:pt x="41" y="67"/>
                    </a:lnTo>
                    <a:lnTo>
                      <a:pt x="33" y="55"/>
                    </a:lnTo>
                    <a:lnTo>
                      <a:pt x="27" y="46"/>
                    </a:lnTo>
                    <a:lnTo>
                      <a:pt x="19" y="37"/>
                    </a:lnTo>
                    <a:lnTo>
                      <a:pt x="13" y="26"/>
                    </a:lnTo>
                    <a:lnTo>
                      <a:pt x="6" y="17"/>
                    </a:lnTo>
                    <a:lnTo>
                      <a:pt x="0" y="9"/>
                    </a:lnTo>
                    <a:lnTo>
                      <a:pt x="3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1" name="Freeform 269"/>
              <p:cNvSpPr>
                <a:spLocks/>
              </p:cNvSpPr>
              <p:nvPr/>
            </p:nvSpPr>
            <p:spPr bwMode="auto">
              <a:xfrm>
                <a:off x="1605" y="3520"/>
                <a:ext cx="56" cy="67"/>
              </a:xfrm>
              <a:custGeom>
                <a:avLst/>
                <a:gdLst>
                  <a:gd name="T0" fmla="*/ 3 w 112"/>
                  <a:gd name="T1" fmla="*/ 0 h 134"/>
                  <a:gd name="T2" fmla="*/ 6 w 112"/>
                  <a:gd name="T3" fmla="*/ 2 h 134"/>
                  <a:gd name="T4" fmla="*/ 10 w 112"/>
                  <a:gd name="T5" fmla="*/ 6 h 134"/>
                  <a:gd name="T6" fmla="*/ 13 w 112"/>
                  <a:gd name="T7" fmla="*/ 9 h 134"/>
                  <a:gd name="T8" fmla="*/ 16 w 112"/>
                  <a:gd name="T9" fmla="*/ 13 h 134"/>
                  <a:gd name="T10" fmla="*/ 19 w 112"/>
                  <a:gd name="T11" fmla="*/ 17 h 134"/>
                  <a:gd name="T12" fmla="*/ 22 w 112"/>
                  <a:gd name="T13" fmla="*/ 21 h 134"/>
                  <a:gd name="T14" fmla="*/ 24 w 112"/>
                  <a:gd name="T15" fmla="*/ 25 h 134"/>
                  <a:gd name="T16" fmla="*/ 27 w 112"/>
                  <a:gd name="T17" fmla="*/ 30 h 134"/>
                  <a:gd name="T18" fmla="*/ 30 w 112"/>
                  <a:gd name="T19" fmla="*/ 34 h 134"/>
                  <a:gd name="T20" fmla="*/ 34 w 112"/>
                  <a:gd name="T21" fmla="*/ 38 h 134"/>
                  <a:gd name="T22" fmla="*/ 37 w 112"/>
                  <a:gd name="T23" fmla="*/ 42 h 134"/>
                  <a:gd name="T24" fmla="*/ 40 w 112"/>
                  <a:gd name="T25" fmla="*/ 47 h 134"/>
                  <a:gd name="T26" fmla="*/ 43 w 112"/>
                  <a:gd name="T27" fmla="*/ 51 h 134"/>
                  <a:gd name="T28" fmla="*/ 47 w 112"/>
                  <a:gd name="T29" fmla="*/ 54 h 134"/>
                  <a:gd name="T30" fmla="*/ 51 w 112"/>
                  <a:gd name="T31" fmla="*/ 57 h 134"/>
                  <a:gd name="T32" fmla="*/ 56 w 112"/>
                  <a:gd name="T33" fmla="*/ 60 h 134"/>
                  <a:gd name="T34" fmla="*/ 56 w 112"/>
                  <a:gd name="T35" fmla="*/ 63 h 134"/>
                  <a:gd name="T36" fmla="*/ 56 w 112"/>
                  <a:gd name="T37" fmla="*/ 67 h 134"/>
                  <a:gd name="T38" fmla="*/ 50 w 112"/>
                  <a:gd name="T39" fmla="*/ 66 h 134"/>
                  <a:gd name="T40" fmla="*/ 45 w 112"/>
                  <a:gd name="T41" fmla="*/ 63 h 134"/>
                  <a:gd name="T42" fmla="*/ 41 w 112"/>
                  <a:gd name="T43" fmla="*/ 60 h 134"/>
                  <a:gd name="T44" fmla="*/ 37 w 112"/>
                  <a:gd name="T45" fmla="*/ 58 h 134"/>
                  <a:gd name="T46" fmla="*/ 33 w 112"/>
                  <a:gd name="T47" fmla="*/ 54 h 134"/>
                  <a:gd name="T48" fmla="*/ 28 w 112"/>
                  <a:gd name="T49" fmla="*/ 51 h 134"/>
                  <a:gd name="T50" fmla="*/ 26 w 112"/>
                  <a:gd name="T51" fmla="*/ 47 h 134"/>
                  <a:gd name="T52" fmla="*/ 23 w 112"/>
                  <a:gd name="T53" fmla="*/ 43 h 134"/>
                  <a:gd name="T54" fmla="*/ 20 w 112"/>
                  <a:gd name="T55" fmla="*/ 38 h 134"/>
                  <a:gd name="T56" fmla="*/ 17 w 112"/>
                  <a:gd name="T57" fmla="*/ 34 h 134"/>
                  <a:gd name="T58" fmla="*/ 14 w 112"/>
                  <a:gd name="T59" fmla="*/ 29 h 134"/>
                  <a:gd name="T60" fmla="*/ 11 w 112"/>
                  <a:gd name="T61" fmla="*/ 25 h 134"/>
                  <a:gd name="T62" fmla="*/ 8 w 112"/>
                  <a:gd name="T63" fmla="*/ 20 h 134"/>
                  <a:gd name="T64" fmla="*/ 5 w 112"/>
                  <a:gd name="T65" fmla="*/ 15 h 134"/>
                  <a:gd name="T66" fmla="*/ 3 w 112"/>
                  <a:gd name="T67" fmla="*/ 12 h 134"/>
                  <a:gd name="T68" fmla="*/ 0 w 112"/>
                  <a:gd name="T69" fmla="*/ 9 h 134"/>
                  <a:gd name="T70" fmla="*/ 0 w 112"/>
                  <a:gd name="T71" fmla="*/ 6 h 134"/>
                  <a:gd name="T72" fmla="*/ 2 w 112"/>
                  <a:gd name="T73" fmla="*/ 3 h 134"/>
                  <a:gd name="T74" fmla="*/ 2 w 112"/>
                  <a:gd name="T75" fmla="*/ 1 h 134"/>
                  <a:gd name="T76" fmla="*/ 3 w 112"/>
                  <a:gd name="T77" fmla="*/ 0 h 134"/>
                  <a:gd name="T78" fmla="*/ 3 w 112"/>
                  <a:gd name="T79" fmla="*/ 0 h 13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12"/>
                  <a:gd name="T121" fmla="*/ 0 h 134"/>
                  <a:gd name="T122" fmla="*/ 112 w 112"/>
                  <a:gd name="T123" fmla="*/ 134 h 13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12" h="134">
                    <a:moveTo>
                      <a:pt x="6" y="0"/>
                    </a:moveTo>
                    <a:lnTo>
                      <a:pt x="12" y="4"/>
                    </a:lnTo>
                    <a:lnTo>
                      <a:pt x="19" y="12"/>
                    </a:lnTo>
                    <a:lnTo>
                      <a:pt x="25" y="18"/>
                    </a:lnTo>
                    <a:lnTo>
                      <a:pt x="32" y="27"/>
                    </a:lnTo>
                    <a:lnTo>
                      <a:pt x="38" y="35"/>
                    </a:lnTo>
                    <a:lnTo>
                      <a:pt x="44" y="42"/>
                    </a:lnTo>
                    <a:lnTo>
                      <a:pt x="48" y="51"/>
                    </a:lnTo>
                    <a:lnTo>
                      <a:pt x="54" y="60"/>
                    </a:lnTo>
                    <a:lnTo>
                      <a:pt x="60" y="68"/>
                    </a:lnTo>
                    <a:lnTo>
                      <a:pt x="67" y="77"/>
                    </a:lnTo>
                    <a:lnTo>
                      <a:pt x="73" y="85"/>
                    </a:lnTo>
                    <a:lnTo>
                      <a:pt x="79" y="94"/>
                    </a:lnTo>
                    <a:lnTo>
                      <a:pt x="85" y="102"/>
                    </a:lnTo>
                    <a:lnTo>
                      <a:pt x="94" y="108"/>
                    </a:lnTo>
                    <a:lnTo>
                      <a:pt x="102" y="115"/>
                    </a:lnTo>
                    <a:lnTo>
                      <a:pt x="112" y="121"/>
                    </a:lnTo>
                    <a:lnTo>
                      <a:pt x="111" y="127"/>
                    </a:lnTo>
                    <a:lnTo>
                      <a:pt x="111" y="134"/>
                    </a:lnTo>
                    <a:lnTo>
                      <a:pt x="99" y="131"/>
                    </a:lnTo>
                    <a:lnTo>
                      <a:pt x="89" y="127"/>
                    </a:lnTo>
                    <a:lnTo>
                      <a:pt x="82" y="121"/>
                    </a:lnTo>
                    <a:lnTo>
                      <a:pt x="73" y="117"/>
                    </a:lnTo>
                    <a:lnTo>
                      <a:pt x="65" y="109"/>
                    </a:lnTo>
                    <a:lnTo>
                      <a:pt x="57" y="102"/>
                    </a:lnTo>
                    <a:lnTo>
                      <a:pt x="51" y="94"/>
                    </a:lnTo>
                    <a:lnTo>
                      <a:pt x="45" y="86"/>
                    </a:lnTo>
                    <a:lnTo>
                      <a:pt x="39" y="77"/>
                    </a:lnTo>
                    <a:lnTo>
                      <a:pt x="33" y="68"/>
                    </a:lnTo>
                    <a:lnTo>
                      <a:pt x="27" y="59"/>
                    </a:lnTo>
                    <a:lnTo>
                      <a:pt x="22" y="50"/>
                    </a:lnTo>
                    <a:lnTo>
                      <a:pt x="16" y="41"/>
                    </a:lnTo>
                    <a:lnTo>
                      <a:pt x="10" y="31"/>
                    </a:lnTo>
                    <a:lnTo>
                      <a:pt x="6" y="24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3" y="7"/>
                    </a:lnTo>
                    <a:lnTo>
                      <a:pt x="3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2" name="Freeform 270"/>
              <p:cNvSpPr>
                <a:spLocks/>
              </p:cNvSpPr>
              <p:nvPr/>
            </p:nvSpPr>
            <p:spPr bwMode="auto">
              <a:xfrm>
                <a:off x="1537" y="3556"/>
                <a:ext cx="101" cy="77"/>
              </a:xfrm>
              <a:custGeom>
                <a:avLst/>
                <a:gdLst>
                  <a:gd name="T0" fmla="*/ 97 w 201"/>
                  <a:gd name="T1" fmla="*/ 0 h 154"/>
                  <a:gd name="T2" fmla="*/ 97 w 201"/>
                  <a:gd name="T3" fmla="*/ 1 h 154"/>
                  <a:gd name="T4" fmla="*/ 98 w 201"/>
                  <a:gd name="T5" fmla="*/ 4 h 154"/>
                  <a:gd name="T6" fmla="*/ 99 w 201"/>
                  <a:gd name="T7" fmla="*/ 7 h 154"/>
                  <a:gd name="T8" fmla="*/ 101 w 201"/>
                  <a:gd name="T9" fmla="*/ 10 h 154"/>
                  <a:gd name="T10" fmla="*/ 95 w 201"/>
                  <a:gd name="T11" fmla="*/ 10 h 154"/>
                  <a:gd name="T12" fmla="*/ 90 w 201"/>
                  <a:gd name="T13" fmla="*/ 11 h 154"/>
                  <a:gd name="T14" fmla="*/ 85 w 201"/>
                  <a:gd name="T15" fmla="*/ 13 h 154"/>
                  <a:gd name="T16" fmla="*/ 79 w 201"/>
                  <a:gd name="T17" fmla="*/ 17 h 154"/>
                  <a:gd name="T18" fmla="*/ 73 w 201"/>
                  <a:gd name="T19" fmla="*/ 19 h 154"/>
                  <a:gd name="T20" fmla="*/ 66 w 201"/>
                  <a:gd name="T21" fmla="*/ 22 h 154"/>
                  <a:gd name="T22" fmla="*/ 60 w 201"/>
                  <a:gd name="T23" fmla="*/ 25 h 154"/>
                  <a:gd name="T24" fmla="*/ 53 w 201"/>
                  <a:gd name="T25" fmla="*/ 30 h 154"/>
                  <a:gd name="T26" fmla="*/ 45 w 201"/>
                  <a:gd name="T27" fmla="*/ 34 h 154"/>
                  <a:gd name="T28" fmla="*/ 39 w 201"/>
                  <a:gd name="T29" fmla="*/ 39 h 154"/>
                  <a:gd name="T30" fmla="*/ 32 w 201"/>
                  <a:gd name="T31" fmla="*/ 43 h 154"/>
                  <a:gd name="T32" fmla="*/ 27 w 201"/>
                  <a:gd name="T33" fmla="*/ 49 h 154"/>
                  <a:gd name="T34" fmla="*/ 20 w 201"/>
                  <a:gd name="T35" fmla="*/ 55 h 154"/>
                  <a:gd name="T36" fmla="*/ 15 w 201"/>
                  <a:gd name="T37" fmla="*/ 61 h 154"/>
                  <a:gd name="T38" fmla="*/ 9 w 201"/>
                  <a:gd name="T39" fmla="*/ 69 h 154"/>
                  <a:gd name="T40" fmla="*/ 6 w 201"/>
                  <a:gd name="T41" fmla="*/ 77 h 154"/>
                  <a:gd name="T42" fmla="*/ 3 w 201"/>
                  <a:gd name="T43" fmla="*/ 76 h 154"/>
                  <a:gd name="T44" fmla="*/ 0 w 201"/>
                  <a:gd name="T45" fmla="*/ 76 h 154"/>
                  <a:gd name="T46" fmla="*/ 3 w 201"/>
                  <a:gd name="T47" fmla="*/ 65 h 154"/>
                  <a:gd name="T48" fmla="*/ 8 w 201"/>
                  <a:gd name="T49" fmla="*/ 56 h 154"/>
                  <a:gd name="T50" fmla="*/ 13 w 201"/>
                  <a:gd name="T51" fmla="*/ 48 h 154"/>
                  <a:gd name="T52" fmla="*/ 20 w 201"/>
                  <a:gd name="T53" fmla="*/ 41 h 154"/>
                  <a:gd name="T54" fmla="*/ 26 w 201"/>
                  <a:gd name="T55" fmla="*/ 35 h 154"/>
                  <a:gd name="T56" fmla="*/ 34 w 201"/>
                  <a:gd name="T57" fmla="*/ 28 h 154"/>
                  <a:gd name="T58" fmla="*/ 41 w 201"/>
                  <a:gd name="T59" fmla="*/ 23 h 154"/>
                  <a:gd name="T60" fmla="*/ 49 w 201"/>
                  <a:gd name="T61" fmla="*/ 19 h 154"/>
                  <a:gd name="T62" fmla="*/ 56 w 201"/>
                  <a:gd name="T63" fmla="*/ 14 h 154"/>
                  <a:gd name="T64" fmla="*/ 63 w 201"/>
                  <a:gd name="T65" fmla="*/ 10 h 154"/>
                  <a:gd name="T66" fmla="*/ 70 w 201"/>
                  <a:gd name="T67" fmla="*/ 7 h 154"/>
                  <a:gd name="T68" fmla="*/ 77 w 201"/>
                  <a:gd name="T69" fmla="*/ 5 h 154"/>
                  <a:gd name="T70" fmla="*/ 83 w 201"/>
                  <a:gd name="T71" fmla="*/ 3 h 154"/>
                  <a:gd name="T72" fmla="*/ 89 w 201"/>
                  <a:gd name="T73" fmla="*/ 1 h 154"/>
                  <a:gd name="T74" fmla="*/ 93 w 201"/>
                  <a:gd name="T75" fmla="*/ 0 h 154"/>
                  <a:gd name="T76" fmla="*/ 97 w 201"/>
                  <a:gd name="T77" fmla="*/ 0 h 154"/>
                  <a:gd name="T78" fmla="*/ 97 w 201"/>
                  <a:gd name="T79" fmla="*/ 0 h 1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1"/>
                  <a:gd name="T121" fmla="*/ 0 h 154"/>
                  <a:gd name="T122" fmla="*/ 201 w 201"/>
                  <a:gd name="T123" fmla="*/ 154 h 1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1" h="154">
                    <a:moveTo>
                      <a:pt x="193" y="0"/>
                    </a:moveTo>
                    <a:lnTo>
                      <a:pt x="193" y="2"/>
                    </a:lnTo>
                    <a:lnTo>
                      <a:pt x="196" y="8"/>
                    </a:lnTo>
                    <a:lnTo>
                      <a:pt x="198" y="14"/>
                    </a:lnTo>
                    <a:lnTo>
                      <a:pt x="201" y="20"/>
                    </a:lnTo>
                    <a:lnTo>
                      <a:pt x="190" y="20"/>
                    </a:lnTo>
                    <a:lnTo>
                      <a:pt x="180" y="23"/>
                    </a:lnTo>
                    <a:lnTo>
                      <a:pt x="169" y="26"/>
                    </a:lnTo>
                    <a:lnTo>
                      <a:pt x="158" y="34"/>
                    </a:lnTo>
                    <a:lnTo>
                      <a:pt x="145" y="37"/>
                    </a:lnTo>
                    <a:lnTo>
                      <a:pt x="132" y="44"/>
                    </a:lnTo>
                    <a:lnTo>
                      <a:pt x="119" y="50"/>
                    </a:lnTo>
                    <a:lnTo>
                      <a:pt x="105" y="60"/>
                    </a:lnTo>
                    <a:lnTo>
                      <a:pt x="90" y="67"/>
                    </a:lnTo>
                    <a:lnTo>
                      <a:pt x="78" y="78"/>
                    </a:lnTo>
                    <a:lnTo>
                      <a:pt x="64" y="87"/>
                    </a:lnTo>
                    <a:lnTo>
                      <a:pt x="53" y="99"/>
                    </a:lnTo>
                    <a:lnTo>
                      <a:pt x="40" y="110"/>
                    </a:lnTo>
                    <a:lnTo>
                      <a:pt x="29" y="123"/>
                    </a:lnTo>
                    <a:lnTo>
                      <a:pt x="18" y="137"/>
                    </a:lnTo>
                    <a:lnTo>
                      <a:pt x="12" y="154"/>
                    </a:lnTo>
                    <a:lnTo>
                      <a:pt x="6" y="151"/>
                    </a:lnTo>
                    <a:lnTo>
                      <a:pt x="0" y="151"/>
                    </a:lnTo>
                    <a:lnTo>
                      <a:pt x="6" y="130"/>
                    </a:lnTo>
                    <a:lnTo>
                      <a:pt x="15" y="113"/>
                    </a:lnTo>
                    <a:lnTo>
                      <a:pt x="26" y="96"/>
                    </a:lnTo>
                    <a:lnTo>
                      <a:pt x="40" y="82"/>
                    </a:lnTo>
                    <a:lnTo>
                      <a:pt x="52" y="69"/>
                    </a:lnTo>
                    <a:lnTo>
                      <a:pt x="67" y="56"/>
                    </a:lnTo>
                    <a:lnTo>
                      <a:pt x="81" y="46"/>
                    </a:lnTo>
                    <a:lnTo>
                      <a:pt x="97" y="37"/>
                    </a:lnTo>
                    <a:lnTo>
                      <a:pt x="111" y="28"/>
                    </a:lnTo>
                    <a:lnTo>
                      <a:pt x="126" y="20"/>
                    </a:lnTo>
                    <a:lnTo>
                      <a:pt x="140" y="14"/>
                    </a:lnTo>
                    <a:lnTo>
                      <a:pt x="154" y="9"/>
                    </a:lnTo>
                    <a:lnTo>
                      <a:pt x="166" y="6"/>
                    </a:lnTo>
                    <a:lnTo>
                      <a:pt x="177" y="3"/>
                    </a:lnTo>
                    <a:lnTo>
                      <a:pt x="186" y="0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3" name="Freeform 271"/>
              <p:cNvSpPr>
                <a:spLocks/>
              </p:cNvSpPr>
              <p:nvPr/>
            </p:nvSpPr>
            <p:spPr bwMode="auto">
              <a:xfrm>
                <a:off x="1638" y="3548"/>
                <a:ext cx="105" cy="240"/>
              </a:xfrm>
              <a:custGeom>
                <a:avLst/>
                <a:gdLst>
                  <a:gd name="T0" fmla="*/ 48 w 212"/>
                  <a:gd name="T1" fmla="*/ 2 h 480"/>
                  <a:gd name="T2" fmla="*/ 65 w 212"/>
                  <a:gd name="T3" fmla="*/ 11 h 480"/>
                  <a:gd name="T4" fmla="*/ 79 w 212"/>
                  <a:gd name="T5" fmla="*/ 23 h 480"/>
                  <a:gd name="T6" fmla="*/ 90 w 212"/>
                  <a:gd name="T7" fmla="*/ 40 h 480"/>
                  <a:gd name="T8" fmla="*/ 98 w 212"/>
                  <a:gd name="T9" fmla="*/ 60 h 480"/>
                  <a:gd name="T10" fmla="*/ 102 w 212"/>
                  <a:gd name="T11" fmla="*/ 82 h 480"/>
                  <a:gd name="T12" fmla="*/ 104 w 212"/>
                  <a:gd name="T13" fmla="*/ 103 h 480"/>
                  <a:gd name="T14" fmla="*/ 104 w 212"/>
                  <a:gd name="T15" fmla="*/ 124 h 480"/>
                  <a:gd name="T16" fmla="*/ 104 w 212"/>
                  <a:gd name="T17" fmla="*/ 142 h 480"/>
                  <a:gd name="T18" fmla="*/ 102 w 212"/>
                  <a:gd name="T19" fmla="*/ 154 h 480"/>
                  <a:gd name="T20" fmla="*/ 100 w 212"/>
                  <a:gd name="T21" fmla="*/ 167 h 480"/>
                  <a:gd name="T22" fmla="*/ 98 w 212"/>
                  <a:gd name="T23" fmla="*/ 179 h 480"/>
                  <a:gd name="T24" fmla="*/ 96 w 212"/>
                  <a:gd name="T25" fmla="*/ 192 h 480"/>
                  <a:gd name="T26" fmla="*/ 93 w 212"/>
                  <a:gd name="T27" fmla="*/ 204 h 480"/>
                  <a:gd name="T28" fmla="*/ 89 w 212"/>
                  <a:gd name="T29" fmla="*/ 216 h 480"/>
                  <a:gd name="T30" fmla="*/ 85 w 212"/>
                  <a:gd name="T31" fmla="*/ 229 h 480"/>
                  <a:gd name="T32" fmla="*/ 82 w 212"/>
                  <a:gd name="T33" fmla="*/ 236 h 480"/>
                  <a:gd name="T34" fmla="*/ 75 w 212"/>
                  <a:gd name="T35" fmla="*/ 239 h 480"/>
                  <a:gd name="T36" fmla="*/ 74 w 212"/>
                  <a:gd name="T37" fmla="*/ 236 h 480"/>
                  <a:gd name="T38" fmla="*/ 75 w 212"/>
                  <a:gd name="T39" fmla="*/ 227 h 480"/>
                  <a:gd name="T40" fmla="*/ 78 w 212"/>
                  <a:gd name="T41" fmla="*/ 218 h 480"/>
                  <a:gd name="T42" fmla="*/ 80 w 212"/>
                  <a:gd name="T43" fmla="*/ 210 h 480"/>
                  <a:gd name="T44" fmla="*/ 83 w 212"/>
                  <a:gd name="T45" fmla="*/ 200 h 480"/>
                  <a:gd name="T46" fmla="*/ 85 w 212"/>
                  <a:gd name="T47" fmla="*/ 190 h 480"/>
                  <a:gd name="T48" fmla="*/ 88 w 212"/>
                  <a:gd name="T49" fmla="*/ 179 h 480"/>
                  <a:gd name="T50" fmla="*/ 90 w 212"/>
                  <a:gd name="T51" fmla="*/ 168 h 480"/>
                  <a:gd name="T52" fmla="*/ 92 w 212"/>
                  <a:gd name="T53" fmla="*/ 153 h 480"/>
                  <a:gd name="T54" fmla="*/ 94 w 212"/>
                  <a:gd name="T55" fmla="*/ 133 h 480"/>
                  <a:gd name="T56" fmla="*/ 95 w 212"/>
                  <a:gd name="T57" fmla="*/ 112 h 480"/>
                  <a:gd name="T58" fmla="*/ 95 w 212"/>
                  <a:gd name="T59" fmla="*/ 92 h 480"/>
                  <a:gd name="T60" fmla="*/ 91 w 212"/>
                  <a:gd name="T61" fmla="*/ 73 h 480"/>
                  <a:gd name="T62" fmla="*/ 85 w 212"/>
                  <a:gd name="T63" fmla="*/ 54 h 480"/>
                  <a:gd name="T64" fmla="*/ 76 w 212"/>
                  <a:gd name="T65" fmla="*/ 38 h 480"/>
                  <a:gd name="T66" fmla="*/ 64 w 212"/>
                  <a:gd name="T67" fmla="*/ 22 h 480"/>
                  <a:gd name="T68" fmla="*/ 53 w 212"/>
                  <a:gd name="T69" fmla="*/ 14 h 480"/>
                  <a:gd name="T70" fmla="*/ 49 w 212"/>
                  <a:gd name="T71" fmla="*/ 12 h 480"/>
                  <a:gd name="T72" fmla="*/ 42 w 212"/>
                  <a:gd name="T73" fmla="*/ 11 h 480"/>
                  <a:gd name="T74" fmla="*/ 34 w 212"/>
                  <a:gd name="T75" fmla="*/ 11 h 480"/>
                  <a:gd name="T76" fmla="*/ 29 w 212"/>
                  <a:gd name="T77" fmla="*/ 13 h 480"/>
                  <a:gd name="T78" fmla="*/ 21 w 212"/>
                  <a:gd name="T79" fmla="*/ 17 h 480"/>
                  <a:gd name="T80" fmla="*/ 13 w 212"/>
                  <a:gd name="T81" fmla="*/ 23 h 480"/>
                  <a:gd name="T82" fmla="*/ 5 w 212"/>
                  <a:gd name="T83" fmla="*/ 26 h 480"/>
                  <a:gd name="T84" fmla="*/ 1 w 212"/>
                  <a:gd name="T85" fmla="*/ 21 h 480"/>
                  <a:gd name="T86" fmla="*/ 4 w 212"/>
                  <a:gd name="T87" fmla="*/ 15 h 480"/>
                  <a:gd name="T88" fmla="*/ 15 w 212"/>
                  <a:gd name="T89" fmla="*/ 7 h 480"/>
                  <a:gd name="T90" fmla="*/ 25 w 212"/>
                  <a:gd name="T91" fmla="*/ 2 h 480"/>
                  <a:gd name="T92" fmla="*/ 33 w 212"/>
                  <a:gd name="T93" fmla="*/ 0 h 480"/>
                  <a:gd name="T94" fmla="*/ 37 w 212"/>
                  <a:gd name="T95" fmla="*/ 0 h 48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12"/>
                  <a:gd name="T145" fmla="*/ 0 h 480"/>
                  <a:gd name="T146" fmla="*/ 212 w 212"/>
                  <a:gd name="T147" fmla="*/ 480 h 48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12" h="480">
                    <a:moveTo>
                      <a:pt x="75" y="0"/>
                    </a:moveTo>
                    <a:lnTo>
                      <a:pt x="96" y="3"/>
                    </a:lnTo>
                    <a:lnTo>
                      <a:pt x="114" y="11"/>
                    </a:lnTo>
                    <a:lnTo>
                      <a:pt x="131" y="21"/>
                    </a:lnTo>
                    <a:lnTo>
                      <a:pt x="148" y="33"/>
                    </a:lnTo>
                    <a:lnTo>
                      <a:pt x="160" y="46"/>
                    </a:lnTo>
                    <a:lnTo>
                      <a:pt x="172" y="62"/>
                    </a:lnTo>
                    <a:lnTo>
                      <a:pt x="181" y="79"/>
                    </a:lnTo>
                    <a:lnTo>
                      <a:pt x="192" y="100"/>
                    </a:lnTo>
                    <a:lnTo>
                      <a:pt x="197" y="119"/>
                    </a:lnTo>
                    <a:lnTo>
                      <a:pt x="203" y="140"/>
                    </a:lnTo>
                    <a:lnTo>
                      <a:pt x="206" y="163"/>
                    </a:lnTo>
                    <a:lnTo>
                      <a:pt x="210" y="184"/>
                    </a:lnTo>
                    <a:lnTo>
                      <a:pt x="210" y="206"/>
                    </a:lnTo>
                    <a:lnTo>
                      <a:pt x="212" y="227"/>
                    </a:lnTo>
                    <a:lnTo>
                      <a:pt x="210" y="248"/>
                    </a:lnTo>
                    <a:lnTo>
                      <a:pt x="210" y="269"/>
                    </a:lnTo>
                    <a:lnTo>
                      <a:pt x="209" y="283"/>
                    </a:lnTo>
                    <a:lnTo>
                      <a:pt x="207" y="295"/>
                    </a:lnTo>
                    <a:lnTo>
                      <a:pt x="206" y="308"/>
                    </a:lnTo>
                    <a:lnTo>
                      <a:pt x="204" y="320"/>
                    </a:lnTo>
                    <a:lnTo>
                      <a:pt x="201" y="333"/>
                    </a:lnTo>
                    <a:lnTo>
                      <a:pt x="200" y="346"/>
                    </a:lnTo>
                    <a:lnTo>
                      <a:pt x="198" y="358"/>
                    </a:lnTo>
                    <a:lnTo>
                      <a:pt x="197" y="373"/>
                    </a:lnTo>
                    <a:lnTo>
                      <a:pt x="193" y="384"/>
                    </a:lnTo>
                    <a:lnTo>
                      <a:pt x="190" y="396"/>
                    </a:lnTo>
                    <a:lnTo>
                      <a:pt x="187" y="408"/>
                    </a:lnTo>
                    <a:lnTo>
                      <a:pt x="184" y="420"/>
                    </a:lnTo>
                    <a:lnTo>
                      <a:pt x="180" y="432"/>
                    </a:lnTo>
                    <a:lnTo>
                      <a:pt x="177" y="445"/>
                    </a:lnTo>
                    <a:lnTo>
                      <a:pt x="172" y="457"/>
                    </a:lnTo>
                    <a:lnTo>
                      <a:pt x="168" y="469"/>
                    </a:lnTo>
                    <a:lnTo>
                      <a:pt x="165" y="472"/>
                    </a:lnTo>
                    <a:lnTo>
                      <a:pt x="158" y="475"/>
                    </a:lnTo>
                    <a:lnTo>
                      <a:pt x="152" y="478"/>
                    </a:lnTo>
                    <a:lnTo>
                      <a:pt x="148" y="480"/>
                    </a:lnTo>
                    <a:lnTo>
                      <a:pt x="149" y="471"/>
                    </a:lnTo>
                    <a:lnTo>
                      <a:pt x="151" y="461"/>
                    </a:lnTo>
                    <a:lnTo>
                      <a:pt x="152" y="454"/>
                    </a:lnTo>
                    <a:lnTo>
                      <a:pt x="155" y="445"/>
                    </a:lnTo>
                    <a:lnTo>
                      <a:pt x="157" y="436"/>
                    </a:lnTo>
                    <a:lnTo>
                      <a:pt x="160" y="426"/>
                    </a:lnTo>
                    <a:lnTo>
                      <a:pt x="161" y="419"/>
                    </a:lnTo>
                    <a:lnTo>
                      <a:pt x="165" y="410"/>
                    </a:lnTo>
                    <a:lnTo>
                      <a:pt x="168" y="399"/>
                    </a:lnTo>
                    <a:lnTo>
                      <a:pt x="169" y="390"/>
                    </a:lnTo>
                    <a:lnTo>
                      <a:pt x="171" y="379"/>
                    </a:lnTo>
                    <a:lnTo>
                      <a:pt x="174" y="370"/>
                    </a:lnTo>
                    <a:lnTo>
                      <a:pt x="177" y="358"/>
                    </a:lnTo>
                    <a:lnTo>
                      <a:pt x="178" y="349"/>
                    </a:lnTo>
                    <a:lnTo>
                      <a:pt x="181" y="336"/>
                    </a:lnTo>
                    <a:lnTo>
                      <a:pt x="184" y="324"/>
                    </a:lnTo>
                    <a:lnTo>
                      <a:pt x="186" y="305"/>
                    </a:lnTo>
                    <a:lnTo>
                      <a:pt x="189" y="285"/>
                    </a:lnTo>
                    <a:lnTo>
                      <a:pt x="190" y="265"/>
                    </a:lnTo>
                    <a:lnTo>
                      <a:pt x="192" y="245"/>
                    </a:lnTo>
                    <a:lnTo>
                      <a:pt x="192" y="224"/>
                    </a:lnTo>
                    <a:lnTo>
                      <a:pt x="192" y="204"/>
                    </a:lnTo>
                    <a:lnTo>
                      <a:pt x="192" y="184"/>
                    </a:lnTo>
                    <a:lnTo>
                      <a:pt x="189" y="166"/>
                    </a:lnTo>
                    <a:lnTo>
                      <a:pt x="184" y="146"/>
                    </a:lnTo>
                    <a:lnTo>
                      <a:pt x="180" y="128"/>
                    </a:lnTo>
                    <a:lnTo>
                      <a:pt x="172" y="108"/>
                    </a:lnTo>
                    <a:lnTo>
                      <a:pt x="165" y="93"/>
                    </a:lnTo>
                    <a:lnTo>
                      <a:pt x="154" y="75"/>
                    </a:lnTo>
                    <a:lnTo>
                      <a:pt x="143" y="59"/>
                    </a:lnTo>
                    <a:lnTo>
                      <a:pt x="129" y="44"/>
                    </a:lnTo>
                    <a:lnTo>
                      <a:pt x="116" y="32"/>
                    </a:lnTo>
                    <a:lnTo>
                      <a:pt x="108" y="27"/>
                    </a:lnTo>
                    <a:lnTo>
                      <a:pt x="102" y="26"/>
                    </a:lnTo>
                    <a:lnTo>
                      <a:pt x="98" y="24"/>
                    </a:lnTo>
                    <a:lnTo>
                      <a:pt x="93" y="23"/>
                    </a:lnTo>
                    <a:lnTo>
                      <a:pt x="84" y="21"/>
                    </a:lnTo>
                    <a:lnTo>
                      <a:pt x="75" y="21"/>
                    </a:lnTo>
                    <a:lnTo>
                      <a:pt x="69" y="21"/>
                    </a:lnTo>
                    <a:lnTo>
                      <a:pt x="64" y="24"/>
                    </a:lnTo>
                    <a:lnTo>
                      <a:pt x="58" y="26"/>
                    </a:lnTo>
                    <a:lnTo>
                      <a:pt x="50" y="30"/>
                    </a:lnTo>
                    <a:lnTo>
                      <a:pt x="43" y="33"/>
                    </a:lnTo>
                    <a:lnTo>
                      <a:pt x="35" y="39"/>
                    </a:lnTo>
                    <a:lnTo>
                      <a:pt x="26" y="46"/>
                    </a:lnTo>
                    <a:lnTo>
                      <a:pt x="17" y="55"/>
                    </a:lnTo>
                    <a:lnTo>
                      <a:pt x="11" y="52"/>
                    </a:lnTo>
                    <a:lnTo>
                      <a:pt x="8" y="46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9" y="29"/>
                    </a:lnTo>
                    <a:lnTo>
                      <a:pt x="21" y="21"/>
                    </a:lnTo>
                    <a:lnTo>
                      <a:pt x="30" y="14"/>
                    </a:lnTo>
                    <a:lnTo>
                      <a:pt x="41" y="7"/>
                    </a:lnTo>
                    <a:lnTo>
                      <a:pt x="50" y="3"/>
                    </a:lnTo>
                    <a:lnTo>
                      <a:pt x="58" y="0"/>
                    </a:lnTo>
                    <a:lnTo>
                      <a:pt x="67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4" name="Freeform 272"/>
              <p:cNvSpPr>
                <a:spLocks/>
              </p:cNvSpPr>
              <p:nvPr/>
            </p:nvSpPr>
            <p:spPr bwMode="auto">
              <a:xfrm>
                <a:off x="1257" y="3622"/>
                <a:ext cx="308" cy="217"/>
              </a:xfrm>
              <a:custGeom>
                <a:avLst/>
                <a:gdLst>
                  <a:gd name="T0" fmla="*/ 302 w 617"/>
                  <a:gd name="T1" fmla="*/ 0 h 432"/>
                  <a:gd name="T2" fmla="*/ 307 w 617"/>
                  <a:gd name="T3" fmla="*/ 1 h 432"/>
                  <a:gd name="T4" fmla="*/ 308 w 617"/>
                  <a:gd name="T5" fmla="*/ 7 h 432"/>
                  <a:gd name="T6" fmla="*/ 299 w 617"/>
                  <a:gd name="T7" fmla="*/ 15 h 432"/>
                  <a:gd name="T8" fmla="*/ 290 w 617"/>
                  <a:gd name="T9" fmla="*/ 19 h 432"/>
                  <a:gd name="T10" fmla="*/ 283 w 617"/>
                  <a:gd name="T11" fmla="*/ 23 h 432"/>
                  <a:gd name="T12" fmla="*/ 266 w 617"/>
                  <a:gd name="T13" fmla="*/ 31 h 432"/>
                  <a:gd name="T14" fmla="*/ 243 w 617"/>
                  <a:gd name="T15" fmla="*/ 40 h 432"/>
                  <a:gd name="T16" fmla="*/ 224 w 617"/>
                  <a:gd name="T17" fmla="*/ 50 h 432"/>
                  <a:gd name="T18" fmla="*/ 207 w 617"/>
                  <a:gd name="T19" fmla="*/ 61 h 432"/>
                  <a:gd name="T20" fmla="*/ 192 w 617"/>
                  <a:gd name="T21" fmla="*/ 71 h 432"/>
                  <a:gd name="T22" fmla="*/ 177 w 617"/>
                  <a:gd name="T23" fmla="*/ 83 h 432"/>
                  <a:gd name="T24" fmla="*/ 161 w 617"/>
                  <a:gd name="T25" fmla="*/ 97 h 432"/>
                  <a:gd name="T26" fmla="*/ 142 w 617"/>
                  <a:gd name="T27" fmla="*/ 113 h 432"/>
                  <a:gd name="T28" fmla="*/ 123 w 617"/>
                  <a:gd name="T29" fmla="*/ 130 h 432"/>
                  <a:gd name="T30" fmla="*/ 106 w 617"/>
                  <a:gd name="T31" fmla="*/ 144 h 432"/>
                  <a:gd name="T32" fmla="*/ 91 w 617"/>
                  <a:gd name="T33" fmla="*/ 156 h 432"/>
                  <a:gd name="T34" fmla="*/ 78 w 617"/>
                  <a:gd name="T35" fmla="*/ 167 h 432"/>
                  <a:gd name="T36" fmla="*/ 65 w 617"/>
                  <a:gd name="T37" fmla="*/ 176 h 432"/>
                  <a:gd name="T38" fmla="*/ 51 w 617"/>
                  <a:gd name="T39" fmla="*/ 185 h 432"/>
                  <a:gd name="T40" fmla="*/ 37 w 617"/>
                  <a:gd name="T41" fmla="*/ 196 h 432"/>
                  <a:gd name="T42" fmla="*/ 19 w 617"/>
                  <a:gd name="T43" fmla="*/ 209 h 432"/>
                  <a:gd name="T44" fmla="*/ 8 w 617"/>
                  <a:gd name="T45" fmla="*/ 217 h 432"/>
                  <a:gd name="T46" fmla="*/ 3 w 617"/>
                  <a:gd name="T47" fmla="*/ 216 h 432"/>
                  <a:gd name="T48" fmla="*/ 0 w 617"/>
                  <a:gd name="T49" fmla="*/ 214 h 432"/>
                  <a:gd name="T50" fmla="*/ 0 w 617"/>
                  <a:gd name="T51" fmla="*/ 210 h 432"/>
                  <a:gd name="T52" fmla="*/ 4 w 617"/>
                  <a:gd name="T53" fmla="*/ 207 h 432"/>
                  <a:gd name="T54" fmla="*/ 13 w 617"/>
                  <a:gd name="T55" fmla="*/ 200 h 432"/>
                  <a:gd name="T56" fmla="*/ 23 w 617"/>
                  <a:gd name="T57" fmla="*/ 192 h 432"/>
                  <a:gd name="T58" fmla="*/ 29 w 617"/>
                  <a:gd name="T59" fmla="*/ 188 h 432"/>
                  <a:gd name="T60" fmla="*/ 34 w 617"/>
                  <a:gd name="T61" fmla="*/ 185 h 432"/>
                  <a:gd name="T62" fmla="*/ 40 w 617"/>
                  <a:gd name="T63" fmla="*/ 182 h 432"/>
                  <a:gd name="T64" fmla="*/ 46 w 617"/>
                  <a:gd name="T65" fmla="*/ 176 h 432"/>
                  <a:gd name="T66" fmla="*/ 55 w 617"/>
                  <a:gd name="T67" fmla="*/ 171 h 432"/>
                  <a:gd name="T68" fmla="*/ 71 w 617"/>
                  <a:gd name="T69" fmla="*/ 159 h 432"/>
                  <a:gd name="T70" fmla="*/ 93 w 617"/>
                  <a:gd name="T71" fmla="*/ 140 h 432"/>
                  <a:gd name="T72" fmla="*/ 113 w 617"/>
                  <a:gd name="T73" fmla="*/ 122 h 432"/>
                  <a:gd name="T74" fmla="*/ 135 w 617"/>
                  <a:gd name="T75" fmla="*/ 102 h 432"/>
                  <a:gd name="T76" fmla="*/ 158 w 617"/>
                  <a:gd name="T77" fmla="*/ 84 h 432"/>
                  <a:gd name="T78" fmla="*/ 180 w 617"/>
                  <a:gd name="T79" fmla="*/ 66 h 432"/>
                  <a:gd name="T80" fmla="*/ 207 w 617"/>
                  <a:gd name="T81" fmla="*/ 49 h 432"/>
                  <a:gd name="T82" fmla="*/ 237 w 617"/>
                  <a:gd name="T83" fmla="*/ 33 h 432"/>
                  <a:gd name="T84" fmla="*/ 257 w 617"/>
                  <a:gd name="T85" fmla="*/ 24 h 432"/>
                  <a:gd name="T86" fmla="*/ 263 w 617"/>
                  <a:gd name="T87" fmla="*/ 21 h 432"/>
                  <a:gd name="T88" fmla="*/ 271 w 617"/>
                  <a:gd name="T89" fmla="*/ 17 h 432"/>
                  <a:gd name="T90" fmla="*/ 281 w 617"/>
                  <a:gd name="T91" fmla="*/ 11 h 432"/>
                  <a:gd name="T92" fmla="*/ 289 w 617"/>
                  <a:gd name="T93" fmla="*/ 6 h 432"/>
                  <a:gd name="T94" fmla="*/ 295 w 617"/>
                  <a:gd name="T95" fmla="*/ 4 h 432"/>
                  <a:gd name="T96" fmla="*/ 299 w 617"/>
                  <a:gd name="T97" fmla="*/ 2 h 4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17"/>
                  <a:gd name="T148" fmla="*/ 0 h 432"/>
                  <a:gd name="T149" fmla="*/ 617 w 617"/>
                  <a:gd name="T150" fmla="*/ 432 h 4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17" h="432">
                    <a:moveTo>
                      <a:pt x="599" y="4"/>
                    </a:moveTo>
                    <a:lnTo>
                      <a:pt x="605" y="0"/>
                    </a:lnTo>
                    <a:lnTo>
                      <a:pt x="611" y="0"/>
                    </a:lnTo>
                    <a:lnTo>
                      <a:pt x="614" y="1"/>
                    </a:lnTo>
                    <a:lnTo>
                      <a:pt x="617" y="4"/>
                    </a:lnTo>
                    <a:lnTo>
                      <a:pt x="617" y="13"/>
                    </a:lnTo>
                    <a:lnTo>
                      <a:pt x="611" y="22"/>
                    </a:lnTo>
                    <a:lnTo>
                      <a:pt x="599" y="29"/>
                    </a:lnTo>
                    <a:lnTo>
                      <a:pt x="588" y="35"/>
                    </a:lnTo>
                    <a:lnTo>
                      <a:pt x="581" y="38"/>
                    </a:lnTo>
                    <a:lnTo>
                      <a:pt x="575" y="42"/>
                    </a:lnTo>
                    <a:lnTo>
                      <a:pt x="567" y="45"/>
                    </a:lnTo>
                    <a:lnTo>
                      <a:pt x="559" y="50"/>
                    </a:lnTo>
                    <a:lnTo>
                      <a:pt x="532" y="61"/>
                    </a:lnTo>
                    <a:lnTo>
                      <a:pt x="508" y="71"/>
                    </a:lnTo>
                    <a:lnTo>
                      <a:pt x="486" y="80"/>
                    </a:lnTo>
                    <a:lnTo>
                      <a:pt x="467" y="91"/>
                    </a:lnTo>
                    <a:lnTo>
                      <a:pt x="448" y="100"/>
                    </a:lnTo>
                    <a:lnTo>
                      <a:pt x="432" y="111"/>
                    </a:lnTo>
                    <a:lnTo>
                      <a:pt x="415" y="121"/>
                    </a:lnTo>
                    <a:lnTo>
                      <a:pt x="401" y="131"/>
                    </a:lnTo>
                    <a:lnTo>
                      <a:pt x="384" y="141"/>
                    </a:lnTo>
                    <a:lnTo>
                      <a:pt x="371" y="153"/>
                    </a:lnTo>
                    <a:lnTo>
                      <a:pt x="354" y="166"/>
                    </a:lnTo>
                    <a:lnTo>
                      <a:pt x="339" y="179"/>
                    </a:lnTo>
                    <a:lnTo>
                      <a:pt x="322" y="193"/>
                    </a:lnTo>
                    <a:lnTo>
                      <a:pt x="305" y="208"/>
                    </a:lnTo>
                    <a:lnTo>
                      <a:pt x="285" y="225"/>
                    </a:lnTo>
                    <a:lnTo>
                      <a:pt x="266" y="245"/>
                    </a:lnTo>
                    <a:lnTo>
                      <a:pt x="246" y="259"/>
                    </a:lnTo>
                    <a:lnTo>
                      <a:pt x="229" y="274"/>
                    </a:lnTo>
                    <a:lnTo>
                      <a:pt x="212" y="286"/>
                    </a:lnTo>
                    <a:lnTo>
                      <a:pt x="198" y="300"/>
                    </a:lnTo>
                    <a:lnTo>
                      <a:pt x="182" y="310"/>
                    </a:lnTo>
                    <a:lnTo>
                      <a:pt x="170" y="321"/>
                    </a:lnTo>
                    <a:lnTo>
                      <a:pt x="157" y="332"/>
                    </a:lnTo>
                    <a:lnTo>
                      <a:pt x="144" y="341"/>
                    </a:lnTo>
                    <a:lnTo>
                      <a:pt x="130" y="350"/>
                    </a:lnTo>
                    <a:lnTo>
                      <a:pt x="118" y="359"/>
                    </a:lnTo>
                    <a:lnTo>
                      <a:pt x="103" y="368"/>
                    </a:lnTo>
                    <a:lnTo>
                      <a:pt x="89" y="380"/>
                    </a:lnTo>
                    <a:lnTo>
                      <a:pt x="74" y="391"/>
                    </a:lnTo>
                    <a:lnTo>
                      <a:pt x="58" y="403"/>
                    </a:lnTo>
                    <a:lnTo>
                      <a:pt x="39" y="417"/>
                    </a:lnTo>
                    <a:lnTo>
                      <a:pt x="20" y="432"/>
                    </a:lnTo>
                    <a:lnTo>
                      <a:pt x="17" y="432"/>
                    </a:lnTo>
                    <a:lnTo>
                      <a:pt x="13" y="432"/>
                    </a:lnTo>
                    <a:lnTo>
                      <a:pt x="7" y="431"/>
                    </a:lnTo>
                    <a:lnTo>
                      <a:pt x="4" y="431"/>
                    </a:lnTo>
                    <a:lnTo>
                      <a:pt x="0" y="426"/>
                    </a:lnTo>
                    <a:lnTo>
                      <a:pt x="0" y="423"/>
                    </a:lnTo>
                    <a:lnTo>
                      <a:pt x="0" y="419"/>
                    </a:lnTo>
                    <a:lnTo>
                      <a:pt x="4" y="415"/>
                    </a:lnTo>
                    <a:lnTo>
                      <a:pt x="8" y="412"/>
                    </a:lnTo>
                    <a:lnTo>
                      <a:pt x="14" y="409"/>
                    </a:lnTo>
                    <a:lnTo>
                      <a:pt x="26" y="399"/>
                    </a:lnTo>
                    <a:lnTo>
                      <a:pt x="37" y="391"/>
                    </a:lnTo>
                    <a:lnTo>
                      <a:pt x="46" y="383"/>
                    </a:lnTo>
                    <a:lnTo>
                      <a:pt x="54" y="379"/>
                    </a:lnTo>
                    <a:lnTo>
                      <a:pt x="58" y="374"/>
                    </a:lnTo>
                    <a:lnTo>
                      <a:pt x="64" y="371"/>
                    </a:lnTo>
                    <a:lnTo>
                      <a:pt x="69" y="368"/>
                    </a:lnTo>
                    <a:lnTo>
                      <a:pt x="72" y="367"/>
                    </a:lnTo>
                    <a:lnTo>
                      <a:pt x="80" y="362"/>
                    </a:lnTo>
                    <a:lnTo>
                      <a:pt x="89" y="356"/>
                    </a:lnTo>
                    <a:lnTo>
                      <a:pt x="93" y="351"/>
                    </a:lnTo>
                    <a:lnTo>
                      <a:pt x="101" y="348"/>
                    </a:lnTo>
                    <a:lnTo>
                      <a:pt x="110" y="341"/>
                    </a:lnTo>
                    <a:lnTo>
                      <a:pt x="119" y="336"/>
                    </a:lnTo>
                    <a:lnTo>
                      <a:pt x="142" y="316"/>
                    </a:lnTo>
                    <a:lnTo>
                      <a:pt x="165" y="298"/>
                    </a:lnTo>
                    <a:lnTo>
                      <a:pt x="186" y="278"/>
                    </a:lnTo>
                    <a:lnTo>
                      <a:pt x="208" y="262"/>
                    </a:lnTo>
                    <a:lnTo>
                      <a:pt x="227" y="242"/>
                    </a:lnTo>
                    <a:lnTo>
                      <a:pt x="250" y="224"/>
                    </a:lnTo>
                    <a:lnTo>
                      <a:pt x="270" y="204"/>
                    </a:lnTo>
                    <a:lnTo>
                      <a:pt x="293" y="185"/>
                    </a:lnTo>
                    <a:lnTo>
                      <a:pt x="316" y="167"/>
                    </a:lnTo>
                    <a:lnTo>
                      <a:pt x="339" y="149"/>
                    </a:lnTo>
                    <a:lnTo>
                      <a:pt x="361" y="131"/>
                    </a:lnTo>
                    <a:lnTo>
                      <a:pt x="387" y="114"/>
                    </a:lnTo>
                    <a:lnTo>
                      <a:pt x="415" y="97"/>
                    </a:lnTo>
                    <a:lnTo>
                      <a:pt x="444" y="82"/>
                    </a:lnTo>
                    <a:lnTo>
                      <a:pt x="474" y="65"/>
                    </a:lnTo>
                    <a:lnTo>
                      <a:pt x="508" y="51"/>
                    </a:lnTo>
                    <a:lnTo>
                      <a:pt x="514" y="48"/>
                    </a:lnTo>
                    <a:lnTo>
                      <a:pt x="521" y="45"/>
                    </a:lnTo>
                    <a:lnTo>
                      <a:pt x="526" y="42"/>
                    </a:lnTo>
                    <a:lnTo>
                      <a:pt x="532" y="39"/>
                    </a:lnTo>
                    <a:lnTo>
                      <a:pt x="543" y="33"/>
                    </a:lnTo>
                    <a:lnTo>
                      <a:pt x="553" y="29"/>
                    </a:lnTo>
                    <a:lnTo>
                      <a:pt x="563" y="21"/>
                    </a:lnTo>
                    <a:lnTo>
                      <a:pt x="575" y="15"/>
                    </a:lnTo>
                    <a:lnTo>
                      <a:pt x="579" y="12"/>
                    </a:lnTo>
                    <a:lnTo>
                      <a:pt x="585" y="10"/>
                    </a:lnTo>
                    <a:lnTo>
                      <a:pt x="591" y="7"/>
                    </a:lnTo>
                    <a:lnTo>
                      <a:pt x="599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5" name="Freeform 273"/>
              <p:cNvSpPr>
                <a:spLocks/>
              </p:cNvSpPr>
              <p:nvPr/>
            </p:nvSpPr>
            <p:spPr bwMode="auto">
              <a:xfrm>
                <a:off x="1200" y="3751"/>
                <a:ext cx="361" cy="175"/>
              </a:xfrm>
              <a:custGeom>
                <a:avLst/>
                <a:gdLst>
                  <a:gd name="T0" fmla="*/ 166 w 724"/>
                  <a:gd name="T1" fmla="*/ 6 h 350"/>
                  <a:gd name="T2" fmla="*/ 156 w 724"/>
                  <a:gd name="T3" fmla="*/ 16 h 350"/>
                  <a:gd name="T4" fmla="*/ 141 w 724"/>
                  <a:gd name="T5" fmla="*/ 22 h 350"/>
                  <a:gd name="T6" fmla="*/ 117 w 724"/>
                  <a:gd name="T7" fmla="*/ 30 h 350"/>
                  <a:gd name="T8" fmla="*/ 91 w 724"/>
                  <a:gd name="T9" fmla="*/ 43 h 350"/>
                  <a:gd name="T10" fmla="*/ 61 w 724"/>
                  <a:gd name="T11" fmla="*/ 60 h 350"/>
                  <a:gd name="T12" fmla="*/ 33 w 724"/>
                  <a:gd name="T13" fmla="*/ 85 h 350"/>
                  <a:gd name="T14" fmla="*/ 17 w 724"/>
                  <a:gd name="T15" fmla="*/ 106 h 350"/>
                  <a:gd name="T16" fmla="*/ 11 w 724"/>
                  <a:gd name="T17" fmla="*/ 129 h 350"/>
                  <a:gd name="T18" fmla="*/ 14 w 724"/>
                  <a:gd name="T19" fmla="*/ 149 h 350"/>
                  <a:gd name="T20" fmla="*/ 28 w 724"/>
                  <a:gd name="T21" fmla="*/ 162 h 350"/>
                  <a:gd name="T22" fmla="*/ 51 w 724"/>
                  <a:gd name="T23" fmla="*/ 166 h 350"/>
                  <a:gd name="T24" fmla="*/ 84 w 724"/>
                  <a:gd name="T25" fmla="*/ 159 h 350"/>
                  <a:gd name="T26" fmla="*/ 118 w 724"/>
                  <a:gd name="T27" fmla="*/ 147 h 350"/>
                  <a:gd name="T28" fmla="*/ 151 w 724"/>
                  <a:gd name="T29" fmla="*/ 131 h 350"/>
                  <a:gd name="T30" fmla="*/ 181 w 724"/>
                  <a:gd name="T31" fmla="*/ 114 h 350"/>
                  <a:gd name="T32" fmla="*/ 214 w 724"/>
                  <a:gd name="T33" fmla="*/ 97 h 350"/>
                  <a:gd name="T34" fmla="*/ 242 w 724"/>
                  <a:gd name="T35" fmla="*/ 83 h 350"/>
                  <a:gd name="T36" fmla="*/ 264 w 724"/>
                  <a:gd name="T37" fmla="*/ 73 h 350"/>
                  <a:gd name="T38" fmla="*/ 284 w 724"/>
                  <a:gd name="T39" fmla="*/ 62 h 350"/>
                  <a:gd name="T40" fmla="*/ 306 w 724"/>
                  <a:gd name="T41" fmla="*/ 52 h 350"/>
                  <a:gd name="T42" fmla="*/ 329 w 724"/>
                  <a:gd name="T43" fmla="*/ 44 h 350"/>
                  <a:gd name="T44" fmla="*/ 352 w 724"/>
                  <a:gd name="T45" fmla="*/ 35 h 350"/>
                  <a:gd name="T46" fmla="*/ 361 w 724"/>
                  <a:gd name="T47" fmla="*/ 38 h 350"/>
                  <a:gd name="T48" fmla="*/ 353 w 724"/>
                  <a:gd name="T49" fmla="*/ 45 h 350"/>
                  <a:gd name="T50" fmla="*/ 343 w 724"/>
                  <a:gd name="T51" fmla="*/ 51 h 350"/>
                  <a:gd name="T52" fmla="*/ 331 w 724"/>
                  <a:gd name="T53" fmla="*/ 55 h 350"/>
                  <a:gd name="T54" fmla="*/ 317 w 724"/>
                  <a:gd name="T55" fmla="*/ 59 h 350"/>
                  <a:gd name="T56" fmla="*/ 305 w 724"/>
                  <a:gd name="T57" fmla="*/ 65 h 350"/>
                  <a:gd name="T58" fmla="*/ 284 w 724"/>
                  <a:gd name="T59" fmla="*/ 75 h 350"/>
                  <a:gd name="T60" fmla="*/ 244 w 724"/>
                  <a:gd name="T61" fmla="*/ 95 h 350"/>
                  <a:gd name="T62" fmla="*/ 203 w 724"/>
                  <a:gd name="T63" fmla="*/ 115 h 350"/>
                  <a:gd name="T64" fmla="*/ 165 w 724"/>
                  <a:gd name="T65" fmla="*/ 136 h 350"/>
                  <a:gd name="T66" fmla="*/ 124 w 724"/>
                  <a:gd name="T67" fmla="*/ 154 h 350"/>
                  <a:gd name="T68" fmla="*/ 82 w 724"/>
                  <a:gd name="T69" fmla="*/ 169 h 350"/>
                  <a:gd name="T70" fmla="*/ 68 w 724"/>
                  <a:gd name="T71" fmla="*/ 172 h 350"/>
                  <a:gd name="T72" fmla="*/ 60 w 724"/>
                  <a:gd name="T73" fmla="*/ 174 h 350"/>
                  <a:gd name="T74" fmla="*/ 50 w 724"/>
                  <a:gd name="T75" fmla="*/ 175 h 350"/>
                  <a:gd name="T76" fmla="*/ 38 w 724"/>
                  <a:gd name="T77" fmla="*/ 175 h 350"/>
                  <a:gd name="T78" fmla="*/ 16 w 724"/>
                  <a:gd name="T79" fmla="*/ 167 h 350"/>
                  <a:gd name="T80" fmla="*/ 4 w 724"/>
                  <a:gd name="T81" fmla="*/ 151 h 350"/>
                  <a:gd name="T82" fmla="*/ 0 w 724"/>
                  <a:gd name="T83" fmla="*/ 130 h 350"/>
                  <a:gd name="T84" fmla="*/ 4 w 724"/>
                  <a:gd name="T85" fmla="*/ 106 h 350"/>
                  <a:gd name="T86" fmla="*/ 17 w 724"/>
                  <a:gd name="T87" fmla="*/ 86 h 350"/>
                  <a:gd name="T88" fmla="*/ 43 w 724"/>
                  <a:gd name="T89" fmla="*/ 61 h 350"/>
                  <a:gd name="T90" fmla="*/ 72 w 724"/>
                  <a:gd name="T91" fmla="*/ 41 h 350"/>
                  <a:gd name="T92" fmla="*/ 99 w 724"/>
                  <a:gd name="T93" fmla="*/ 28 h 350"/>
                  <a:gd name="T94" fmla="*/ 124 w 724"/>
                  <a:gd name="T95" fmla="*/ 18 h 350"/>
                  <a:gd name="T96" fmla="*/ 153 w 724"/>
                  <a:gd name="T97" fmla="*/ 7 h 350"/>
                  <a:gd name="T98" fmla="*/ 174 w 724"/>
                  <a:gd name="T99" fmla="*/ 0 h 35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24"/>
                  <a:gd name="T151" fmla="*/ 0 h 350"/>
                  <a:gd name="T152" fmla="*/ 724 w 724"/>
                  <a:gd name="T153" fmla="*/ 350 h 35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24" h="350">
                    <a:moveTo>
                      <a:pt x="348" y="0"/>
                    </a:moveTo>
                    <a:lnTo>
                      <a:pt x="341" y="3"/>
                    </a:lnTo>
                    <a:lnTo>
                      <a:pt x="332" y="12"/>
                    </a:lnTo>
                    <a:lnTo>
                      <a:pt x="322" y="21"/>
                    </a:lnTo>
                    <a:lnTo>
                      <a:pt x="320" y="29"/>
                    </a:lnTo>
                    <a:lnTo>
                      <a:pt x="312" y="32"/>
                    </a:lnTo>
                    <a:lnTo>
                      <a:pt x="305" y="35"/>
                    </a:lnTo>
                    <a:lnTo>
                      <a:pt x="293" y="40"/>
                    </a:lnTo>
                    <a:lnTo>
                      <a:pt x="282" y="44"/>
                    </a:lnTo>
                    <a:lnTo>
                      <a:pt x="267" y="49"/>
                    </a:lnTo>
                    <a:lnTo>
                      <a:pt x="252" y="55"/>
                    </a:lnTo>
                    <a:lnTo>
                      <a:pt x="235" y="61"/>
                    </a:lnTo>
                    <a:lnTo>
                      <a:pt x="220" y="70"/>
                    </a:lnTo>
                    <a:lnTo>
                      <a:pt x="200" y="76"/>
                    </a:lnTo>
                    <a:lnTo>
                      <a:pt x="182" y="85"/>
                    </a:lnTo>
                    <a:lnTo>
                      <a:pt x="162" y="94"/>
                    </a:lnTo>
                    <a:lnTo>
                      <a:pt x="142" y="108"/>
                    </a:lnTo>
                    <a:lnTo>
                      <a:pt x="122" y="120"/>
                    </a:lnTo>
                    <a:lnTo>
                      <a:pt x="104" y="136"/>
                    </a:lnTo>
                    <a:lnTo>
                      <a:pt x="84" y="151"/>
                    </a:lnTo>
                    <a:lnTo>
                      <a:pt x="67" y="169"/>
                    </a:lnTo>
                    <a:lnTo>
                      <a:pt x="54" y="183"/>
                    </a:lnTo>
                    <a:lnTo>
                      <a:pt x="43" y="198"/>
                    </a:lnTo>
                    <a:lnTo>
                      <a:pt x="34" y="212"/>
                    </a:lnTo>
                    <a:lnTo>
                      <a:pt x="28" y="229"/>
                    </a:lnTo>
                    <a:lnTo>
                      <a:pt x="23" y="242"/>
                    </a:lnTo>
                    <a:lnTo>
                      <a:pt x="22" y="257"/>
                    </a:lnTo>
                    <a:lnTo>
                      <a:pt x="22" y="271"/>
                    </a:lnTo>
                    <a:lnTo>
                      <a:pt x="25" y="285"/>
                    </a:lnTo>
                    <a:lnTo>
                      <a:pt x="28" y="297"/>
                    </a:lnTo>
                    <a:lnTo>
                      <a:pt x="35" y="308"/>
                    </a:lnTo>
                    <a:lnTo>
                      <a:pt x="44" y="315"/>
                    </a:lnTo>
                    <a:lnTo>
                      <a:pt x="57" y="323"/>
                    </a:lnTo>
                    <a:lnTo>
                      <a:pt x="69" y="328"/>
                    </a:lnTo>
                    <a:lnTo>
                      <a:pt x="86" y="331"/>
                    </a:lnTo>
                    <a:lnTo>
                      <a:pt x="102" y="332"/>
                    </a:lnTo>
                    <a:lnTo>
                      <a:pt x="124" y="329"/>
                    </a:lnTo>
                    <a:lnTo>
                      <a:pt x="146" y="323"/>
                    </a:lnTo>
                    <a:lnTo>
                      <a:pt x="169" y="317"/>
                    </a:lnTo>
                    <a:lnTo>
                      <a:pt x="192" y="309"/>
                    </a:lnTo>
                    <a:lnTo>
                      <a:pt x="215" y="302"/>
                    </a:lnTo>
                    <a:lnTo>
                      <a:pt x="236" y="293"/>
                    </a:lnTo>
                    <a:lnTo>
                      <a:pt x="258" y="283"/>
                    </a:lnTo>
                    <a:lnTo>
                      <a:pt x="281" y="273"/>
                    </a:lnTo>
                    <a:lnTo>
                      <a:pt x="302" y="262"/>
                    </a:lnTo>
                    <a:lnTo>
                      <a:pt x="323" y="250"/>
                    </a:lnTo>
                    <a:lnTo>
                      <a:pt x="344" y="239"/>
                    </a:lnTo>
                    <a:lnTo>
                      <a:pt x="364" y="229"/>
                    </a:lnTo>
                    <a:lnTo>
                      <a:pt x="387" y="218"/>
                    </a:lnTo>
                    <a:lnTo>
                      <a:pt x="408" y="206"/>
                    </a:lnTo>
                    <a:lnTo>
                      <a:pt x="430" y="195"/>
                    </a:lnTo>
                    <a:lnTo>
                      <a:pt x="451" y="184"/>
                    </a:lnTo>
                    <a:lnTo>
                      <a:pt x="474" y="175"/>
                    </a:lnTo>
                    <a:lnTo>
                      <a:pt x="486" y="166"/>
                    </a:lnTo>
                    <a:lnTo>
                      <a:pt x="500" y="158"/>
                    </a:lnTo>
                    <a:lnTo>
                      <a:pt x="514" y="151"/>
                    </a:lnTo>
                    <a:lnTo>
                      <a:pt x="529" y="145"/>
                    </a:lnTo>
                    <a:lnTo>
                      <a:pt x="542" y="137"/>
                    </a:lnTo>
                    <a:lnTo>
                      <a:pt x="556" y="131"/>
                    </a:lnTo>
                    <a:lnTo>
                      <a:pt x="570" y="125"/>
                    </a:lnTo>
                    <a:lnTo>
                      <a:pt x="587" y="119"/>
                    </a:lnTo>
                    <a:lnTo>
                      <a:pt x="600" y="111"/>
                    </a:lnTo>
                    <a:lnTo>
                      <a:pt x="614" y="105"/>
                    </a:lnTo>
                    <a:lnTo>
                      <a:pt x="629" y="99"/>
                    </a:lnTo>
                    <a:lnTo>
                      <a:pt x="646" y="94"/>
                    </a:lnTo>
                    <a:lnTo>
                      <a:pt x="660" y="88"/>
                    </a:lnTo>
                    <a:lnTo>
                      <a:pt x="675" y="81"/>
                    </a:lnTo>
                    <a:lnTo>
                      <a:pt x="690" y="75"/>
                    </a:lnTo>
                    <a:lnTo>
                      <a:pt x="705" y="70"/>
                    </a:lnTo>
                    <a:lnTo>
                      <a:pt x="710" y="69"/>
                    </a:lnTo>
                    <a:lnTo>
                      <a:pt x="718" y="70"/>
                    </a:lnTo>
                    <a:lnTo>
                      <a:pt x="724" y="75"/>
                    </a:lnTo>
                    <a:lnTo>
                      <a:pt x="721" y="84"/>
                    </a:lnTo>
                    <a:lnTo>
                      <a:pt x="715" y="88"/>
                    </a:lnTo>
                    <a:lnTo>
                      <a:pt x="708" y="91"/>
                    </a:lnTo>
                    <a:lnTo>
                      <a:pt x="702" y="94"/>
                    </a:lnTo>
                    <a:lnTo>
                      <a:pt x="696" y="99"/>
                    </a:lnTo>
                    <a:lnTo>
                      <a:pt x="687" y="102"/>
                    </a:lnTo>
                    <a:lnTo>
                      <a:pt x="680" y="105"/>
                    </a:lnTo>
                    <a:lnTo>
                      <a:pt x="670" y="108"/>
                    </a:lnTo>
                    <a:lnTo>
                      <a:pt x="663" y="111"/>
                    </a:lnTo>
                    <a:lnTo>
                      <a:pt x="654" y="113"/>
                    </a:lnTo>
                    <a:lnTo>
                      <a:pt x="646" y="116"/>
                    </a:lnTo>
                    <a:lnTo>
                      <a:pt x="635" y="119"/>
                    </a:lnTo>
                    <a:lnTo>
                      <a:pt x="628" y="122"/>
                    </a:lnTo>
                    <a:lnTo>
                      <a:pt x="619" y="125"/>
                    </a:lnTo>
                    <a:lnTo>
                      <a:pt x="611" y="130"/>
                    </a:lnTo>
                    <a:lnTo>
                      <a:pt x="605" y="133"/>
                    </a:lnTo>
                    <a:lnTo>
                      <a:pt x="599" y="139"/>
                    </a:lnTo>
                    <a:lnTo>
                      <a:pt x="570" y="149"/>
                    </a:lnTo>
                    <a:lnTo>
                      <a:pt x="542" y="163"/>
                    </a:lnTo>
                    <a:lnTo>
                      <a:pt x="515" y="177"/>
                    </a:lnTo>
                    <a:lnTo>
                      <a:pt x="489" y="190"/>
                    </a:lnTo>
                    <a:lnTo>
                      <a:pt x="462" y="203"/>
                    </a:lnTo>
                    <a:lnTo>
                      <a:pt x="436" y="218"/>
                    </a:lnTo>
                    <a:lnTo>
                      <a:pt x="408" y="230"/>
                    </a:lnTo>
                    <a:lnTo>
                      <a:pt x="384" y="245"/>
                    </a:lnTo>
                    <a:lnTo>
                      <a:pt x="357" y="257"/>
                    </a:lnTo>
                    <a:lnTo>
                      <a:pt x="331" y="271"/>
                    </a:lnTo>
                    <a:lnTo>
                      <a:pt x="302" y="283"/>
                    </a:lnTo>
                    <a:lnTo>
                      <a:pt x="276" y="297"/>
                    </a:lnTo>
                    <a:lnTo>
                      <a:pt x="249" y="308"/>
                    </a:lnTo>
                    <a:lnTo>
                      <a:pt x="221" y="318"/>
                    </a:lnTo>
                    <a:lnTo>
                      <a:pt x="194" y="329"/>
                    </a:lnTo>
                    <a:lnTo>
                      <a:pt x="165" y="338"/>
                    </a:lnTo>
                    <a:lnTo>
                      <a:pt x="154" y="340"/>
                    </a:lnTo>
                    <a:lnTo>
                      <a:pt x="143" y="343"/>
                    </a:lnTo>
                    <a:lnTo>
                      <a:pt x="137" y="343"/>
                    </a:lnTo>
                    <a:lnTo>
                      <a:pt x="131" y="344"/>
                    </a:lnTo>
                    <a:lnTo>
                      <a:pt x="125" y="346"/>
                    </a:lnTo>
                    <a:lnTo>
                      <a:pt x="121" y="347"/>
                    </a:lnTo>
                    <a:lnTo>
                      <a:pt x="114" y="347"/>
                    </a:lnTo>
                    <a:lnTo>
                      <a:pt x="107" y="349"/>
                    </a:lnTo>
                    <a:lnTo>
                      <a:pt x="101" y="349"/>
                    </a:lnTo>
                    <a:lnTo>
                      <a:pt x="96" y="349"/>
                    </a:lnTo>
                    <a:lnTo>
                      <a:pt x="86" y="349"/>
                    </a:lnTo>
                    <a:lnTo>
                      <a:pt x="76" y="350"/>
                    </a:lnTo>
                    <a:lnTo>
                      <a:pt x="60" y="347"/>
                    </a:lnTo>
                    <a:lnTo>
                      <a:pt x="46" y="343"/>
                    </a:lnTo>
                    <a:lnTo>
                      <a:pt x="32" y="334"/>
                    </a:lnTo>
                    <a:lnTo>
                      <a:pt x="23" y="324"/>
                    </a:lnTo>
                    <a:lnTo>
                      <a:pt x="14" y="314"/>
                    </a:lnTo>
                    <a:lnTo>
                      <a:pt x="8" y="302"/>
                    </a:lnTo>
                    <a:lnTo>
                      <a:pt x="3" y="288"/>
                    </a:lnTo>
                    <a:lnTo>
                      <a:pt x="2" y="274"/>
                    </a:lnTo>
                    <a:lnTo>
                      <a:pt x="0" y="259"/>
                    </a:lnTo>
                    <a:lnTo>
                      <a:pt x="2" y="242"/>
                    </a:lnTo>
                    <a:lnTo>
                      <a:pt x="3" y="227"/>
                    </a:lnTo>
                    <a:lnTo>
                      <a:pt x="9" y="212"/>
                    </a:lnTo>
                    <a:lnTo>
                      <a:pt x="15" y="197"/>
                    </a:lnTo>
                    <a:lnTo>
                      <a:pt x="25" y="184"/>
                    </a:lnTo>
                    <a:lnTo>
                      <a:pt x="34" y="171"/>
                    </a:lnTo>
                    <a:lnTo>
                      <a:pt x="46" y="160"/>
                    </a:lnTo>
                    <a:lnTo>
                      <a:pt x="67" y="139"/>
                    </a:lnTo>
                    <a:lnTo>
                      <a:pt x="87" y="122"/>
                    </a:lnTo>
                    <a:lnTo>
                      <a:pt x="107" y="105"/>
                    </a:lnTo>
                    <a:lnTo>
                      <a:pt x="127" y="94"/>
                    </a:lnTo>
                    <a:lnTo>
                      <a:pt x="145" y="81"/>
                    </a:lnTo>
                    <a:lnTo>
                      <a:pt x="162" y="72"/>
                    </a:lnTo>
                    <a:lnTo>
                      <a:pt x="180" y="62"/>
                    </a:lnTo>
                    <a:lnTo>
                      <a:pt x="198" y="56"/>
                    </a:lnTo>
                    <a:lnTo>
                      <a:pt x="215" y="49"/>
                    </a:lnTo>
                    <a:lnTo>
                      <a:pt x="232" y="43"/>
                    </a:lnTo>
                    <a:lnTo>
                      <a:pt x="249" y="35"/>
                    </a:lnTo>
                    <a:lnTo>
                      <a:pt x="268" y="29"/>
                    </a:lnTo>
                    <a:lnTo>
                      <a:pt x="285" y="21"/>
                    </a:lnTo>
                    <a:lnTo>
                      <a:pt x="306" y="15"/>
                    </a:lnTo>
                    <a:lnTo>
                      <a:pt x="325" y="8"/>
                    </a:ln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6" name="Freeform 274"/>
              <p:cNvSpPr>
                <a:spLocks/>
              </p:cNvSpPr>
              <p:nvPr/>
            </p:nvSpPr>
            <p:spPr bwMode="auto">
              <a:xfrm>
                <a:off x="1261" y="3686"/>
                <a:ext cx="150" cy="40"/>
              </a:xfrm>
              <a:custGeom>
                <a:avLst/>
                <a:gdLst>
                  <a:gd name="T0" fmla="*/ 33 w 298"/>
                  <a:gd name="T1" fmla="*/ 0 h 79"/>
                  <a:gd name="T2" fmla="*/ 38 w 298"/>
                  <a:gd name="T3" fmla="*/ 2 h 79"/>
                  <a:gd name="T4" fmla="*/ 37 w 298"/>
                  <a:gd name="T5" fmla="*/ 5 h 79"/>
                  <a:gd name="T6" fmla="*/ 32 w 298"/>
                  <a:gd name="T7" fmla="*/ 10 h 79"/>
                  <a:gd name="T8" fmla="*/ 26 w 298"/>
                  <a:gd name="T9" fmla="*/ 14 h 79"/>
                  <a:gd name="T10" fmla="*/ 20 w 298"/>
                  <a:gd name="T11" fmla="*/ 18 h 79"/>
                  <a:gd name="T12" fmla="*/ 16 w 298"/>
                  <a:gd name="T13" fmla="*/ 21 h 79"/>
                  <a:gd name="T14" fmla="*/ 14 w 298"/>
                  <a:gd name="T15" fmla="*/ 26 h 79"/>
                  <a:gd name="T16" fmla="*/ 22 w 298"/>
                  <a:gd name="T17" fmla="*/ 28 h 79"/>
                  <a:gd name="T18" fmla="*/ 37 w 298"/>
                  <a:gd name="T19" fmla="*/ 29 h 79"/>
                  <a:gd name="T20" fmla="*/ 52 w 298"/>
                  <a:gd name="T21" fmla="*/ 29 h 79"/>
                  <a:gd name="T22" fmla="*/ 69 w 298"/>
                  <a:gd name="T23" fmla="*/ 27 h 79"/>
                  <a:gd name="T24" fmla="*/ 88 w 298"/>
                  <a:gd name="T25" fmla="*/ 27 h 79"/>
                  <a:gd name="T26" fmla="*/ 106 w 298"/>
                  <a:gd name="T27" fmla="*/ 27 h 79"/>
                  <a:gd name="T28" fmla="*/ 124 w 298"/>
                  <a:gd name="T29" fmla="*/ 27 h 79"/>
                  <a:gd name="T30" fmla="*/ 141 w 298"/>
                  <a:gd name="T31" fmla="*/ 31 h 79"/>
                  <a:gd name="T32" fmla="*/ 148 w 298"/>
                  <a:gd name="T33" fmla="*/ 34 h 79"/>
                  <a:gd name="T34" fmla="*/ 144 w 298"/>
                  <a:gd name="T35" fmla="*/ 38 h 79"/>
                  <a:gd name="T36" fmla="*/ 140 w 298"/>
                  <a:gd name="T37" fmla="*/ 40 h 79"/>
                  <a:gd name="T38" fmla="*/ 132 w 298"/>
                  <a:gd name="T39" fmla="*/ 40 h 79"/>
                  <a:gd name="T40" fmla="*/ 125 w 298"/>
                  <a:gd name="T41" fmla="*/ 39 h 79"/>
                  <a:gd name="T42" fmla="*/ 118 w 298"/>
                  <a:gd name="T43" fmla="*/ 38 h 79"/>
                  <a:gd name="T44" fmla="*/ 111 w 298"/>
                  <a:gd name="T45" fmla="*/ 38 h 79"/>
                  <a:gd name="T46" fmla="*/ 103 w 298"/>
                  <a:gd name="T47" fmla="*/ 38 h 79"/>
                  <a:gd name="T48" fmla="*/ 95 w 298"/>
                  <a:gd name="T49" fmla="*/ 38 h 79"/>
                  <a:gd name="T50" fmla="*/ 87 w 298"/>
                  <a:gd name="T51" fmla="*/ 38 h 79"/>
                  <a:gd name="T52" fmla="*/ 78 w 298"/>
                  <a:gd name="T53" fmla="*/ 39 h 79"/>
                  <a:gd name="T54" fmla="*/ 70 w 298"/>
                  <a:gd name="T55" fmla="*/ 39 h 79"/>
                  <a:gd name="T56" fmla="*/ 63 w 298"/>
                  <a:gd name="T57" fmla="*/ 39 h 79"/>
                  <a:gd name="T58" fmla="*/ 56 w 298"/>
                  <a:gd name="T59" fmla="*/ 39 h 79"/>
                  <a:gd name="T60" fmla="*/ 49 w 298"/>
                  <a:gd name="T61" fmla="*/ 40 h 79"/>
                  <a:gd name="T62" fmla="*/ 41 w 298"/>
                  <a:gd name="T63" fmla="*/ 40 h 79"/>
                  <a:gd name="T64" fmla="*/ 35 w 298"/>
                  <a:gd name="T65" fmla="*/ 40 h 79"/>
                  <a:gd name="T66" fmla="*/ 27 w 298"/>
                  <a:gd name="T67" fmla="*/ 40 h 79"/>
                  <a:gd name="T68" fmla="*/ 17 w 298"/>
                  <a:gd name="T69" fmla="*/ 39 h 79"/>
                  <a:gd name="T70" fmla="*/ 6 w 298"/>
                  <a:gd name="T71" fmla="*/ 35 h 79"/>
                  <a:gd name="T72" fmla="*/ 1 w 298"/>
                  <a:gd name="T73" fmla="*/ 30 h 79"/>
                  <a:gd name="T74" fmla="*/ 0 w 298"/>
                  <a:gd name="T75" fmla="*/ 23 h 79"/>
                  <a:gd name="T76" fmla="*/ 4 w 298"/>
                  <a:gd name="T77" fmla="*/ 16 h 79"/>
                  <a:gd name="T78" fmla="*/ 9 w 298"/>
                  <a:gd name="T79" fmla="*/ 9 h 79"/>
                  <a:gd name="T80" fmla="*/ 18 w 298"/>
                  <a:gd name="T81" fmla="*/ 4 h 79"/>
                  <a:gd name="T82" fmla="*/ 27 w 298"/>
                  <a:gd name="T83" fmla="*/ 0 h 79"/>
                  <a:gd name="T84" fmla="*/ 31 w 298"/>
                  <a:gd name="T85" fmla="*/ 0 h 7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98"/>
                  <a:gd name="T130" fmla="*/ 0 h 79"/>
                  <a:gd name="T131" fmla="*/ 298 w 298"/>
                  <a:gd name="T132" fmla="*/ 79 h 7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98" h="79">
                    <a:moveTo>
                      <a:pt x="62" y="0"/>
                    </a:moveTo>
                    <a:lnTo>
                      <a:pt x="65" y="0"/>
                    </a:lnTo>
                    <a:lnTo>
                      <a:pt x="70" y="1"/>
                    </a:lnTo>
                    <a:lnTo>
                      <a:pt x="76" y="3"/>
                    </a:lnTo>
                    <a:lnTo>
                      <a:pt x="77" y="6"/>
                    </a:lnTo>
                    <a:lnTo>
                      <a:pt x="73" y="10"/>
                    </a:lnTo>
                    <a:lnTo>
                      <a:pt x="70" y="15"/>
                    </a:lnTo>
                    <a:lnTo>
                      <a:pt x="64" y="19"/>
                    </a:lnTo>
                    <a:lnTo>
                      <a:pt x="59" y="24"/>
                    </a:lnTo>
                    <a:lnTo>
                      <a:pt x="51" y="27"/>
                    </a:lnTo>
                    <a:lnTo>
                      <a:pt x="45" y="30"/>
                    </a:lnTo>
                    <a:lnTo>
                      <a:pt x="39" y="35"/>
                    </a:lnTo>
                    <a:lnTo>
                      <a:pt x="36" y="38"/>
                    </a:lnTo>
                    <a:lnTo>
                      <a:pt x="32" y="41"/>
                    </a:lnTo>
                    <a:lnTo>
                      <a:pt x="29" y="47"/>
                    </a:lnTo>
                    <a:lnTo>
                      <a:pt x="27" y="51"/>
                    </a:lnTo>
                    <a:lnTo>
                      <a:pt x="32" y="54"/>
                    </a:lnTo>
                    <a:lnTo>
                      <a:pt x="44" y="56"/>
                    </a:lnTo>
                    <a:lnTo>
                      <a:pt x="58" y="57"/>
                    </a:lnTo>
                    <a:lnTo>
                      <a:pt x="73" y="57"/>
                    </a:lnTo>
                    <a:lnTo>
                      <a:pt x="88" y="57"/>
                    </a:lnTo>
                    <a:lnTo>
                      <a:pt x="103" y="57"/>
                    </a:lnTo>
                    <a:lnTo>
                      <a:pt x="120" y="56"/>
                    </a:lnTo>
                    <a:lnTo>
                      <a:pt x="138" y="54"/>
                    </a:lnTo>
                    <a:lnTo>
                      <a:pt x="157" y="54"/>
                    </a:lnTo>
                    <a:lnTo>
                      <a:pt x="175" y="54"/>
                    </a:lnTo>
                    <a:lnTo>
                      <a:pt x="192" y="53"/>
                    </a:lnTo>
                    <a:lnTo>
                      <a:pt x="210" y="53"/>
                    </a:lnTo>
                    <a:lnTo>
                      <a:pt x="230" y="54"/>
                    </a:lnTo>
                    <a:lnTo>
                      <a:pt x="246" y="54"/>
                    </a:lnTo>
                    <a:lnTo>
                      <a:pt x="265" y="57"/>
                    </a:lnTo>
                    <a:lnTo>
                      <a:pt x="281" y="62"/>
                    </a:lnTo>
                    <a:lnTo>
                      <a:pt x="298" y="67"/>
                    </a:lnTo>
                    <a:lnTo>
                      <a:pt x="295" y="68"/>
                    </a:lnTo>
                    <a:lnTo>
                      <a:pt x="292" y="73"/>
                    </a:lnTo>
                    <a:lnTo>
                      <a:pt x="287" y="76"/>
                    </a:lnTo>
                    <a:lnTo>
                      <a:pt x="287" y="79"/>
                    </a:lnTo>
                    <a:lnTo>
                      <a:pt x="278" y="79"/>
                    </a:lnTo>
                    <a:lnTo>
                      <a:pt x="271" y="79"/>
                    </a:lnTo>
                    <a:lnTo>
                      <a:pt x="263" y="79"/>
                    </a:lnTo>
                    <a:lnTo>
                      <a:pt x="257" y="79"/>
                    </a:lnTo>
                    <a:lnTo>
                      <a:pt x="249" y="77"/>
                    </a:lnTo>
                    <a:lnTo>
                      <a:pt x="242" y="77"/>
                    </a:lnTo>
                    <a:lnTo>
                      <a:pt x="234" y="76"/>
                    </a:lnTo>
                    <a:lnTo>
                      <a:pt x="228" y="76"/>
                    </a:lnTo>
                    <a:lnTo>
                      <a:pt x="220" y="76"/>
                    </a:lnTo>
                    <a:lnTo>
                      <a:pt x="213" y="76"/>
                    </a:lnTo>
                    <a:lnTo>
                      <a:pt x="204" y="76"/>
                    </a:lnTo>
                    <a:lnTo>
                      <a:pt x="196" y="76"/>
                    </a:lnTo>
                    <a:lnTo>
                      <a:pt x="188" y="76"/>
                    </a:lnTo>
                    <a:lnTo>
                      <a:pt x="179" y="76"/>
                    </a:lnTo>
                    <a:lnTo>
                      <a:pt x="172" y="76"/>
                    </a:lnTo>
                    <a:lnTo>
                      <a:pt x="163" y="79"/>
                    </a:lnTo>
                    <a:lnTo>
                      <a:pt x="155" y="77"/>
                    </a:lnTo>
                    <a:lnTo>
                      <a:pt x="147" y="77"/>
                    </a:lnTo>
                    <a:lnTo>
                      <a:pt x="140" y="77"/>
                    </a:lnTo>
                    <a:lnTo>
                      <a:pt x="134" y="77"/>
                    </a:lnTo>
                    <a:lnTo>
                      <a:pt x="126" y="77"/>
                    </a:lnTo>
                    <a:lnTo>
                      <a:pt x="118" y="77"/>
                    </a:lnTo>
                    <a:lnTo>
                      <a:pt x="111" y="77"/>
                    </a:lnTo>
                    <a:lnTo>
                      <a:pt x="105" y="79"/>
                    </a:lnTo>
                    <a:lnTo>
                      <a:pt x="97" y="79"/>
                    </a:lnTo>
                    <a:lnTo>
                      <a:pt x="89" y="79"/>
                    </a:lnTo>
                    <a:lnTo>
                      <a:pt x="82" y="79"/>
                    </a:lnTo>
                    <a:lnTo>
                      <a:pt x="76" y="79"/>
                    </a:lnTo>
                    <a:lnTo>
                      <a:pt x="70" y="79"/>
                    </a:lnTo>
                    <a:lnTo>
                      <a:pt x="62" y="79"/>
                    </a:lnTo>
                    <a:lnTo>
                      <a:pt x="54" y="79"/>
                    </a:lnTo>
                    <a:lnTo>
                      <a:pt x="48" y="79"/>
                    </a:lnTo>
                    <a:lnTo>
                      <a:pt x="33" y="77"/>
                    </a:lnTo>
                    <a:lnTo>
                      <a:pt x="21" y="74"/>
                    </a:lnTo>
                    <a:lnTo>
                      <a:pt x="12" y="70"/>
                    </a:lnTo>
                    <a:lnTo>
                      <a:pt x="7" y="65"/>
                    </a:lnTo>
                    <a:lnTo>
                      <a:pt x="1" y="59"/>
                    </a:lnTo>
                    <a:lnTo>
                      <a:pt x="0" y="53"/>
                    </a:lnTo>
                    <a:lnTo>
                      <a:pt x="0" y="45"/>
                    </a:lnTo>
                    <a:lnTo>
                      <a:pt x="4" y="39"/>
                    </a:lnTo>
                    <a:lnTo>
                      <a:pt x="7" y="32"/>
                    </a:lnTo>
                    <a:lnTo>
                      <a:pt x="12" y="24"/>
                    </a:lnTo>
                    <a:lnTo>
                      <a:pt x="18" y="18"/>
                    </a:lnTo>
                    <a:lnTo>
                      <a:pt x="27" y="13"/>
                    </a:lnTo>
                    <a:lnTo>
                      <a:pt x="35" y="7"/>
                    </a:lnTo>
                    <a:lnTo>
                      <a:pt x="44" y="3"/>
                    </a:lnTo>
                    <a:lnTo>
                      <a:pt x="53" y="0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7" name="Freeform 275"/>
              <p:cNvSpPr>
                <a:spLocks/>
              </p:cNvSpPr>
              <p:nvPr/>
            </p:nvSpPr>
            <p:spPr bwMode="auto">
              <a:xfrm>
                <a:off x="1353" y="3664"/>
                <a:ext cx="17" cy="58"/>
              </a:xfrm>
              <a:custGeom>
                <a:avLst/>
                <a:gdLst>
                  <a:gd name="T0" fmla="*/ 12 w 35"/>
                  <a:gd name="T1" fmla="*/ 0 h 116"/>
                  <a:gd name="T2" fmla="*/ 17 w 35"/>
                  <a:gd name="T3" fmla="*/ 1 h 116"/>
                  <a:gd name="T4" fmla="*/ 15 w 35"/>
                  <a:gd name="T5" fmla="*/ 6 h 116"/>
                  <a:gd name="T6" fmla="*/ 14 w 35"/>
                  <a:gd name="T7" fmla="*/ 10 h 116"/>
                  <a:gd name="T8" fmla="*/ 12 w 35"/>
                  <a:gd name="T9" fmla="*/ 15 h 116"/>
                  <a:gd name="T10" fmla="*/ 12 w 35"/>
                  <a:gd name="T11" fmla="*/ 20 h 116"/>
                  <a:gd name="T12" fmla="*/ 10 w 35"/>
                  <a:gd name="T13" fmla="*/ 24 h 116"/>
                  <a:gd name="T14" fmla="*/ 10 w 35"/>
                  <a:gd name="T15" fmla="*/ 29 h 116"/>
                  <a:gd name="T16" fmla="*/ 9 w 35"/>
                  <a:gd name="T17" fmla="*/ 33 h 116"/>
                  <a:gd name="T18" fmla="*/ 9 w 35"/>
                  <a:gd name="T19" fmla="*/ 38 h 116"/>
                  <a:gd name="T20" fmla="*/ 8 w 35"/>
                  <a:gd name="T21" fmla="*/ 42 h 116"/>
                  <a:gd name="T22" fmla="*/ 8 w 35"/>
                  <a:gd name="T23" fmla="*/ 45 h 116"/>
                  <a:gd name="T24" fmla="*/ 8 w 35"/>
                  <a:gd name="T25" fmla="*/ 48 h 116"/>
                  <a:gd name="T26" fmla="*/ 8 w 35"/>
                  <a:gd name="T27" fmla="*/ 51 h 116"/>
                  <a:gd name="T28" fmla="*/ 8 w 35"/>
                  <a:gd name="T29" fmla="*/ 55 h 116"/>
                  <a:gd name="T30" fmla="*/ 8 w 35"/>
                  <a:gd name="T31" fmla="*/ 58 h 116"/>
                  <a:gd name="T32" fmla="*/ 4 w 35"/>
                  <a:gd name="T33" fmla="*/ 56 h 116"/>
                  <a:gd name="T34" fmla="*/ 1 w 35"/>
                  <a:gd name="T35" fmla="*/ 55 h 116"/>
                  <a:gd name="T36" fmla="*/ 1 w 35"/>
                  <a:gd name="T37" fmla="*/ 51 h 116"/>
                  <a:gd name="T38" fmla="*/ 0 w 35"/>
                  <a:gd name="T39" fmla="*/ 48 h 116"/>
                  <a:gd name="T40" fmla="*/ 0 w 35"/>
                  <a:gd name="T41" fmla="*/ 43 h 116"/>
                  <a:gd name="T42" fmla="*/ 0 w 35"/>
                  <a:gd name="T43" fmla="*/ 40 h 116"/>
                  <a:gd name="T44" fmla="*/ 0 w 35"/>
                  <a:gd name="T45" fmla="*/ 36 h 116"/>
                  <a:gd name="T46" fmla="*/ 0 w 35"/>
                  <a:gd name="T47" fmla="*/ 32 h 116"/>
                  <a:gd name="T48" fmla="*/ 0 w 35"/>
                  <a:gd name="T49" fmla="*/ 29 h 116"/>
                  <a:gd name="T50" fmla="*/ 1 w 35"/>
                  <a:gd name="T51" fmla="*/ 26 h 116"/>
                  <a:gd name="T52" fmla="*/ 1 w 35"/>
                  <a:gd name="T53" fmla="*/ 22 h 116"/>
                  <a:gd name="T54" fmla="*/ 1 w 35"/>
                  <a:gd name="T55" fmla="*/ 18 h 116"/>
                  <a:gd name="T56" fmla="*/ 3 w 35"/>
                  <a:gd name="T57" fmla="*/ 15 h 116"/>
                  <a:gd name="T58" fmla="*/ 5 w 35"/>
                  <a:gd name="T59" fmla="*/ 12 h 116"/>
                  <a:gd name="T60" fmla="*/ 5 w 35"/>
                  <a:gd name="T61" fmla="*/ 9 h 116"/>
                  <a:gd name="T62" fmla="*/ 7 w 35"/>
                  <a:gd name="T63" fmla="*/ 5 h 116"/>
                  <a:gd name="T64" fmla="*/ 9 w 35"/>
                  <a:gd name="T65" fmla="*/ 3 h 116"/>
                  <a:gd name="T66" fmla="*/ 12 w 35"/>
                  <a:gd name="T67" fmla="*/ 0 h 116"/>
                  <a:gd name="T68" fmla="*/ 12 w 35"/>
                  <a:gd name="T69" fmla="*/ 0 h 11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5"/>
                  <a:gd name="T106" fmla="*/ 0 h 116"/>
                  <a:gd name="T107" fmla="*/ 35 w 35"/>
                  <a:gd name="T108" fmla="*/ 116 h 11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5" h="116">
                    <a:moveTo>
                      <a:pt x="25" y="0"/>
                    </a:moveTo>
                    <a:lnTo>
                      <a:pt x="35" y="2"/>
                    </a:lnTo>
                    <a:lnTo>
                      <a:pt x="31" y="11"/>
                    </a:lnTo>
                    <a:lnTo>
                      <a:pt x="28" y="20"/>
                    </a:lnTo>
                    <a:lnTo>
                      <a:pt x="25" y="31"/>
                    </a:lnTo>
                    <a:lnTo>
                      <a:pt x="25" y="40"/>
                    </a:lnTo>
                    <a:lnTo>
                      <a:pt x="20" y="48"/>
                    </a:lnTo>
                    <a:lnTo>
                      <a:pt x="20" y="58"/>
                    </a:lnTo>
                    <a:lnTo>
                      <a:pt x="19" y="66"/>
                    </a:lnTo>
                    <a:lnTo>
                      <a:pt x="19" y="75"/>
                    </a:lnTo>
                    <a:lnTo>
                      <a:pt x="17" y="83"/>
                    </a:lnTo>
                    <a:lnTo>
                      <a:pt x="17" y="90"/>
                    </a:lnTo>
                    <a:lnTo>
                      <a:pt x="17" y="96"/>
                    </a:lnTo>
                    <a:lnTo>
                      <a:pt x="17" y="102"/>
                    </a:lnTo>
                    <a:lnTo>
                      <a:pt x="16" y="110"/>
                    </a:lnTo>
                    <a:lnTo>
                      <a:pt x="16" y="116"/>
                    </a:lnTo>
                    <a:lnTo>
                      <a:pt x="8" y="112"/>
                    </a:lnTo>
                    <a:lnTo>
                      <a:pt x="3" y="110"/>
                    </a:lnTo>
                    <a:lnTo>
                      <a:pt x="2" y="101"/>
                    </a:lnTo>
                    <a:lnTo>
                      <a:pt x="0" y="95"/>
                    </a:lnTo>
                    <a:lnTo>
                      <a:pt x="0" y="86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0" y="64"/>
                    </a:lnTo>
                    <a:lnTo>
                      <a:pt x="0" y="57"/>
                    </a:lnTo>
                    <a:lnTo>
                      <a:pt x="2" y="51"/>
                    </a:lnTo>
                    <a:lnTo>
                      <a:pt x="2" y="43"/>
                    </a:lnTo>
                    <a:lnTo>
                      <a:pt x="3" y="35"/>
                    </a:lnTo>
                    <a:lnTo>
                      <a:pt x="6" y="29"/>
                    </a:lnTo>
                    <a:lnTo>
                      <a:pt x="10" y="23"/>
                    </a:lnTo>
                    <a:lnTo>
                      <a:pt x="11" y="17"/>
                    </a:lnTo>
                    <a:lnTo>
                      <a:pt x="14" y="10"/>
                    </a:lnTo>
                    <a:lnTo>
                      <a:pt x="19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8" name="Freeform 276"/>
              <p:cNvSpPr>
                <a:spLocks/>
              </p:cNvSpPr>
              <p:nvPr/>
            </p:nvSpPr>
            <p:spPr bwMode="auto">
              <a:xfrm>
                <a:off x="1275" y="3593"/>
                <a:ext cx="60" cy="105"/>
              </a:xfrm>
              <a:custGeom>
                <a:avLst/>
                <a:gdLst>
                  <a:gd name="T0" fmla="*/ 45 w 120"/>
                  <a:gd name="T1" fmla="*/ 3 h 210"/>
                  <a:gd name="T2" fmla="*/ 48 w 120"/>
                  <a:gd name="T3" fmla="*/ 0 h 210"/>
                  <a:gd name="T4" fmla="*/ 54 w 120"/>
                  <a:gd name="T5" fmla="*/ 2 h 210"/>
                  <a:gd name="T6" fmla="*/ 58 w 120"/>
                  <a:gd name="T7" fmla="*/ 5 h 210"/>
                  <a:gd name="T8" fmla="*/ 60 w 120"/>
                  <a:gd name="T9" fmla="*/ 10 h 210"/>
                  <a:gd name="T10" fmla="*/ 59 w 120"/>
                  <a:gd name="T11" fmla="*/ 13 h 210"/>
                  <a:gd name="T12" fmla="*/ 57 w 120"/>
                  <a:gd name="T13" fmla="*/ 19 h 210"/>
                  <a:gd name="T14" fmla="*/ 54 w 120"/>
                  <a:gd name="T15" fmla="*/ 24 h 210"/>
                  <a:gd name="T16" fmla="*/ 51 w 120"/>
                  <a:gd name="T17" fmla="*/ 29 h 210"/>
                  <a:gd name="T18" fmla="*/ 47 w 120"/>
                  <a:gd name="T19" fmla="*/ 34 h 210"/>
                  <a:gd name="T20" fmla="*/ 44 w 120"/>
                  <a:gd name="T21" fmla="*/ 39 h 210"/>
                  <a:gd name="T22" fmla="*/ 40 w 120"/>
                  <a:gd name="T23" fmla="*/ 44 h 210"/>
                  <a:gd name="T24" fmla="*/ 38 w 120"/>
                  <a:gd name="T25" fmla="*/ 50 h 210"/>
                  <a:gd name="T26" fmla="*/ 35 w 120"/>
                  <a:gd name="T27" fmla="*/ 53 h 210"/>
                  <a:gd name="T28" fmla="*/ 33 w 120"/>
                  <a:gd name="T29" fmla="*/ 55 h 210"/>
                  <a:gd name="T30" fmla="*/ 31 w 120"/>
                  <a:gd name="T31" fmla="*/ 59 h 210"/>
                  <a:gd name="T32" fmla="*/ 30 w 120"/>
                  <a:gd name="T33" fmla="*/ 63 h 210"/>
                  <a:gd name="T34" fmla="*/ 28 w 120"/>
                  <a:gd name="T35" fmla="*/ 66 h 210"/>
                  <a:gd name="T36" fmla="*/ 26 w 120"/>
                  <a:gd name="T37" fmla="*/ 71 h 210"/>
                  <a:gd name="T38" fmla="*/ 24 w 120"/>
                  <a:gd name="T39" fmla="*/ 74 h 210"/>
                  <a:gd name="T40" fmla="*/ 22 w 120"/>
                  <a:gd name="T41" fmla="*/ 79 h 210"/>
                  <a:gd name="T42" fmla="*/ 19 w 120"/>
                  <a:gd name="T43" fmla="*/ 82 h 210"/>
                  <a:gd name="T44" fmla="*/ 18 w 120"/>
                  <a:gd name="T45" fmla="*/ 85 h 210"/>
                  <a:gd name="T46" fmla="*/ 15 w 120"/>
                  <a:gd name="T47" fmla="*/ 89 h 210"/>
                  <a:gd name="T48" fmla="*/ 14 w 120"/>
                  <a:gd name="T49" fmla="*/ 93 h 210"/>
                  <a:gd name="T50" fmla="*/ 11 w 120"/>
                  <a:gd name="T51" fmla="*/ 95 h 210"/>
                  <a:gd name="T52" fmla="*/ 9 w 120"/>
                  <a:gd name="T53" fmla="*/ 98 h 210"/>
                  <a:gd name="T54" fmla="*/ 7 w 120"/>
                  <a:gd name="T55" fmla="*/ 101 h 210"/>
                  <a:gd name="T56" fmla="*/ 5 w 120"/>
                  <a:gd name="T57" fmla="*/ 105 h 210"/>
                  <a:gd name="T58" fmla="*/ 3 w 120"/>
                  <a:gd name="T59" fmla="*/ 102 h 210"/>
                  <a:gd name="T60" fmla="*/ 0 w 120"/>
                  <a:gd name="T61" fmla="*/ 101 h 210"/>
                  <a:gd name="T62" fmla="*/ 3 w 120"/>
                  <a:gd name="T63" fmla="*/ 93 h 210"/>
                  <a:gd name="T64" fmla="*/ 5 w 120"/>
                  <a:gd name="T65" fmla="*/ 87 h 210"/>
                  <a:gd name="T66" fmla="*/ 7 w 120"/>
                  <a:gd name="T67" fmla="*/ 81 h 210"/>
                  <a:gd name="T68" fmla="*/ 9 w 120"/>
                  <a:gd name="T69" fmla="*/ 74 h 210"/>
                  <a:gd name="T70" fmla="*/ 12 w 120"/>
                  <a:gd name="T71" fmla="*/ 68 h 210"/>
                  <a:gd name="T72" fmla="*/ 14 w 120"/>
                  <a:gd name="T73" fmla="*/ 61 h 210"/>
                  <a:gd name="T74" fmla="*/ 16 w 120"/>
                  <a:gd name="T75" fmla="*/ 55 h 210"/>
                  <a:gd name="T76" fmla="*/ 19 w 120"/>
                  <a:gd name="T77" fmla="*/ 50 h 210"/>
                  <a:gd name="T78" fmla="*/ 22 w 120"/>
                  <a:gd name="T79" fmla="*/ 44 h 210"/>
                  <a:gd name="T80" fmla="*/ 25 w 120"/>
                  <a:gd name="T81" fmla="*/ 38 h 210"/>
                  <a:gd name="T82" fmla="*/ 28 w 120"/>
                  <a:gd name="T83" fmla="*/ 32 h 210"/>
                  <a:gd name="T84" fmla="*/ 31 w 120"/>
                  <a:gd name="T85" fmla="*/ 26 h 210"/>
                  <a:gd name="T86" fmla="*/ 35 w 120"/>
                  <a:gd name="T87" fmla="*/ 20 h 210"/>
                  <a:gd name="T88" fmla="*/ 38 w 120"/>
                  <a:gd name="T89" fmla="*/ 14 h 210"/>
                  <a:gd name="T90" fmla="*/ 41 w 120"/>
                  <a:gd name="T91" fmla="*/ 8 h 210"/>
                  <a:gd name="T92" fmla="*/ 45 w 120"/>
                  <a:gd name="T93" fmla="*/ 3 h 210"/>
                  <a:gd name="T94" fmla="*/ 45 w 120"/>
                  <a:gd name="T95" fmla="*/ 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0"/>
                  <a:gd name="T145" fmla="*/ 0 h 210"/>
                  <a:gd name="T146" fmla="*/ 120 w 120"/>
                  <a:gd name="T147" fmla="*/ 210 h 21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0" h="210">
                    <a:moveTo>
                      <a:pt x="90" y="6"/>
                    </a:moveTo>
                    <a:lnTo>
                      <a:pt x="96" y="0"/>
                    </a:lnTo>
                    <a:lnTo>
                      <a:pt x="107" y="3"/>
                    </a:lnTo>
                    <a:lnTo>
                      <a:pt x="116" y="10"/>
                    </a:lnTo>
                    <a:lnTo>
                      <a:pt x="120" y="20"/>
                    </a:lnTo>
                    <a:lnTo>
                      <a:pt x="117" y="27"/>
                    </a:lnTo>
                    <a:lnTo>
                      <a:pt x="113" y="38"/>
                    </a:lnTo>
                    <a:lnTo>
                      <a:pt x="107" y="47"/>
                    </a:lnTo>
                    <a:lnTo>
                      <a:pt x="101" y="58"/>
                    </a:lnTo>
                    <a:lnTo>
                      <a:pt x="93" y="67"/>
                    </a:lnTo>
                    <a:lnTo>
                      <a:pt x="87" y="77"/>
                    </a:lnTo>
                    <a:lnTo>
                      <a:pt x="79" y="88"/>
                    </a:lnTo>
                    <a:lnTo>
                      <a:pt x="75" y="99"/>
                    </a:lnTo>
                    <a:lnTo>
                      <a:pt x="70" y="105"/>
                    </a:lnTo>
                    <a:lnTo>
                      <a:pt x="66" y="111"/>
                    </a:lnTo>
                    <a:lnTo>
                      <a:pt x="62" y="119"/>
                    </a:lnTo>
                    <a:lnTo>
                      <a:pt x="59" y="126"/>
                    </a:lnTo>
                    <a:lnTo>
                      <a:pt x="55" y="132"/>
                    </a:lnTo>
                    <a:lnTo>
                      <a:pt x="52" y="141"/>
                    </a:lnTo>
                    <a:lnTo>
                      <a:pt x="47" y="147"/>
                    </a:lnTo>
                    <a:lnTo>
                      <a:pt x="44" y="157"/>
                    </a:lnTo>
                    <a:lnTo>
                      <a:pt x="38" y="163"/>
                    </a:lnTo>
                    <a:lnTo>
                      <a:pt x="35" y="170"/>
                    </a:lnTo>
                    <a:lnTo>
                      <a:pt x="31" y="178"/>
                    </a:lnTo>
                    <a:lnTo>
                      <a:pt x="27" y="186"/>
                    </a:lnTo>
                    <a:lnTo>
                      <a:pt x="21" y="190"/>
                    </a:lnTo>
                    <a:lnTo>
                      <a:pt x="18" y="196"/>
                    </a:lnTo>
                    <a:lnTo>
                      <a:pt x="14" y="202"/>
                    </a:lnTo>
                    <a:lnTo>
                      <a:pt x="9" y="210"/>
                    </a:lnTo>
                    <a:lnTo>
                      <a:pt x="5" y="204"/>
                    </a:lnTo>
                    <a:lnTo>
                      <a:pt x="0" y="201"/>
                    </a:lnTo>
                    <a:lnTo>
                      <a:pt x="5" y="186"/>
                    </a:lnTo>
                    <a:lnTo>
                      <a:pt x="9" y="173"/>
                    </a:lnTo>
                    <a:lnTo>
                      <a:pt x="14" y="161"/>
                    </a:lnTo>
                    <a:lnTo>
                      <a:pt x="18" y="147"/>
                    </a:lnTo>
                    <a:lnTo>
                      <a:pt x="23" y="135"/>
                    </a:lnTo>
                    <a:lnTo>
                      <a:pt x="27" y="123"/>
                    </a:lnTo>
                    <a:lnTo>
                      <a:pt x="32" y="111"/>
                    </a:lnTo>
                    <a:lnTo>
                      <a:pt x="38" y="100"/>
                    </a:lnTo>
                    <a:lnTo>
                      <a:pt x="44" y="87"/>
                    </a:lnTo>
                    <a:lnTo>
                      <a:pt x="49" y="76"/>
                    </a:lnTo>
                    <a:lnTo>
                      <a:pt x="55" y="64"/>
                    </a:lnTo>
                    <a:lnTo>
                      <a:pt x="62" y="52"/>
                    </a:lnTo>
                    <a:lnTo>
                      <a:pt x="69" y="39"/>
                    </a:lnTo>
                    <a:lnTo>
                      <a:pt x="75" y="29"/>
                    </a:lnTo>
                    <a:lnTo>
                      <a:pt x="81" y="16"/>
                    </a:lnTo>
                    <a:lnTo>
                      <a:pt x="9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49" name="Freeform 277"/>
              <p:cNvSpPr>
                <a:spLocks/>
              </p:cNvSpPr>
              <p:nvPr/>
            </p:nvSpPr>
            <p:spPr bwMode="auto">
              <a:xfrm>
                <a:off x="1253" y="3704"/>
                <a:ext cx="21" cy="36"/>
              </a:xfrm>
              <a:custGeom>
                <a:avLst/>
                <a:gdLst>
                  <a:gd name="T0" fmla="*/ 17 w 41"/>
                  <a:gd name="T1" fmla="*/ 0 h 73"/>
                  <a:gd name="T2" fmla="*/ 19 w 41"/>
                  <a:gd name="T3" fmla="*/ 1 h 73"/>
                  <a:gd name="T4" fmla="*/ 21 w 41"/>
                  <a:gd name="T5" fmla="*/ 6 h 73"/>
                  <a:gd name="T6" fmla="*/ 19 w 41"/>
                  <a:gd name="T7" fmla="*/ 10 h 73"/>
                  <a:gd name="T8" fmla="*/ 18 w 41"/>
                  <a:gd name="T9" fmla="*/ 16 h 73"/>
                  <a:gd name="T10" fmla="*/ 15 w 41"/>
                  <a:gd name="T11" fmla="*/ 19 h 73"/>
                  <a:gd name="T12" fmla="*/ 14 w 41"/>
                  <a:gd name="T13" fmla="*/ 22 h 73"/>
                  <a:gd name="T14" fmla="*/ 12 w 41"/>
                  <a:gd name="T15" fmla="*/ 25 h 73"/>
                  <a:gd name="T16" fmla="*/ 11 w 41"/>
                  <a:gd name="T17" fmla="*/ 28 h 73"/>
                  <a:gd name="T18" fmla="*/ 8 w 41"/>
                  <a:gd name="T19" fmla="*/ 32 h 73"/>
                  <a:gd name="T20" fmla="*/ 6 w 41"/>
                  <a:gd name="T21" fmla="*/ 36 h 73"/>
                  <a:gd name="T22" fmla="*/ 4 w 41"/>
                  <a:gd name="T23" fmla="*/ 36 h 73"/>
                  <a:gd name="T24" fmla="*/ 2 w 41"/>
                  <a:gd name="T25" fmla="*/ 36 h 73"/>
                  <a:gd name="T26" fmla="*/ 1 w 41"/>
                  <a:gd name="T27" fmla="*/ 35 h 73"/>
                  <a:gd name="T28" fmla="*/ 0 w 41"/>
                  <a:gd name="T29" fmla="*/ 35 h 73"/>
                  <a:gd name="T30" fmla="*/ 0 w 41"/>
                  <a:gd name="T31" fmla="*/ 30 h 73"/>
                  <a:gd name="T32" fmla="*/ 2 w 41"/>
                  <a:gd name="T33" fmla="*/ 25 h 73"/>
                  <a:gd name="T34" fmla="*/ 4 w 41"/>
                  <a:gd name="T35" fmla="*/ 20 h 73"/>
                  <a:gd name="T36" fmla="*/ 7 w 41"/>
                  <a:gd name="T37" fmla="*/ 16 h 73"/>
                  <a:gd name="T38" fmla="*/ 9 w 41"/>
                  <a:gd name="T39" fmla="*/ 10 h 73"/>
                  <a:gd name="T40" fmla="*/ 12 w 41"/>
                  <a:gd name="T41" fmla="*/ 6 h 73"/>
                  <a:gd name="T42" fmla="*/ 14 w 41"/>
                  <a:gd name="T43" fmla="*/ 2 h 73"/>
                  <a:gd name="T44" fmla="*/ 17 w 41"/>
                  <a:gd name="T45" fmla="*/ 0 h 73"/>
                  <a:gd name="T46" fmla="*/ 17 w 41"/>
                  <a:gd name="T47" fmla="*/ 0 h 7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"/>
                  <a:gd name="T73" fmla="*/ 0 h 73"/>
                  <a:gd name="T74" fmla="*/ 41 w 41"/>
                  <a:gd name="T75" fmla="*/ 73 h 7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" h="73">
                    <a:moveTo>
                      <a:pt x="33" y="0"/>
                    </a:moveTo>
                    <a:lnTo>
                      <a:pt x="38" y="3"/>
                    </a:lnTo>
                    <a:lnTo>
                      <a:pt x="41" y="12"/>
                    </a:lnTo>
                    <a:lnTo>
                      <a:pt x="38" y="21"/>
                    </a:lnTo>
                    <a:lnTo>
                      <a:pt x="35" y="33"/>
                    </a:lnTo>
                    <a:lnTo>
                      <a:pt x="30" y="38"/>
                    </a:lnTo>
                    <a:lnTo>
                      <a:pt x="27" y="44"/>
                    </a:lnTo>
                    <a:lnTo>
                      <a:pt x="24" y="50"/>
                    </a:lnTo>
                    <a:lnTo>
                      <a:pt x="21" y="56"/>
                    </a:lnTo>
                    <a:lnTo>
                      <a:pt x="15" y="65"/>
                    </a:lnTo>
                    <a:lnTo>
                      <a:pt x="11" y="73"/>
                    </a:lnTo>
                    <a:lnTo>
                      <a:pt x="7" y="73"/>
                    </a:lnTo>
                    <a:lnTo>
                      <a:pt x="4" y="73"/>
                    </a:lnTo>
                    <a:lnTo>
                      <a:pt x="1" y="71"/>
                    </a:lnTo>
                    <a:lnTo>
                      <a:pt x="0" y="70"/>
                    </a:lnTo>
                    <a:lnTo>
                      <a:pt x="0" y="61"/>
                    </a:lnTo>
                    <a:lnTo>
                      <a:pt x="3" y="51"/>
                    </a:lnTo>
                    <a:lnTo>
                      <a:pt x="7" y="41"/>
                    </a:lnTo>
                    <a:lnTo>
                      <a:pt x="14" y="32"/>
                    </a:lnTo>
                    <a:lnTo>
                      <a:pt x="17" y="21"/>
                    </a:lnTo>
                    <a:lnTo>
                      <a:pt x="23" y="13"/>
                    </a:lnTo>
                    <a:lnTo>
                      <a:pt x="27" y="4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0" name="Freeform 278"/>
              <p:cNvSpPr>
                <a:spLocks/>
              </p:cNvSpPr>
              <p:nvPr/>
            </p:nvSpPr>
            <p:spPr bwMode="auto">
              <a:xfrm>
                <a:off x="1448" y="3829"/>
                <a:ext cx="55" cy="181"/>
              </a:xfrm>
              <a:custGeom>
                <a:avLst/>
                <a:gdLst>
                  <a:gd name="T0" fmla="*/ 12 w 109"/>
                  <a:gd name="T1" fmla="*/ 6 h 361"/>
                  <a:gd name="T2" fmla="*/ 13 w 109"/>
                  <a:gd name="T3" fmla="*/ 15 h 361"/>
                  <a:gd name="T4" fmla="*/ 16 w 109"/>
                  <a:gd name="T5" fmla="*/ 24 h 361"/>
                  <a:gd name="T6" fmla="*/ 19 w 109"/>
                  <a:gd name="T7" fmla="*/ 33 h 361"/>
                  <a:gd name="T8" fmla="*/ 23 w 109"/>
                  <a:gd name="T9" fmla="*/ 41 h 361"/>
                  <a:gd name="T10" fmla="*/ 28 w 109"/>
                  <a:gd name="T11" fmla="*/ 50 h 361"/>
                  <a:gd name="T12" fmla="*/ 34 w 109"/>
                  <a:gd name="T13" fmla="*/ 57 h 361"/>
                  <a:gd name="T14" fmla="*/ 39 w 109"/>
                  <a:gd name="T15" fmla="*/ 65 h 361"/>
                  <a:gd name="T16" fmla="*/ 44 w 109"/>
                  <a:gd name="T17" fmla="*/ 74 h 361"/>
                  <a:gd name="T18" fmla="*/ 49 w 109"/>
                  <a:gd name="T19" fmla="*/ 86 h 361"/>
                  <a:gd name="T20" fmla="*/ 52 w 109"/>
                  <a:gd name="T21" fmla="*/ 100 h 361"/>
                  <a:gd name="T22" fmla="*/ 54 w 109"/>
                  <a:gd name="T23" fmla="*/ 114 h 361"/>
                  <a:gd name="T24" fmla="*/ 54 w 109"/>
                  <a:gd name="T25" fmla="*/ 130 h 361"/>
                  <a:gd name="T26" fmla="*/ 54 w 109"/>
                  <a:gd name="T27" fmla="*/ 145 h 361"/>
                  <a:gd name="T28" fmla="*/ 53 w 109"/>
                  <a:gd name="T29" fmla="*/ 159 h 361"/>
                  <a:gd name="T30" fmla="*/ 51 w 109"/>
                  <a:gd name="T31" fmla="*/ 174 h 361"/>
                  <a:gd name="T32" fmla="*/ 49 w 109"/>
                  <a:gd name="T33" fmla="*/ 181 h 361"/>
                  <a:gd name="T34" fmla="*/ 44 w 109"/>
                  <a:gd name="T35" fmla="*/ 181 h 361"/>
                  <a:gd name="T36" fmla="*/ 41 w 109"/>
                  <a:gd name="T37" fmla="*/ 172 h 361"/>
                  <a:gd name="T38" fmla="*/ 41 w 109"/>
                  <a:gd name="T39" fmla="*/ 156 h 361"/>
                  <a:gd name="T40" fmla="*/ 42 w 109"/>
                  <a:gd name="T41" fmla="*/ 141 h 361"/>
                  <a:gd name="T42" fmla="*/ 43 w 109"/>
                  <a:gd name="T43" fmla="*/ 126 h 361"/>
                  <a:gd name="T44" fmla="*/ 44 w 109"/>
                  <a:gd name="T45" fmla="*/ 112 h 361"/>
                  <a:gd name="T46" fmla="*/ 42 w 109"/>
                  <a:gd name="T47" fmla="*/ 98 h 361"/>
                  <a:gd name="T48" fmla="*/ 39 w 109"/>
                  <a:gd name="T49" fmla="*/ 86 h 361"/>
                  <a:gd name="T50" fmla="*/ 32 w 109"/>
                  <a:gd name="T51" fmla="*/ 73 h 361"/>
                  <a:gd name="T52" fmla="*/ 25 w 109"/>
                  <a:gd name="T53" fmla="*/ 63 h 361"/>
                  <a:gd name="T54" fmla="*/ 21 w 109"/>
                  <a:gd name="T55" fmla="*/ 57 h 361"/>
                  <a:gd name="T56" fmla="*/ 16 w 109"/>
                  <a:gd name="T57" fmla="*/ 50 h 361"/>
                  <a:gd name="T58" fmla="*/ 12 w 109"/>
                  <a:gd name="T59" fmla="*/ 42 h 361"/>
                  <a:gd name="T60" fmla="*/ 7 w 109"/>
                  <a:gd name="T61" fmla="*/ 34 h 361"/>
                  <a:gd name="T62" fmla="*/ 3 w 109"/>
                  <a:gd name="T63" fmla="*/ 26 h 361"/>
                  <a:gd name="T64" fmla="*/ 1 w 109"/>
                  <a:gd name="T65" fmla="*/ 18 h 361"/>
                  <a:gd name="T66" fmla="*/ 0 w 109"/>
                  <a:gd name="T67" fmla="*/ 12 h 361"/>
                  <a:gd name="T68" fmla="*/ 2 w 109"/>
                  <a:gd name="T69" fmla="*/ 6 h 361"/>
                  <a:gd name="T70" fmla="*/ 8 w 109"/>
                  <a:gd name="T71" fmla="*/ 3 h 361"/>
                  <a:gd name="T72" fmla="*/ 12 w 109"/>
                  <a:gd name="T73" fmla="*/ 0 h 36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9"/>
                  <a:gd name="T112" fmla="*/ 0 h 361"/>
                  <a:gd name="T113" fmla="*/ 109 w 109"/>
                  <a:gd name="T114" fmla="*/ 361 h 36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9" h="361">
                    <a:moveTo>
                      <a:pt x="23" y="0"/>
                    </a:moveTo>
                    <a:lnTo>
                      <a:pt x="23" y="11"/>
                    </a:lnTo>
                    <a:lnTo>
                      <a:pt x="24" y="20"/>
                    </a:lnTo>
                    <a:lnTo>
                      <a:pt x="26" y="29"/>
                    </a:lnTo>
                    <a:lnTo>
                      <a:pt x="29" y="40"/>
                    </a:lnTo>
                    <a:lnTo>
                      <a:pt x="32" y="47"/>
                    </a:lnTo>
                    <a:lnTo>
                      <a:pt x="35" y="58"/>
                    </a:lnTo>
                    <a:lnTo>
                      <a:pt x="38" y="65"/>
                    </a:lnTo>
                    <a:lnTo>
                      <a:pt x="42" y="75"/>
                    </a:lnTo>
                    <a:lnTo>
                      <a:pt x="45" y="82"/>
                    </a:lnTo>
                    <a:lnTo>
                      <a:pt x="52" y="91"/>
                    </a:lnTo>
                    <a:lnTo>
                      <a:pt x="56" y="99"/>
                    </a:lnTo>
                    <a:lnTo>
                      <a:pt x="62" y="107"/>
                    </a:lnTo>
                    <a:lnTo>
                      <a:pt x="67" y="114"/>
                    </a:lnTo>
                    <a:lnTo>
                      <a:pt x="71" y="122"/>
                    </a:lnTo>
                    <a:lnTo>
                      <a:pt x="77" y="129"/>
                    </a:lnTo>
                    <a:lnTo>
                      <a:pt x="84" y="137"/>
                    </a:lnTo>
                    <a:lnTo>
                      <a:pt x="88" y="148"/>
                    </a:lnTo>
                    <a:lnTo>
                      <a:pt x="94" y="160"/>
                    </a:lnTo>
                    <a:lnTo>
                      <a:pt x="97" y="172"/>
                    </a:lnTo>
                    <a:lnTo>
                      <a:pt x="102" y="186"/>
                    </a:lnTo>
                    <a:lnTo>
                      <a:pt x="103" y="199"/>
                    </a:lnTo>
                    <a:lnTo>
                      <a:pt x="106" y="215"/>
                    </a:lnTo>
                    <a:lnTo>
                      <a:pt x="108" y="228"/>
                    </a:lnTo>
                    <a:lnTo>
                      <a:pt x="109" y="244"/>
                    </a:lnTo>
                    <a:lnTo>
                      <a:pt x="108" y="259"/>
                    </a:lnTo>
                    <a:lnTo>
                      <a:pt x="108" y="274"/>
                    </a:lnTo>
                    <a:lnTo>
                      <a:pt x="108" y="289"/>
                    </a:lnTo>
                    <a:lnTo>
                      <a:pt x="108" y="305"/>
                    </a:lnTo>
                    <a:lnTo>
                      <a:pt x="105" y="318"/>
                    </a:lnTo>
                    <a:lnTo>
                      <a:pt x="103" y="334"/>
                    </a:lnTo>
                    <a:lnTo>
                      <a:pt x="102" y="347"/>
                    </a:lnTo>
                    <a:lnTo>
                      <a:pt x="102" y="361"/>
                    </a:lnTo>
                    <a:lnTo>
                      <a:pt x="97" y="361"/>
                    </a:lnTo>
                    <a:lnTo>
                      <a:pt x="93" y="361"/>
                    </a:lnTo>
                    <a:lnTo>
                      <a:pt x="87" y="361"/>
                    </a:lnTo>
                    <a:lnTo>
                      <a:pt x="84" y="361"/>
                    </a:lnTo>
                    <a:lnTo>
                      <a:pt x="82" y="344"/>
                    </a:lnTo>
                    <a:lnTo>
                      <a:pt x="82" y="327"/>
                    </a:lnTo>
                    <a:lnTo>
                      <a:pt x="82" y="312"/>
                    </a:lnTo>
                    <a:lnTo>
                      <a:pt x="84" y="297"/>
                    </a:lnTo>
                    <a:lnTo>
                      <a:pt x="84" y="282"/>
                    </a:lnTo>
                    <a:lnTo>
                      <a:pt x="85" y="266"/>
                    </a:lnTo>
                    <a:lnTo>
                      <a:pt x="85" y="251"/>
                    </a:lnTo>
                    <a:lnTo>
                      <a:pt x="87" y="239"/>
                    </a:lnTo>
                    <a:lnTo>
                      <a:pt x="87" y="224"/>
                    </a:lnTo>
                    <a:lnTo>
                      <a:pt x="85" y="210"/>
                    </a:lnTo>
                    <a:lnTo>
                      <a:pt x="84" y="196"/>
                    </a:lnTo>
                    <a:lnTo>
                      <a:pt x="81" y="184"/>
                    </a:lnTo>
                    <a:lnTo>
                      <a:pt x="77" y="171"/>
                    </a:lnTo>
                    <a:lnTo>
                      <a:pt x="71" y="158"/>
                    </a:lnTo>
                    <a:lnTo>
                      <a:pt x="64" y="145"/>
                    </a:lnTo>
                    <a:lnTo>
                      <a:pt x="56" y="132"/>
                    </a:lnTo>
                    <a:lnTo>
                      <a:pt x="50" y="126"/>
                    </a:lnTo>
                    <a:lnTo>
                      <a:pt x="45" y="120"/>
                    </a:lnTo>
                    <a:lnTo>
                      <a:pt x="42" y="114"/>
                    </a:lnTo>
                    <a:lnTo>
                      <a:pt x="38" y="108"/>
                    </a:lnTo>
                    <a:lnTo>
                      <a:pt x="32" y="99"/>
                    </a:lnTo>
                    <a:lnTo>
                      <a:pt x="29" y="93"/>
                    </a:lnTo>
                    <a:lnTo>
                      <a:pt x="23" y="84"/>
                    </a:lnTo>
                    <a:lnTo>
                      <a:pt x="18" y="76"/>
                    </a:lnTo>
                    <a:lnTo>
                      <a:pt x="13" y="67"/>
                    </a:lnTo>
                    <a:lnTo>
                      <a:pt x="9" y="59"/>
                    </a:lnTo>
                    <a:lnTo>
                      <a:pt x="6" y="52"/>
                    </a:lnTo>
                    <a:lnTo>
                      <a:pt x="4" y="44"/>
                    </a:lnTo>
                    <a:lnTo>
                      <a:pt x="1" y="36"/>
                    </a:lnTo>
                    <a:lnTo>
                      <a:pt x="1" y="30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4" y="12"/>
                    </a:lnTo>
                    <a:lnTo>
                      <a:pt x="9" y="9"/>
                    </a:lnTo>
                    <a:lnTo>
                      <a:pt x="15" y="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1" name="Freeform 279"/>
              <p:cNvSpPr>
                <a:spLocks/>
              </p:cNvSpPr>
              <p:nvPr/>
            </p:nvSpPr>
            <p:spPr bwMode="auto">
              <a:xfrm>
                <a:off x="1532" y="3767"/>
                <a:ext cx="195" cy="223"/>
              </a:xfrm>
              <a:custGeom>
                <a:avLst/>
                <a:gdLst>
                  <a:gd name="T0" fmla="*/ 194 w 390"/>
                  <a:gd name="T1" fmla="*/ 0 h 446"/>
                  <a:gd name="T2" fmla="*/ 194 w 390"/>
                  <a:gd name="T3" fmla="*/ 6 h 446"/>
                  <a:gd name="T4" fmla="*/ 192 w 390"/>
                  <a:gd name="T5" fmla="*/ 12 h 446"/>
                  <a:gd name="T6" fmla="*/ 188 w 390"/>
                  <a:gd name="T7" fmla="*/ 21 h 446"/>
                  <a:gd name="T8" fmla="*/ 174 w 390"/>
                  <a:gd name="T9" fmla="*/ 34 h 446"/>
                  <a:gd name="T10" fmla="*/ 152 w 390"/>
                  <a:gd name="T11" fmla="*/ 50 h 446"/>
                  <a:gd name="T12" fmla="*/ 130 w 390"/>
                  <a:gd name="T13" fmla="*/ 62 h 446"/>
                  <a:gd name="T14" fmla="*/ 109 w 390"/>
                  <a:gd name="T15" fmla="*/ 72 h 446"/>
                  <a:gd name="T16" fmla="*/ 89 w 390"/>
                  <a:gd name="T17" fmla="*/ 79 h 446"/>
                  <a:gd name="T18" fmla="*/ 69 w 390"/>
                  <a:gd name="T19" fmla="*/ 86 h 446"/>
                  <a:gd name="T20" fmla="*/ 53 w 390"/>
                  <a:gd name="T21" fmla="*/ 93 h 446"/>
                  <a:gd name="T22" fmla="*/ 39 w 390"/>
                  <a:gd name="T23" fmla="*/ 99 h 446"/>
                  <a:gd name="T24" fmla="*/ 26 w 390"/>
                  <a:gd name="T25" fmla="*/ 108 h 446"/>
                  <a:gd name="T26" fmla="*/ 18 w 390"/>
                  <a:gd name="T27" fmla="*/ 119 h 446"/>
                  <a:gd name="T28" fmla="*/ 13 w 390"/>
                  <a:gd name="T29" fmla="*/ 134 h 446"/>
                  <a:gd name="T30" fmla="*/ 11 w 390"/>
                  <a:gd name="T31" fmla="*/ 149 h 446"/>
                  <a:gd name="T32" fmla="*/ 11 w 390"/>
                  <a:gd name="T33" fmla="*/ 166 h 446"/>
                  <a:gd name="T34" fmla="*/ 12 w 390"/>
                  <a:gd name="T35" fmla="*/ 182 h 446"/>
                  <a:gd name="T36" fmla="*/ 13 w 390"/>
                  <a:gd name="T37" fmla="*/ 198 h 446"/>
                  <a:gd name="T38" fmla="*/ 13 w 390"/>
                  <a:gd name="T39" fmla="*/ 214 h 446"/>
                  <a:gd name="T40" fmla="*/ 10 w 390"/>
                  <a:gd name="T41" fmla="*/ 223 h 446"/>
                  <a:gd name="T42" fmla="*/ 5 w 390"/>
                  <a:gd name="T43" fmla="*/ 214 h 446"/>
                  <a:gd name="T44" fmla="*/ 2 w 390"/>
                  <a:gd name="T45" fmla="*/ 194 h 446"/>
                  <a:gd name="T46" fmla="*/ 0 w 390"/>
                  <a:gd name="T47" fmla="*/ 172 h 446"/>
                  <a:gd name="T48" fmla="*/ 0 w 390"/>
                  <a:gd name="T49" fmla="*/ 153 h 446"/>
                  <a:gd name="T50" fmla="*/ 2 w 390"/>
                  <a:gd name="T51" fmla="*/ 134 h 446"/>
                  <a:gd name="T52" fmla="*/ 9 w 390"/>
                  <a:gd name="T53" fmla="*/ 116 h 446"/>
                  <a:gd name="T54" fmla="*/ 19 w 390"/>
                  <a:gd name="T55" fmla="*/ 102 h 446"/>
                  <a:gd name="T56" fmla="*/ 37 w 390"/>
                  <a:gd name="T57" fmla="*/ 90 h 446"/>
                  <a:gd name="T58" fmla="*/ 58 w 390"/>
                  <a:gd name="T59" fmla="*/ 82 h 446"/>
                  <a:gd name="T60" fmla="*/ 81 w 390"/>
                  <a:gd name="T61" fmla="*/ 73 h 446"/>
                  <a:gd name="T62" fmla="*/ 101 w 390"/>
                  <a:gd name="T63" fmla="*/ 64 h 446"/>
                  <a:gd name="T64" fmla="*/ 121 w 390"/>
                  <a:gd name="T65" fmla="*/ 56 h 446"/>
                  <a:gd name="T66" fmla="*/ 140 w 390"/>
                  <a:gd name="T67" fmla="*/ 45 h 446"/>
                  <a:gd name="T68" fmla="*/ 156 w 390"/>
                  <a:gd name="T69" fmla="*/ 34 h 446"/>
                  <a:gd name="T70" fmla="*/ 172 w 390"/>
                  <a:gd name="T71" fmla="*/ 22 h 446"/>
                  <a:gd name="T72" fmla="*/ 187 w 390"/>
                  <a:gd name="T73" fmla="*/ 7 h 446"/>
                  <a:gd name="T74" fmla="*/ 194 w 390"/>
                  <a:gd name="T75" fmla="*/ 0 h 4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90"/>
                  <a:gd name="T115" fmla="*/ 0 h 446"/>
                  <a:gd name="T116" fmla="*/ 390 w 390"/>
                  <a:gd name="T117" fmla="*/ 446 h 44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90" h="446">
                    <a:moveTo>
                      <a:pt x="388" y="0"/>
                    </a:moveTo>
                    <a:lnTo>
                      <a:pt x="388" y="0"/>
                    </a:lnTo>
                    <a:lnTo>
                      <a:pt x="390" y="5"/>
                    </a:lnTo>
                    <a:lnTo>
                      <a:pt x="388" y="11"/>
                    </a:lnTo>
                    <a:lnTo>
                      <a:pt x="388" y="18"/>
                    </a:lnTo>
                    <a:lnTo>
                      <a:pt x="384" y="24"/>
                    </a:lnTo>
                    <a:lnTo>
                      <a:pt x="381" y="32"/>
                    </a:lnTo>
                    <a:lnTo>
                      <a:pt x="375" y="41"/>
                    </a:lnTo>
                    <a:lnTo>
                      <a:pt x="367" y="49"/>
                    </a:lnTo>
                    <a:lnTo>
                      <a:pt x="347" y="67"/>
                    </a:lnTo>
                    <a:lnTo>
                      <a:pt x="326" y="84"/>
                    </a:lnTo>
                    <a:lnTo>
                      <a:pt x="303" y="99"/>
                    </a:lnTo>
                    <a:lnTo>
                      <a:pt x="282" y="113"/>
                    </a:lnTo>
                    <a:lnTo>
                      <a:pt x="260" y="125"/>
                    </a:lnTo>
                    <a:lnTo>
                      <a:pt x="239" y="136"/>
                    </a:lnTo>
                    <a:lnTo>
                      <a:pt x="218" y="143"/>
                    </a:lnTo>
                    <a:lnTo>
                      <a:pt x="198" y="152"/>
                    </a:lnTo>
                    <a:lnTo>
                      <a:pt x="177" y="158"/>
                    </a:lnTo>
                    <a:lnTo>
                      <a:pt x="158" y="166"/>
                    </a:lnTo>
                    <a:lnTo>
                      <a:pt x="138" y="172"/>
                    </a:lnTo>
                    <a:lnTo>
                      <a:pt x="123" y="180"/>
                    </a:lnTo>
                    <a:lnTo>
                      <a:pt x="106" y="186"/>
                    </a:lnTo>
                    <a:lnTo>
                      <a:pt x="91" y="192"/>
                    </a:lnTo>
                    <a:lnTo>
                      <a:pt x="78" y="198"/>
                    </a:lnTo>
                    <a:lnTo>
                      <a:pt x="67" y="207"/>
                    </a:lnTo>
                    <a:lnTo>
                      <a:pt x="53" y="215"/>
                    </a:lnTo>
                    <a:lnTo>
                      <a:pt x="44" y="227"/>
                    </a:lnTo>
                    <a:lnTo>
                      <a:pt x="35" y="238"/>
                    </a:lnTo>
                    <a:lnTo>
                      <a:pt x="30" y="253"/>
                    </a:lnTo>
                    <a:lnTo>
                      <a:pt x="26" y="267"/>
                    </a:lnTo>
                    <a:lnTo>
                      <a:pt x="23" y="282"/>
                    </a:lnTo>
                    <a:lnTo>
                      <a:pt x="21" y="297"/>
                    </a:lnTo>
                    <a:lnTo>
                      <a:pt x="21" y="314"/>
                    </a:lnTo>
                    <a:lnTo>
                      <a:pt x="21" y="331"/>
                    </a:lnTo>
                    <a:lnTo>
                      <a:pt x="23" y="346"/>
                    </a:lnTo>
                    <a:lnTo>
                      <a:pt x="24" y="363"/>
                    </a:lnTo>
                    <a:lnTo>
                      <a:pt x="26" y="379"/>
                    </a:lnTo>
                    <a:lnTo>
                      <a:pt x="27" y="396"/>
                    </a:lnTo>
                    <a:lnTo>
                      <a:pt x="27" y="413"/>
                    </a:lnTo>
                    <a:lnTo>
                      <a:pt x="27" y="428"/>
                    </a:lnTo>
                    <a:lnTo>
                      <a:pt x="29" y="445"/>
                    </a:lnTo>
                    <a:lnTo>
                      <a:pt x="20" y="445"/>
                    </a:lnTo>
                    <a:lnTo>
                      <a:pt x="12" y="446"/>
                    </a:lnTo>
                    <a:lnTo>
                      <a:pt x="9" y="427"/>
                    </a:lnTo>
                    <a:lnTo>
                      <a:pt x="7" y="407"/>
                    </a:lnTo>
                    <a:lnTo>
                      <a:pt x="3" y="387"/>
                    </a:lnTo>
                    <a:lnTo>
                      <a:pt x="3" y="366"/>
                    </a:lnTo>
                    <a:lnTo>
                      <a:pt x="0" y="344"/>
                    </a:lnTo>
                    <a:lnTo>
                      <a:pt x="0" y="326"/>
                    </a:lnTo>
                    <a:lnTo>
                      <a:pt x="0" y="306"/>
                    </a:lnTo>
                    <a:lnTo>
                      <a:pt x="3" y="286"/>
                    </a:lnTo>
                    <a:lnTo>
                      <a:pt x="4" y="268"/>
                    </a:lnTo>
                    <a:lnTo>
                      <a:pt x="11" y="250"/>
                    </a:lnTo>
                    <a:lnTo>
                      <a:pt x="17" y="232"/>
                    </a:lnTo>
                    <a:lnTo>
                      <a:pt x="27" y="218"/>
                    </a:lnTo>
                    <a:lnTo>
                      <a:pt x="38" y="203"/>
                    </a:lnTo>
                    <a:lnTo>
                      <a:pt x="55" y="190"/>
                    </a:lnTo>
                    <a:lnTo>
                      <a:pt x="73" y="180"/>
                    </a:lnTo>
                    <a:lnTo>
                      <a:pt x="96" y="172"/>
                    </a:lnTo>
                    <a:lnTo>
                      <a:pt x="117" y="163"/>
                    </a:lnTo>
                    <a:lnTo>
                      <a:pt x="141" y="155"/>
                    </a:lnTo>
                    <a:lnTo>
                      <a:pt x="161" y="145"/>
                    </a:lnTo>
                    <a:lnTo>
                      <a:pt x="183" y="139"/>
                    </a:lnTo>
                    <a:lnTo>
                      <a:pt x="202" y="128"/>
                    </a:lnTo>
                    <a:lnTo>
                      <a:pt x="224" y="120"/>
                    </a:lnTo>
                    <a:lnTo>
                      <a:pt x="242" y="111"/>
                    </a:lnTo>
                    <a:lnTo>
                      <a:pt x="260" y="101"/>
                    </a:lnTo>
                    <a:lnTo>
                      <a:pt x="279" y="90"/>
                    </a:lnTo>
                    <a:lnTo>
                      <a:pt x="295" y="79"/>
                    </a:lnTo>
                    <a:lnTo>
                      <a:pt x="311" y="67"/>
                    </a:lnTo>
                    <a:lnTo>
                      <a:pt x="327" y="56"/>
                    </a:lnTo>
                    <a:lnTo>
                      <a:pt x="343" y="43"/>
                    </a:lnTo>
                    <a:lnTo>
                      <a:pt x="358" y="29"/>
                    </a:lnTo>
                    <a:lnTo>
                      <a:pt x="373" y="14"/>
                    </a:lnTo>
                    <a:lnTo>
                      <a:pt x="38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2" name="Freeform 280"/>
              <p:cNvSpPr>
                <a:spLocks/>
              </p:cNvSpPr>
              <p:nvPr/>
            </p:nvSpPr>
            <p:spPr bwMode="auto">
              <a:xfrm>
                <a:off x="1724" y="3759"/>
                <a:ext cx="44" cy="79"/>
              </a:xfrm>
              <a:custGeom>
                <a:avLst/>
                <a:gdLst>
                  <a:gd name="T0" fmla="*/ 4 w 86"/>
                  <a:gd name="T1" fmla="*/ 1 h 159"/>
                  <a:gd name="T2" fmla="*/ 10 w 86"/>
                  <a:gd name="T3" fmla="*/ 0 h 159"/>
                  <a:gd name="T4" fmla="*/ 17 w 86"/>
                  <a:gd name="T5" fmla="*/ 1 h 159"/>
                  <a:gd name="T6" fmla="*/ 21 w 86"/>
                  <a:gd name="T7" fmla="*/ 3 h 159"/>
                  <a:gd name="T8" fmla="*/ 27 w 86"/>
                  <a:gd name="T9" fmla="*/ 7 h 159"/>
                  <a:gd name="T10" fmla="*/ 31 w 86"/>
                  <a:gd name="T11" fmla="*/ 10 h 159"/>
                  <a:gd name="T12" fmla="*/ 35 w 86"/>
                  <a:gd name="T13" fmla="*/ 14 h 159"/>
                  <a:gd name="T14" fmla="*/ 37 w 86"/>
                  <a:gd name="T15" fmla="*/ 19 h 159"/>
                  <a:gd name="T16" fmla="*/ 40 w 86"/>
                  <a:gd name="T17" fmla="*/ 26 h 159"/>
                  <a:gd name="T18" fmla="*/ 41 w 86"/>
                  <a:gd name="T19" fmla="*/ 31 h 159"/>
                  <a:gd name="T20" fmla="*/ 42 w 86"/>
                  <a:gd name="T21" fmla="*/ 37 h 159"/>
                  <a:gd name="T22" fmla="*/ 42 w 86"/>
                  <a:gd name="T23" fmla="*/ 43 h 159"/>
                  <a:gd name="T24" fmla="*/ 44 w 86"/>
                  <a:gd name="T25" fmla="*/ 50 h 159"/>
                  <a:gd name="T26" fmla="*/ 44 w 86"/>
                  <a:gd name="T27" fmla="*/ 57 h 159"/>
                  <a:gd name="T28" fmla="*/ 44 w 86"/>
                  <a:gd name="T29" fmla="*/ 63 h 159"/>
                  <a:gd name="T30" fmla="*/ 43 w 86"/>
                  <a:gd name="T31" fmla="*/ 68 h 159"/>
                  <a:gd name="T32" fmla="*/ 43 w 86"/>
                  <a:gd name="T33" fmla="*/ 75 h 159"/>
                  <a:gd name="T34" fmla="*/ 41 w 86"/>
                  <a:gd name="T35" fmla="*/ 77 h 159"/>
                  <a:gd name="T36" fmla="*/ 39 w 86"/>
                  <a:gd name="T37" fmla="*/ 79 h 159"/>
                  <a:gd name="T38" fmla="*/ 36 w 86"/>
                  <a:gd name="T39" fmla="*/ 79 h 159"/>
                  <a:gd name="T40" fmla="*/ 34 w 86"/>
                  <a:gd name="T41" fmla="*/ 79 h 159"/>
                  <a:gd name="T42" fmla="*/ 33 w 86"/>
                  <a:gd name="T43" fmla="*/ 71 h 159"/>
                  <a:gd name="T44" fmla="*/ 33 w 86"/>
                  <a:gd name="T45" fmla="*/ 65 h 159"/>
                  <a:gd name="T46" fmla="*/ 33 w 86"/>
                  <a:gd name="T47" fmla="*/ 58 h 159"/>
                  <a:gd name="T48" fmla="*/ 33 w 86"/>
                  <a:gd name="T49" fmla="*/ 52 h 159"/>
                  <a:gd name="T50" fmla="*/ 33 w 86"/>
                  <a:gd name="T51" fmla="*/ 45 h 159"/>
                  <a:gd name="T52" fmla="*/ 33 w 86"/>
                  <a:gd name="T53" fmla="*/ 39 h 159"/>
                  <a:gd name="T54" fmla="*/ 32 w 86"/>
                  <a:gd name="T55" fmla="*/ 34 h 159"/>
                  <a:gd name="T56" fmla="*/ 31 w 86"/>
                  <a:gd name="T57" fmla="*/ 30 h 159"/>
                  <a:gd name="T58" fmla="*/ 29 w 86"/>
                  <a:gd name="T59" fmla="*/ 24 h 159"/>
                  <a:gd name="T60" fmla="*/ 26 w 86"/>
                  <a:gd name="T61" fmla="*/ 20 h 159"/>
                  <a:gd name="T62" fmla="*/ 23 w 86"/>
                  <a:gd name="T63" fmla="*/ 17 h 159"/>
                  <a:gd name="T64" fmla="*/ 20 w 86"/>
                  <a:gd name="T65" fmla="*/ 14 h 159"/>
                  <a:gd name="T66" fmla="*/ 16 w 86"/>
                  <a:gd name="T67" fmla="*/ 12 h 159"/>
                  <a:gd name="T68" fmla="*/ 12 w 86"/>
                  <a:gd name="T69" fmla="*/ 10 h 159"/>
                  <a:gd name="T70" fmla="*/ 6 w 86"/>
                  <a:gd name="T71" fmla="*/ 9 h 159"/>
                  <a:gd name="T72" fmla="*/ 0 w 86"/>
                  <a:gd name="T73" fmla="*/ 9 h 159"/>
                  <a:gd name="T74" fmla="*/ 0 w 86"/>
                  <a:gd name="T75" fmla="*/ 7 h 159"/>
                  <a:gd name="T76" fmla="*/ 2 w 86"/>
                  <a:gd name="T77" fmla="*/ 4 h 159"/>
                  <a:gd name="T78" fmla="*/ 2 w 86"/>
                  <a:gd name="T79" fmla="*/ 1 h 159"/>
                  <a:gd name="T80" fmla="*/ 4 w 86"/>
                  <a:gd name="T81" fmla="*/ 1 h 159"/>
                  <a:gd name="T82" fmla="*/ 4 w 86"/>
                  <a:gd name="T83" fmla="*/ 1 h 15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86"/>
                  <a:gd name="T127" fmla="*/ 0 h 159"/>
                  <a:gd name="T128" fmla="*/ 86 w 86"/>
                  <a:gd name="T129" fmla="*/ 159 h 15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86" h="159">
                    <a:moveTo>
                      <a:pt x="7" y="2"/>
                    </a:moveTo>
                    <a:lnTo>
                      <a:pt x="19" y="0"/>
                    </a:lnTo>
                    <a:lnTo>
                      <a:pt x="33" y="3"/>
                    </a:lnTo>
                    <a:lnTo>
                      <a:pt x="42" y="6"/>
                    </a:lnTo>
                    <a:lnTo>
                      <a:pt x="53" y="14"/>
                    </a:lnTo>
                    <a:lnTo>
                      <a:pt x="61" y="20"/>
                    </a:lnTo>
                    <a:lnTo>
                      <a:pt x="68" y="29"/>
                    </a:lnTo>
                    <a:lnTo>
                      <a:pt x="73" y="38"/>
                    </a:lnTo>
                    <a:lnTo>
                      <a:pt x="79" y="52"/>
                    </a:lnTo>
                    <a:lnTo>
                      <a:pt x="80" y="63"/>
                    </a:lnTo>
                    <a:lnTo>
                      <a:pt x="82" y="75"/>
                    </a:lnTo>
                    <a:lnTo>
                      <a:pt x="83" y="87"/>
                    </a:lnTo>
                    <a:lnTo>
                      <a:pt x="86" y="101"/>
                    </a:lnTo>
                    <a:lnTo>
                      <a:pt x="86" y="115"/>
                    </a:lnTo>
                    <a:lnTo>
                      <a:pt x="86" y="127"/>
                    </a:lnTo>
                    <a:lnTo>
                      <a:pt x="85" y="137"/>
                    </a:lnTo>
                    <a:lnTo>
                      <a:pt x="85" y="151"/>
                    </a:lnTo>
                    <a:lnTo>
                      <a:pt x="80" y="154"/>
                    </a:lnTo>
                    <a:lnTo>
                      <a:pt x="76" y="159"/>
                    </a:lnTo>
                    <a:lnTo>
                      <a:pt x="71" y="159"/>
                    </a:lnTo>
                    <a:lnTo>
                      <a:pt x="67" y="159"/>
                    </a:lnTo>
                    <a:lnTo>
                      <a:pt x="65" y="143"/>
                    </a:lnTo>
                    <a:lnTo>
                      <a:pt x="65" y="130"/>
                    </a:lnTo>
                    <a:lnTo>
                      <a:pt x="65" y="116"/>
                    </a:lnTo>
                    <a:lnTo>
                      <a:pt x="65" y="104"/>
                    </a:lnTo>
                    <a:lnTo>
                      <a:pt x="65" y="90"/>
                    </a:lnTo>
                    <a:lnTo>
                      <a:pt x="64" y="79"/>
                    </a:lnTo>
                    <a:lnTo>
                      <a:pt x="62" y="69"/>
                    </a:lnTo>
                    <a:lnTo>
                      <a:pt x="61" y="60"/>
                    </a:lnTo>
                    <a:lnTo>
                      <a:pt x="56" y="49"/>
                    </a:lnTo>
                    <a:lnTo>
                      <a:pt x="51" y="41"/>
                    </a:lnTo>
                    <a:lnTo>
                      <a:pt x="45" y="35"/>
                    </a:lnTo>
                    <a:lnTo>
                      <a:pt x="39" y="29"/>
                    </a:lnTo>
                    <a:lnTo>
                      <a:pt x="32" y="25"/>
                    </a:lnTo>
                    <a:lnTo>
                      <a:pt x="23" y="20"/>
                    </a:lnTo>
                    <a:lnTo>
                      <a:pt x="12" y="19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3" y="8"/>
                    </a:lnTo>
                    <a:lnTo>
                      <a:pt x="4" y="3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3" name="Freeform 281"/>
              <p:cNvSpPr>
                <a:spLocks/>
              </p:cNvSpPr>
              <p:nvPr/>
            </p:nvSpPr>
            <p:spPr bwMode="auto">
              <a:xfrm>
                <a:off x="1075" y="3913"/>
                <a:ext cx="155" cy="124"/>
              </a:xfrm>
              <a:custGeom>
                <a:avLst/>
                <a:gdLst>
                  <a:gd name="T0" fmla="*/ 147 w 311"/>
                  <a:gd name="T1" fmla="*/ 0 h 249"/>
                  <a:gd name="T2" fmla="*/ 148 w 311"/>
                  <a:gd name="T3" fmla="*/ 0 h 249"/>
                  <a:gd name="T4" fmla="*/ 151 w 311"/>
                  <a:gd name="T5" fmla="*/ 1 h 249"/>
                  <a:gd name="T6" fmla="*/ 153 w 311"/>
                  <a:gd name="T7" fmla="*/ 2 h 249"/>
                  <a:gd name="T8" fmla="*/ 155 w 311"/>
                  <a:gd name="T9" fmla="*/ 4 h 249"/>
                  <a:gd name="T10" fmla="*/ 148 w 311"/>
                  <a:gd name="T11" fmla="*/ 11 h 249"/>
                  <a:gd name="T12" fmla="*/ 140 w 311"/>
                  <a:gd name="T13" fmla="*/ 18 h 249"/>
                  <a:gd name="T14" fmla="*/ 132 w 311"/>
                  <a:gd name="T15" fmla="*/ 24 h 249"/>
                  <a:gd name="T16" fmla="*/ 123 w 311"/>
                  <a:gd name="T17" fmla="*/ 32 h 249"/>
                  <a:gd name="T18" fmla="*/ 113 w 311"/>
                  <a:gd name="T19" fmla="*/ 40 h 249"/>
                  <a:gd name="T20" fmla="*/ 103 w 311"/>
                  <a:gd name="T21" fmla="*/ 47 h 249"/>
                  <a:gd name="T22" fmla="*/ 92 w 311"/>
                  <a:gd name="T23" fmla="*/ 56 h 249"/>
                  <a:gd name="T24" fmla="*/ 82 w 311"/>
                  <a:gd name="T25" fmla="*/ 63 h 249"/>
                  <a:gd name="T26" fmla="*/ 71 w 311"/>
                  <a:gd name="T27" fmla="*/ 71 h 249"/>
                  <a:gd name="T28" fmla="*/ 60 w 311"/>
                  <a:gd name="T29" fmla="*/ 79 h 249"/>
                  <a:gd name="T30" fmla="*/ 49 w 311"/>
                  <a:gd name="T31" fmla="*/ 87 h 249"/>
                  <a:gd name="T32" fmla="*/ 40 w 311"/>
                  <a:gd name="T33" fmla="*/ 95 h 249"/>
                  <a:gd name="T34" fmla="*/ 31 w 311"/>
                  <a:gd name="T35" fmla="*/ 102 h 249"/>
                  <a:gd name="T36" fmla="*/ 22 w 311"/>
                  <a:gd name="T37" fmla="*/ 110 h 249"/>
                  <a:gd name="T38" fmla="*/ 14 w 311"/>
                  <a:gd name="T39" fmla="*/ 117 h 249"/>
                  <a:gd name="T40" fmla="*/ 7 w 311"/>
                  <a:gd name="T41" fmla="*/ 124 h 249"/>
                  <a:gd name="T42" fmla="*/ 3 w 311"/>
                  <a:gd name="T43" fmla="*/ 123 h 249"/>
                  <a:gd name="T44" fmla="*/ 1 w 311"/>
                  <a:gd name="T45" fmla="*/ 123 h 249"/>
                  <a:gd name="T46" fmla="*/ 0 w 311"/>
                  <a:gd name="T47" fmla="*/ 120 h 249"/>
                  <a:gd name="T48" fmla="*/ 0 w 311"/>
                  <a:gd name="T49" fmla="*/ 117 h 249"/>
                  <a:gd name="T50" fmla="*/ 7 w 311"/>
                  <a:gd name="T51" fmla="*/ 110 h 249"/>
                  <a:gd name="T52" fmla="*/ 14 w 311"/>
                  <a:gd name="T53" fmla="*/ 103 h 249"/>
                  <a:gd name="T54" fmla="*/ 22 w 311"/>
                  <a:gd name="T55" fmla="*/ 95 h 249"/>
                  <a:gd name="T56" fmla="*/ 32 w 311"/>
                  <a:gd name="T57" fmla="*/ 88 h 249"/>
                  <a:gd name="T58" fmla="*/ 41 w 311"/>
                  <a:gd name="T59" fmla="*/ 80 h 249"/>
                  <a:gd name="T60" fmla="*/ 51 w 311"/>
                  <a:gd name="T61" fmla="*/ 72 h 249"/>
                  <a:gd name="T62" fmla="*/ 62 w 311"/>
                  <a:gd name="T63" fmla="*/ 65 h 249"/>
                  <a:gd name="T64" fmla="*/ 72 w 311"/>
                  <a:gd name="T65" fmla="*/ 57 h 249"/>
                  <a:gd name="T66" fmla="*/ 82 w 311"/>
                  <a:gd name="T67" fmla="*/ 49 h 249"/>
                  <a:gd name="T68" fmla="*/ 92 w 311"/>
                  <a:gd name="T69" fmla="*/ 42 h 249"/>
                  <a:gd name="T70" fmla="*/ 102 w 311"/>
                  <a:gd name="T71" fmla="*/ 34 h 249"/>
                  <a:gd name="T72" fmla="*/ 112 w 311"/>
                  <a:gd name="T73" fmla="*/ 26 h 249"/>
                  <a:gd name="T74" fmla="*/ 121 w 311"/>
                  <a:gd name="T75" fmla="*/ 19 h 249"/>
                  <a:gd name="T76" fmla="*/ 130 w 311"/>
                  <a:gd name="T77" fmla="*/ 12 h 249"/>
                  <a:gd name="T78" fmla="*/ 139 w 311"/>
                  <a:gd name="T79" fmla="*/ 5 h 249"/>
                  <a:gd name="T80" fmla="*/ 147 w 311"/>
                  <a:gd name="T81" fmla="*/ 0 h 249"/>
                  <a:gd name="T82" fmla="*/ 147 w 311"/>
                  <a:gd name="T83" fmla="*/ 0 h 24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11"/>
                  <a:gd name="T127" fmla="*/ 0 h 249"/>
                  <a:gd name="T128" fmla="*/ 311 w 311"/>
                  <a:gd name="T129" fmla="*/ 249 h 24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11" h="249">
                    <a:moveTo>
                      <a:pt x="294" y="0"/>
                    </a:moveTo>
                    <a:lnTo>
                      <a:pt x="296" y="0"/>
                    </a:lnTo>
                    <a:lnTo>
                      <a:pt x="302" y="2"/>
                    </a:lnTo>
                    <a:lnTo>
                      <a:pt x="307" y="5"/>
                    </a:lnTo>
                    <a:lnTo>
                      <a:pt x="311" y="8"/>
                    </a:lnTo>
                    <a:lnTo>
                      <a:pt x="296" y="22"/>
                    </a:lnTo>
                    <a:lnTo>
                      <a:pt x="281" y="36"/>
                    </a:lnTo>
                    <a:lnTo>
                      <a:pt x="264" y="49"/>
                    </a:lnTo>
                    <a:lnTo>
                      <a:pt x="246" y="64"/>
                    </a:lnTo>
                    <a:lnTo>
                      <a:pt x="226" y="80"/>
                    </a:lnTo>
                    <a:lnTo>
                      <a:pt x="206" y="95"/>
                    </a:lnTo>
                    <a:lnTo>
                      <a:pt x="185" y="112"/>
                    </a:lnTo>
                    <a:lnTo>
                      <a:pt x="165" y="127"/>
                    </a:lnTo>
                    <a:lnTo>
                      <a:pt x="142" y="142"/>
                    </a:lnTo>
                    <a:lnTo>
                      <a:pt x="121" y="159"/>
                    </a:lnTo>
                    <a:lnTo>
                      <a:pt x="99" y="174"/>
                    </a:lnTo>
                    <a:lnTo>
                      <a:pt x="81" y="191"/>
                    </a:lnTo>
                    <a:lnTo>
                      <a:pt x="63" y="205"/>
                    </a:lnTo>
                    <a:lnTo>
                      <a:pt x="45" y="220"/>
                    </a:lnTo>
                    <a:lnTo>
                      <a:pt x="28" y="234"/>
                    </a:lnTo>
                    <a:lnTo>
                      <a:pt x="14" y="249"/>
                    </a:lnTo>
                    <a:lnTo>
                      <a:pt x="7" y="247"/>
                    </a:lnTo>
                    <a:lnTo>
                      <a:pt x="2" y="247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14" y="220"/>
                    </a:lnTo>
                    <a:lnTo>
                      <a:pt x="29" y="206"/>
                    </a:lnTo>
                    <a:lnTo>
                      <a:pt x="45" y="191"/>
                    </a:lnTo>
                    <a:lnTo>
                      <a:pt x="64" y="177"/>
                    </a:lnTo>
                    <a:lnTo>
                      <a:pt x="83" y="160"/>
                    </a:lnTo>
                    <a:lnTo>
                      <a:pt x="103" y="145"/>
                    </a:lnTo>
                    <a:lnTo>
                      <a:pt x="124" y="130"/>
                    </a:lnTo>
                    <a:lnTo>
                      <a:pt x="145" y="115"/>
                    </a:lnTo>
                    <a:lnTo>
                      <a:pt x="165" y="99"/>
                    </a:lnTo>
                    <a:lnTo>
                      <a:pt x="185" y="84"/>
                    </a:lnTo>
                    <a:lnTo>
                      <a:pt x="205" y="68"/>
                    </a:lnTo>
                    <a:lnTo>
                      <a:pt x="224" y="52"/>
                    </a:lnTo>
                    <a:lnTo>
                      <a:pt x="243" y="39"/>
                    </a:lnTo>
                    <a:lnTo>
                      <a:pt x="261" y="25"/>
                    </a:lnTo>
                    <a:lnTo>
                      <a:pt x="278" y="11"/>
                    </a:lnTo>
                    <a:lnTo>
                      <a:pt x="29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4" name="Freeform 282"/>
              <p:cNvSpPr>
                <a:spLocks/>
              </p:cNvSpPr>
              <p:nvPr/>
            </p:nvSpPr>
            <p:spPr bwMode="auto">
              <a:xfrm>
                <a:off x="1120" y="3919"/>
                <a:ext cx="148" cy="118"/>
              </a:xfrm>
              <a:custGeom>
                <a:avLst/>
                <a:gdLst>
                  <a:gd name="T0" fmla="*/ 145 w 297"/>
                  <a:gd name="T1" fmla="*/ 0 h 236"/>
                  <a:gd name="T2" fmla="*/ 148 w 297"/>
                  <a:gd name="T3" fmla="*/ 2 h 236"/>
                  <a:gd name="T4" fmla="*/ 145 w 297"/>
                  <a:gd name="T5" fmla="*/ 7 h 236"/>
                  <a:gd name="T6" fmla="*/ 136 w 297"/>
                  <a:gd name="T7" fmla="*/ 16 h 236"/>
                  <a:gd name="T8" fmla="*/ 123 w 297"/>
                  <a:gd name="T9" fmla="*/ 26 h 236"/>
                  <a:gd name="T10" fmla="*/ 110 w 297"/>
                  <a:gd name="T11" fmla="*/ 36 h 236"/>
                  <a:gd name="T12" fmla="*/ 97 w 297"/>
                  <a:gd name="T13" fmla="*/ 44 h 236"/>
                  <a:gd name="T14" fmla="*/ 88 w 297"/>
                  <a:gd name="T15" fmla="*/ 51 h 236"/>
                  <a:gd name="T16" fmla="*/ 81 w 297"/>
                  <a:gd name="T17" fmla="*/ 58 h 236"/>
                  <a:gd name="T18" fmla="*/ 71 w 297"/>
                  <a:gd name="T19" fmla="*/ 66 h 236"/>
                  <a:gd name="T20" fmla="*/ 62 w 297"/>
                  <a:gd name="T21" fmla="*/ 74 h 236"/>
                  <a:gd name="T22" fmla="*/ 52 w 297"/>
                  <a:gd name="T23" fmla="*/ 82 h 236"/>
                  <a:gd name="T24" fmla="*/ 44 w 297"/>
                  <a:gd name="T25" fmla="*/ 90 h 236"/>
                  <a:gd name="T26" fmla="*/ 34 w 297"/>
                  <a:gd name="T27" fmla="*/ 98 h 236"/>
                  <a:gd name="T28" fmla="*/ 25 w 297"/>
                  <a:gd name="T29" fmla="*/ 106 h 236"/>
                  <a:gd name="T30" fmla="*/ 16 w 297"/>
                  <a:gd name="T31" fmla="*/ 114 h 236"/>
                  <a:gd name="T32" fmla="*/ 9 w 297"/>
                  <a:gd name="T33" fmla="*/ 117 h 236"/>
                  <a:gd name="T34" fmla="*/ 2 w 297"/>
                  <a:gd name="T35" fmla="*/ 117 h 236"/>
                  <a:gd name="T36" fmla="*/ 3 w 297"/>
                  <a:gd name="T37" fmla="*/ 111 h 236"/>
                  <a:gd name="T38" fmla="*/ 11 w 297"/>
                  <a:gd name="T39" fmla="*/ 101 h 236"/>
                  <a:gd name="T40" fmla="*/ 22 w 297"/>
                  <a:gd name="T41" fmla="*/ 91 h 236"/>
                  <a:gd name="T42" fmla="*/ 32 w 297"/>
                  <a:gd name="T43" fmla="*/ 82 h 236"/>
                  <a:gd name="T44" fmla="*/ 44 w 297"/>
                  <a:gd name="T45" fmla="*/ 74 h 236"/>
                  <a:gd name="T46" fmla="*/ 56 w 297"/>
                  <a:gd name="T47" fmla="*/ 65 h 236"/>
                  <a:gd name="T48" fmla="*/ 67 w 297"/>
                  <a:gd name="T49" fmla="*/ 56 h 236"/>
                  <a:gd name="T50" fmla="*/ 78 w 297"/>
                  <a:gd name="T51" fmla="*/ 48 h 236"/>
                  <a:gd name="T52" fmla="*/ 85 w 297"/>
                  <a:gd name="T53" fmla="*/ 41 h 236"/>
                  <a:gd name="T54" fmla="*/ 92 w 297"/>
                  <a:gd name="T55" fmla="*/ 37 h 236"/>
                  <a:gd name="T56" fmla="*/ 99 w 297"/>
                  <a:gd name="T57" fmla="*/ 32 h 236"/>
                  <a:gd name="T58" fmla="*/ 107 w 297"/>
                  <a:gd name="T59" fmla="*/ 26 h 236"/>
                  <a:gd name="T60" fmla="*/ 116 w 297"/>
                  <a:gd name="T61" fmla="*/ 20 h 236"/>
                  <a:gd name="T62" fmla="*/ 123 w 297"/>
                  <a:gd name="T63" fmla="*/ 14 h 236"/>
                  <a:gd name="T64" fmla="*/ 131 w 297"/>
                  <a:gd name="T65" fmla="*/ 7 h 236"/>
                  <a:gd name="T66" fmla="*/ 137 w 297"/>
                  <a:gd name="T67" fmla="*/ 3 h 236"/>
                  <a:gd name="T68" fmla="*/ 140 w 297"/>
                  <a:gd name="T69" fmla="*/ 1 h 2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97"/>
                  <a:gd name="T106" fmla="*/ 0 h 236"/>
                  <a:gd name="T107" fmla="*/ 297 w 297"/>
                  <a:gd name="T108" fmla="*/ 236 h 2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97" h="236">
                    <a:moveTo>
                      <a:pt x="281" y="1"/>
                    </a:moveTo>
                    <a:lnTo>
                      <a:pt x="290" y="0"/>
                    </a:lnTo>
                    <a:lnTo>
                      <a:pt x="297" y="1"/>
                    </a:lnTo>
                    <a:lnTo>
                      <a:pt x="297" y="3"/>
                    </a:lnTo>
                    <a:lnTo>
                      <a:pt x="297" y="9"/>
                    </a:lnTo>
                    <a:lnTo>
                      <a:pt x="291" y="15"/>
                    </a:lnTo>
                    <a:lnTo>
                      <a:pt x="284" y="23"/>
                    </a:lnTo>
                    <a:lnTo>
                      <a:pt x="273" y="32"/>
                    </a:lnTo>
                    <a:lnTo>
                      <a:pt x="261" y="42"/>
                    </a:lnTo>
                    <a:lnTo>
                      <a:pt x="246" y="51"/>
                    </a:lnTo>
                    <a:lnTo>
                      <a:pt x="233" y="61"/>
                    </a:lnTo>
                    <a:lnTo>
                      <a:pt x="220" y="71"/>
                    </a:lnTo>
                    <a:lnTo>
                      <a:pt x="206" y="80"/>
                    </a:lnTo>
                    <a:lnTo>
                      <a:pt x="194" y="88"/>
                    </a:lnTo>
                    <a:lnTo>
                      <a:pt x="185" y="97"/>
                    </a:lnTo>
                    <a:lnTo>
                      <a:pt x="177" y="102"/>
                    </a:lnTo>
                    <a:lnTo>
                      <a:pt x="172" y="109"/>
                    </a:lnTo>
                    <a:lnTo>
                      <a:pt x="162" y="115"/>
                    </a:lnTo>
                    <a:lnTo>
                      <a:pt x="151" y="125"/>
                    </a:lnTo>
                    <a:lnTo>
                      <a:pt x="142" y="132"/>
                    </a:lnTo>
                    <a:lnTo>
                      <a:pt x="133" y="140"/>
                    </a:lnTo>
                    <a:lnTo>
                      <a:pt x="124" y="147"/>
                    </a:lnTo>
                    <a:lnTo>
                      <a:pt x="115" y="157"/>
                    </a:lnTo>
                    <a:lnTo>
                      <a:pt x="105" y="164"/>
                    </a:lnTo>
                    <a:lnTo>
                      <a:pt x="98" y="172"/>
                    </a:lnTo>
                    <a:lnTo>
                      <a:pt x="89" y="179"/>
                    </a:lnTo>
                    <a:lnTo>
                      <a:pt x="78" y="189"/>
                    </a:lnTo>
                    <a:lnTo>
                      <a:pt x="69" y="195"/>
                    </a:lnTo>
                    <a:lnTo>
                      <a:pt x="61" y="204"/>
                    </a:lnTo>
                    <a:lnTo>
                      <a:pt x="51" y="211"/>
                    </a:lnTo>
                    <a:lnTo>
                      <a:pt x="41" y="219"/>
                    </a:lnTo>
                    <a:lnTo>
                      <a:pt x="32" y="227"/>
                    </a:lnTo>
                    <a:lnTo>
                      <a:pt x="23" y="236"/>
                    </a:lnTo>
                    <a:lnTo>
                      <a:pt x="19" y="234"/>
                    </a:lnTo>
                    <a:lnTo>
                      <a:pt x="13" y="234"/>
                    </a:lnTo>
                    <a:lnTo>
                      <a:pt x="5" y="234"/>
                    </a:lnTo>
                    <a:lnTo>
                      <a:pt x="0" y="236"/>
                    </a:lnTo>
                    <a:lnTo>
                      <a:pt x="6" y="222"/>
                    </a:lnTo>
                    <a:lnTo>
                      <a:pt x="16" y="211"/>
                    </a:lnTo>
                    <a:lnTo>
                      <a:pt x="23" y="202"/>
                    </a:lnTo>
                    <a:lnTo>
                      <a:pt x="34" y="192"/>
                    </a:lnTo>
                    <a:lnTo>
                      <a:pt x="45" y="182"/>
                    </a:lnTo>
                    <a:lnTo>
                      <a:pt x="55" y="173"/>
                    </a:lnTo>
                    <a:lnTo>
                      <a:pt x="64" y="164"/>
                    </a:lnTo>
                    <a:lnTo>
                      <a:pt x="78" y="157"/>
                    </a:lnTo>
                    <a:lnTo>
                      <a:pt x="89" y="147"/>
                    </a:lnTo>
                    <a:lnTo>
                      <a:pt x="99" y="137"/>
                    </a:lnTo>
                    <a:lnTo>
                      <a:pt x="112" y="129"/>
                    </a:lnTo>
                    <a:lnTo>
                      <a:pt x="124" y="122"/>
                    </a:lnTo>
                    <a:lnTo>
                      <a:pt x="134" y="112"/>
                    </a:lnTo>
                    <a:lnTo>
                      <a:pt x="147" y="103"/>
                    </a:lnTo>
                    <a:lnTo>
                      <a:pt x="157" y="96"/>
                    </a:lnTo>
                    <a:lnTo>
                      <a:pt x="168" y="86"/>
                    </a:lnTo>
                    <a:lnTo>
                      <a:pt x="171" y="82"/>
                    </a:lnTo>
                    <a:lnTo>
                      <a:pt x="177" y="79"/>
                    </a:lnTo>
                    <a:lnTo>
                      <a:pt x="185" y="74"/>
                    </a:lnTo>
                    <a:lnTo>
                      <a:pt x="192" y="70"/>
                    </a:lnTo>
                    <a:lnTo>
                      <a:pt x="198" y="64"/>
                    </a:lnTo>
                    <a:lnTo>
                      <a:pt x="206" y="58"/>
                    </a:lnTo>
                    <a:lnTo>
                      <a:pt x="215" y="51"/>
                    </a:lnTo>
                    <a:lnTo>
                      <a:pt x="224" y="47"/>
                    </a:lnTo>
                    <a:lnTo>
                      <a:pt x="232" y="39"/>
                    </a:lnTo>
                    <a:lnTo>
                      <a:pt x="239" y="33"/>
                    </a:lnTo>
                    <a:lnTo>
                      <a:pt x="247" y="27"/>
                    </a:lnTo>
                    <a:lnTo>
                      <a:pt x="256" y="23"/>
                    </a:lnTo>
                    <a:lnTo>
                      <a:pt x="262" y="15"/>
                    </a:lnTo>
                    <a:lnTo>
                      <a:pt x="270" y="10"/>
                    </a:lnTo>
                    <a:lnTo>
                      <a:pt x="274" y="6"/>
                    </a:lnTo>
                    <a:lnTo>
                      <a:pt x="28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5" name="Freeform 283"/>
              <p:cNvSpPr>
                <a:spLocks/>
              </p:cNvSpPr>
              <p:nvPr/>
            </p:nvSpPr>
            <p:spPr bwMode="auto">
              <a:xfrm>
                <a:off x="1706" y="3480"/>
                <a:ext cx="115" cy="90"/>
              </a:xfrm>
              <a:custGeom>
                <a:avLst/>
                <a:gdLst>
                  <a:gd name="T0" fmla="*/ 109 w 230"/>
                  <a:gd name="T1" fmla="*/ 0 h 180"/>
                  <a:gd name="T2" fmla="*/ 110 w 230"/>
                  <a:gd name="T3" fmla="*/ 0 h 180"/>
                  <a:gd name="T4" fmla="*/ 111 w 230"/>
                  <a:gd name="T5" fmla="*/ 1 h 180"/>
                  <a:gd name="T6" fmla="*/ 113 w 230"/>
                  <a:gd name="T7" fmla="*/ 3 h 180"/>
                  <a:gd name="T8" fmla="*/ 115 w 230"/>
                  <a:gd name="T9" fmla="*/ 5 h 180"/>
                  <a:gd name="T10" fmla="*/ 108 w 230"/>
                  <a:gd name="T11" fmla="*/ 10 h 180"/>
                  <a:gd name="T12" fmla="*/ 102 w 230"/>
                  <a:gd name="T13" fmla="*/ 14 h 180"/>
                  <a:gd name="T14" fmla="*/ 95 w 230"/>
                  <a:gd name="T15" fmla="*/ 20 h 180"/>
                  <a:gd name="T16" fmla="*/ 88 w 230"/>
                  <a:gd name="T17" fmla="*/ 25 h 180"/>
                  <a:gd name="T18" fmla="*/ 81 w 230"/>
                  <a:gd name="T19" fmla="*/ 30 h 180"/>
                  <a:gd name="T20" fmla="*/ 74 w 230"/>
                  <a:gd name="T21" fmla="*/ 36 h 180"/>
                  <a:gd name="T22" fmla="*/ 67 w 230"/>
                  <a:gd name="T23" fmla="*/ 41 h 180"/>
                  <a:gd name="T24" fmla="*/ 59 w 230"/>
                  <a:gd name="T25" fmla="*/ 48 h 180"/>
                  <a:gd name="T26" fmla="*/ 53 w 230"/>
                  <a:gd name="T27" fmla="*/ 53 h 180"/>
                  <a:gd name="T28" fmla="*/ 46 w 230"/>
                  <a:gd name="T29" fmla="*/ 58 h 180"/>
                  <a:gd name="T30" fmla="*/ 38 w 230"/>
                  <a:gd name="T31" fmla="*/ 63 h 180"/>
                  <a:gd name="T32" fmla="*/ 31 w 230"/>
                  <a:gd name="T33" fmla="*/ 69 h 180"/>
                  <a:gd name="T34" fmla="*/ 24 w 230"/>
                  <a:gd name="T35" fmla="*/ 75 h 180"/>
                  <a:gd name="T36" fmla="*/ 17 w 230"/>
                  <a:gd name="T37" fmla="*/ 80 h 180"/>
                  <a:gd name="T38" fmla="*/ 10 w 230"/>
                  <a:gd name="T39" fmla="*/ 85 h 180"/>
                  <a:gd name="T40" fmla="*/ 4 w 230"/>
                  <a:gd name="T41" fmla="*/ 90 h 180"/>
                  <a:gd name="T42" fmla="*/ 3 w 230"/>
                  <a:gd name="T43" fmla="*/ 88 h 180"/>
                  <a:gd name="T44" fmla="*/ 2 w 230"/>
                  <a:gd name="T45" fmla="*/ 87 h 180"/>
                  <a:gd name="T46" fmla="*/ 0 w 230"/>
                  <a:gd name="T47" fmla="*/ 85 h 180"/>
                  <a:gd name="T48" fmla="*/ 0 w 230"/>
                  <a:gd name="T49" fmla="*/ 85 h 180"/>
                  <a:gd name="T50" fmla="*/ 5 w 230"/>
                  <a:gd name="T51" fmla="*/ 79 h 180"/>
                  <a:gd name="T52" fmla="*/ 11 w 230"/>
                  <a:gd name="T53" fmla="*/ 74 h 180"/>
                  <a:gd name="T54" fmla="*/ 17 w 230"/>
                  <a:gd name="T55" fmla="*/ 69 h 180"/>
                  <a:gd name="T56" fmla="*/ 24 w 230"/>
                  <a:gd name="T57" fmla="*/ 63 h 180"/>
                  <a:gd name="T58" fmla="*/ 30 w 230"/>
                  <a:gd name="T59" fmla="*/ 57 h 180"/>
                  <a:gd name="T60" fmla="*/ 38 w 230"/>
                  <a:gd name="T61" fmla="*/ 51 h 180"/>
                  <a:gd name="T62" fmla="*/ 44 w 230"/>
                  <a:gd name="T63" fmla="*/ 46 h 180"/>
                  <a:gd name="T64" fmla="*/ 51 w 230"/>
                  <a:gd name="T65" fmla="*/ 41 h 180"/>
                  <a:gd name="T66" fmla="*/ 58 w 230"/>
                  <a:gd name="T67" fmla="*/ 35 h 180"/>
                  <a:gd name="T68" fmla="*/ 66 w 230"/>
                  <a:gd name="T69" fmla="*/ 29 h 180"/>
                  <a:gd name="T70" fmla="*/ 73 w 230"/>
                  <a:gd name="T71" fmla="*/ 23 h 180"/>
                  <a:gd name="T72" fmla="*/ 81 w 230"/>
                  <a:gd name="T73" fmla="*/ 18 h 180"/>
                  <a:gd name="T74" fmla="*/ 88 w 230"/>
                  <a:gd name="T75" fmla="*/ 13 h 180"/>
                  <a:gd name="T76" fmla="*/ 95 w 230"/>
                  <a:gd name="T77" fmla="*/ 9 h 180"/>
                  <a:gd name="T78" fmla="*/ 102 w 230"/>
                  <a:gd name="T79" fmla="*/ 3 h 180"/>
                  <a:gd name="T80" fmla="*/ 109 w 230"/>
                  <a:gd name="T81" fmla="*/ 0 h 180"/>
                  <a:gd name="T82" fmla="*/ 109 w 230"/>
                  <a:gd name="T83" fmla="*/ 0 h 18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30"/>
                  <a:gd name="T127" fmla="*/ 0 h 180"/>
                  <a:gd name="T128" fmla="*/ 230 w 230"/>
                  <a:gd name="T129" fmla="*/ 180 h 18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30" h="180">
                    <a:moveTo>
                      <a:pt x="218" y="0"/>
                    </a:moveTo>
                    <a:lnTo>
                      <a:pt x="219" y="0"/>
                    </a:lnTo>
                    <a:lnTo>
                      <a:pt x="222" y="3"/>
                    </a:lnTo>
                    <a:lnTo>
                      <a:pt x="226" y="6"/>
                    </a:lnTo>
                    <a:lnTo>
                      <a:pt x="230" y="10"/>
                    </a:lnTo>
                    <a:lnTo>
                      <a:pt x="216" y="20"/>
                    </a:lnTo>
                    <a:lnTo>
                      <a:pt x="203" y="29"/>
                    </a:lnTo>
                    <a:lnTo>
                      <a:pt x="189" y="39"/>
                    </a:lnTo>
                    <a:lnTo>
                      <a:pt x="175" y="50"/>
                    </a:lnTo>
                    <a:lnTo>
                      <a:pt x="162" y="61"/>
                    </a:lnTo>
                    <a:lnTo>
                      <a:pt x="148" y="71"/>
                    </a:lnTo>
                    <a:lnTo>
                      <a:pt x="133" y="82"/>
                    </a:lnTo>
                    <a:lnTo>
                      <a:pt x="119" y="96"/>
                    </a:lnTo>
                    <a:lnTo>
                      <a:pt x="105" y="106"/>
                    </a:lnTo>
                    <a:lnTo>
                      <a:pt x="91" y="117"/>
                    </a:lnTo>
                    <a:lnTo>
                      <a:pt x="76" y="126"/>
                    </a:lnTo>
                    <a:lnTo>
                      <a:pt x="63" y="138"/>
                    </a:lnTo>
                    <a:lnTo>
                      <a:pt x="47" y="149"/>
                    </a:lnTo>
                    <a:lnTo>
                      <a:pt x="34" y="160"/>
                    </a:lnTo>
                    <a:lnTo>
                      <a:pt x="20" y="169"/>
                    </a:lnTo>
                    <a:lnTo>
                      <a:pt x="8" y="180"/>
                    </a:lnTo>
                    <a:lnTo>
                      <a:pt x="5" y="176"/>
                    </a:lnTo>
                    <a:lnTo>
                      <a:pt x="3" y="173"/>
                    </a:lnTo>
                    <a:lnTo>
                      <a:pt x="0" y="170"/>
                    </a:lnTo>
                    <a:lnTo>
                      <a:pt x="0" y="169"/>
                    </a:lnTo>
                    <a:lnTo>
                      <a:pt x="9" y="158"/>
                    </a:lnTo>
                    <a:lnTo>
                      <a:pt x="21" y="148"/>
                    </a:lnTo>
                    <a:lnTo>
                      <a:pt x="34" y="137"/>
                    </a:lnTo>
                    <a:lnTo>
                      <a:pt x="47" y="126"/>
                    </a:lnTo>
                    <a:lnTo>
                      <a:pt x="60" y="114"/>
                    </a:lnTo>
                    <a:lnTo>
                      <a:pt x="75" y="103"/>
                    </a:lnTo>
                    <a:lnTo>
                      <a:pt x="88" y="93"/>
                    </a:lnTo>
                    <a:lnTo>
                      <a:pt x="102" y="82"/>
                    </a:lnTo>
                    <a:lnTo>
                      <a:pt x="116" y="70"/>
                    </a:lnTo>
                    <a:lnTo>
                      <a:pt x="131" y="59"/>
                    </a:lnTo>
                    <a:lnTo>
                      <a:pt x="146" y="47"/>
                    </a:lnTo>
                    <a:lnTo>
                      <a:pt x="162" y="36"/>
                    </a:lnTo>
                    <a:lnTo>
                      <a:pt x="175" y="27"/>
                    </a:lnTo>
                    <a:lnTo>
                      <a:pt x="189" y="17"/>
                    </a:lnTo>
                    <a:lnTo>
                      <a:pt x="203" y="7"/>
                    </a:lnTo>
                    <a:lnTo>
                      <a:pt x="2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6" name="Freeform 284"/>
              <p:cNvSpPr>
                <a:spLocks/>
              </p:cNvSpPr>
              <p:nvPr/>
            </p:nvSpPr>
            <p:spPr bwMode="auto">
              <a:xfrm>
                <a:off x="1814" y="3481"/>
                <a:ext cx="12" cy="33"/>
              </a:xfrm>
              <a:custGeom>
                <a:avLst/>
                <a:gdLst>
                  <a:gd name="T0" fmla="*/ 7 w 25"/>
                  <a:gd name="T1" fmla="*/ 0 h 65"/>
                  <a:gd name="T2" fmla="*/ 8 w 25"/>
                  <a:gd name="T3" fmla="*/ 2 h 65"/>
                  <a:gd name="T4" fmla="*/ 11 w 25"/>
                  <a:gd name="T5" fmla="*/ 4 h 65"/>
                  <a:gd name="T6" fmla="*/ 11 w 25"/>
                  <a:gd name="T7" fmla="*/ 8 h 65"/>
                  <a:gd name="T8" fmla="*/ 12 w 25"/>
                  <a:gd name="T9" fmla="*/ 12 h 65"/>
                  <a:gd name="T10" fmla="*/ 11 w 25"/>
                  <a:gd name="T11" fmla="*/ 17 h 65"/>
                  <a:gd name="T12" fmla="*/ 11 w 25"/>
                  <a:gd name="T13" fmla="*/ 21 h 65"/>
                  <a:gd name="T14" fmla="*/ 10 w 25"/>
                  <a:gd name="T15" fmla="*/ 26 h 65"/>
                  <a:gd name="T16" fmla="*/ 8 w 25"/>
                  <a:gd name="T17" fmla="*/ 31 h 65"/>
                  <a:gd name="T18" fmla="*/ 5 w 25"/>
                  <a:gd name="T19" fmla="*/ 31 h 65"/>
                  <a:gd name="T20" fmla="*/ 1 w 25"/>
                  <a:gd name="T21" fmla="*/ 33 h 65"/>
                  <a:gd name="T22" fmla="*/ 1 w 25"/>
                  <a:gd name="T23" fmla="*/ 28 h 65"/>
                  <a:gd name="T24" fmla="*/ 0 w 25"/>
                  <a:gd name="T25" fmla="*/ 24 h 65"/>
                  <a:gd name="T26" fmla="*/ 0 w 25"/>
                  <a:gd name="T27" fmla="*/ 19 h 65"/>
                  <a:gd name="T28" fmla="*/ 0 w 25"/>
                  <a:gd name="T29" fmla="*/ 15 h 65"/>
                  <a:gd name="T30" fmla="*/ 0 w 25"/>
                  <a:gd name="T31" fmla="*/ 11 h 65"/>
                  <a:gd name="T32" fmla="*/ 1 w 25"/>
                  <a:gd name="T33" fmla="*/ 7 h 65"/>
                  <a:gd name="T34" fmla="*/ 3 w 25"/>
                  <a:gd name="T35" fmla="*/ 3 h 65"/>
                  <a:gd name="T36" fmla="*/ 7 w 25"/>
                  <a:gd name="T37" fmla="*/ 0 h 65"/>
                  <a:gd name="T38" fmla="*/ 7 w 25"/>
                  <a:gd name="T39" fmla="*/ 0 h 6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5"/>
                  <a:gd name="T61" fmla="*/ 0 h 65"/>
                  <a:gd name="T62" fmla="*/ 25 w 25"/>
                  <a:gd name="T63" fmla="*/ 65 h 6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5" h="65">
                    <a:moveTo>
                      <a:pt x="14" y="0"/>
                    </a:moveTo>
                    <a:lnTo>
                      <a:pt x="17" y="3"/>
                    </a:lnTo>
                    <a:lnTo>
                      <a:pt x="22" y="7"/>
                    </a:lnTo>
                    <a:lnTo>
                      <a:pt x="23" y="15"/>
                    </a:lnTo>
                    <a:lnTo>
                      <a:pt x="25" y="24"/>
                    </a:lnTo>
                    <a:lnTo>
                      <a:pt x="23" y="33"/>
                    </a:lnTo>
                    <a:lnTo>
                      <a:pt x="22" y="42"/>
                    </a:lnTo>
                    <a:lnTo>
                      <a:pt x="20" y="52"/>
                    </a:lnTo>
                    <a:lnTo>
                      <a:pt x="17" y="62"/>
                    </a:lnTo>
                    <a:lnTo>
                      <a:pt x="10" y="62"/>
                    </a:lnTo>
                    <a:lnTo>
                      <a:pt x="3" y="65"/>
                    </a:lnTo>
                    <a:lnTo>
                      <a:pt x="2" y="55"/>
                    </a:lnTo>
                    <a:lnTo>
                      <a:pt x="0" y="47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0" y="21"/>
                    </a:lnTo>
                    <a:lnTo>
                      <a:pt x="3" y="14"/>
                    </a:lnTo>
                    <a:lnTo>
                      <a:pt x="6" y="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7" name="Freeform 285"/>
              <p:cNvSpPr>
                <a:spLocks/>
              </p:cNvSpPr>
              <p:nvPr/>
            </p:nvSpPr>
            <p:spPr bwMode="auto">
              <a:xfrm>
                <a:off x="1720" y="3506"/>
                <a:ext cx="103" cy="89"/>
              </a:xfrm>
              <a:custGeom>
                <a:avLst/>
                <a:gdLst>
                  <a:gd name="T0" fmla="*/ 98 w 205"/>
                  <a:gd name="T1" fmla="*/ 0 h 178"/>
                  <a:gd name="T2" fmla="*/ 99 w 205"/>
                  <a:gd name="T3" fmla="*/ 0 h 178"/>
                  <a:gd name="T4" fmla="*/ 101 w 205"/>
                  <a:gd name="T5" fmla="*/ 2 h 178"/>
                  <a:gd name="T6" fmla="*/ 101 w 205"/>
                  <a:gd name="T7" fmla="*/ 5 h 178"/>
                  <a:gd name="T8" fmla="*/ 103 w 205"/>
                  <a:gd name="T9" fmla="*/ 6 h 178"/>
                  <a:gd name="T10" fmla="*/ 97 w 205"/>
                  <a:gd name="T11" fmla="*/ 10 h 178"/>
                  <a:gd name="T12" fmla="*/ 91 w 205"/>
                  <a:gd name="T13" fmla="*/ 15 h 178"/>
                  <a:gd name="T14" fmla="*/ 85 w 205"/>
                  <a:gd name="T15" fmla="*/ 21 h 178"/>
                  <a:gd name="T16" fmla="*/ 80 w 205"/>
                  <a:gd name="T17" fmla="*/ 25 h 178"/>
                  <a:gd name="T18" fmla="*/ 74 w 205"/>
                  <a:gd name="T19" fmla="*/ 30 h 178"/>
                  <a:gd name="T20" fmla="*/ 68 w 205"/>
                  <a:gd name="T21" fmla="*/ 36 h 178"/>
                  <a:gd name="T22" fmla="*/ 62 w 205"/>
                  <a:gd name="T23" fmla="*/ 42 h 178"/>
                  <a:gd name="T24" fmla="*/ 56 w 205"/>
                  <a:gd name="T25" fmla="*/ 48 h 178"/>
                  <a:gd name="T26" fmla="*/ 50 w 205"/>
                  <a:gd name="T27" fmla="*/ 53 h 178"/>
                  <a:gd name="T28" fmla="*/ 43 w 205"/>
                  <a:gd name="T29" fmla="*/ 58 h 178"/>
                  <a:gd name="T30" fmla="*/ 37 w 205"/>
                  <a:gd name="T31" fmla="*/ 64 h 178"/>
                  <a:gd name="T32" fmla="*/ 30 w 205"/>
                  <a:gd name="T33" fmla="*/ 70 h 178"/>
                  <a:gd name="T34" fmla="*/ 24 w 205"/>
                  <a:gd name="T35" fmla="*/ 75 h 178"/>
                  <a:gd name="T36" fmla="*/ 18 w 205"/>
                  <a:gd name="T37" fmla="*/ 80 h 178"/>
                  <a:gd name="T38" fmla="*/ 12 w 205"/>
                  <a:gd name="T39" fmla="*/ 84 h 178"/>
                  <a:gd name="T40" fmla="*/ 7 w 205"/>
                  <a:gd name="T41" fmla="*/ 89 h 178"/>
                  <a:gd name="T42" fmla="*/ 5 w 205"/>
                  <a:gd name="T43" fmla="*/ 87 h 178"/>
                  <a:gd name="T44" fmla="*/ 3 w 205"/>
                  <a:gd name="T45" fmla="*/ 84 h 178"/>
                  <a:gd name="T46" fmla="*/ 2 w 205"/>
                  <a:gd name="T47" fmla="*/ 82 h 178"/>
                  <a:gd name="T48" fmla="*/ 0 w 205"/>
                  <a:gd name="T49" fmla="*/ 81 h 178"/>
                  <a:gd name="T50" fmla="*/ 7 w 205"/>
                  <a:gd name="T51" fmla="*/ 75 h 178"/>
                  <a:gd name="T52" fmla="*/ 14 w 205"/>
                  <a:gd name="T53" fmla="*/ 71 h 178"/>
                  <a:gd name="T54" fmla="*/ 20 w 205"/>
                  <a:gd name="T55" fmla="*/ 66 h 178"/>
                  <a:gd name="T56" fmla="*/ 27 w 205"/>
                  <a:gd name="T57" fmla="*/ 60 h 178"/>
                  <a:gd name="T58" fmla="*/ 33 w 205"/>
                  <a:gd name="T59" fmla="*/ 54 h 178"/>
                  <a:gd name="T60" fmla="*/ 39 w 205"/>
                  <a:gd name="T61" fmla="*/ 49 h 178"/>
                  <a:gd name="T62" fmla="*/ 45 w 205"/>
                  <a:gd name="T63" fmla="*/ 44 h 178"/>
                  <a:gd name="T64" fmla="*/ 51 w 205"/>
                  <a:gd name="T65" fmla="*/ 40 h 178"/>
                  <a:gd name="T66" fmla="*/ 56 w 205"/>
                  <a:gd name="T67" fmla="*/ 34 h 178"/>
                  <a:gd name="T68" fmla="*/ 63 w 205"/>
                  <a:gd name="T69" fmla="*/ 28 h 178"/>
                  <a:gd name="T70" fmla="*/ 69 w 205"/>
                  <a:gd name="T71" fmla="*/ 22 h 178"/>
                  <a:gd name="T72" fmla="*/ 75 w 205"/>
                  <a:gd name="T73" fmla="*/ 18 h 178"/>
                  <a:gd name="T74" fmla="*/ 80 w 205"/>
                  <a:gd name="T75" fmla="*/ 12 h 178"/>
                  <a:gd name="T76" fmla="*/ 85 w 205"/>
                  <a:gd name="T77" fmla="*/ 8 h 178"/>
                  <a:gd name="T78" fmla="*/ 92 w 205"/>
                  <a:gd name="T79" fmla="*/ 3 h 178"/>
                  <a:gd name="T80" fmla="*/ 98 w 205"/>
                  <a:gd name="T81" fmla="*/ 0 h 178"/>
                  <a:gd name="T82" fmla="*/ 98 w 205"/>
                  <a:gd name="T83" fmla="*/ 0 h 17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05"/>
                  <a:gd name="T127" fmla="*/ 0 h 178"/>
                  <a:gd name="T128" fmla="*/ 205 w 205"/>
                  <a:gd name="T129" fmla="*/ 178 h 17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05" h="178">
                    <a:moveTo>
                      <a:pt x="196" y="0"/>
                    </a:moveTo>
                    <a:lnTo>
                      <a:pt x="198" y="0"/>
                    </a:lnTo>
                    <a:lnTo>
                      <a:pt x="201" y="4"/>
                    </a:lnTo>
                    <a:lnTo>
                      <a:pt x="202" y="9"/>
                    </a:lnTo>
                    <a:lnTo>
                      <a:pt x="205" y="13"/>
                    </a:lnTo>
                    <a:lnTo>
                      <a:pt x="194" y="19"/>
                    </a:lnTo>
                    <a:lnTo>
                      <a:pt x="182" y="30"/>
                    </a:lnTo>
                    <a:lnTo>
                      <a:pt x="170" y="41"/>
                    </a:lnTo>
                    <a:lnTo>
                      <a:pt x="159" y="51"/>
                    </a:lnTo>
                    <a:lnTo>
                      <a:pt x="147" y="60"/>
                    </a:lnTo>
                    <a:lnTo>
                      <a:pt x="135" y="71"/>
                    </a:lnTo>
                    <a:lnTo>
                      <a:pt x="123" y="83"/>
                    </a:lnTo>
                    <a:lnTo>
                      <a:pt x="111" y="96"/>
                    </a:lnTo>
                    <a:lnTo>
                      <a:pt x="99" y="106"/>
                    </a:lnTo>
                    <a:lnTo>
                      <a:pt x="85" y="117"/>
                    </a:lnTo>
                    <a:lnTo>
                      <a:pt x="73" y="128"/>
                    </a:lnTo>
                    <a:lnTo>
                      <a:pt x="60" y="140"/>
                    </a:lnTo>
                    <a:lnTo>
                      <a:pt x="48" y="149"/>
                    </a:lnTo>
                    <a:lnTo>
                      <a:pt x="36" y="160"/>
                    </a:lnTo>
                    <a:lnTo>
                      <a:pt x="24" y="167"/>
                    </a:lnTo>
                    <a:lnTo>
                      <a:pt x="13" y="178"/>
                    </a:lnTo>
                    <a:lnTo>
                      <a:pt x="9" y="173"/>
                    </a:lnTo>
                    <a:lnTo>
                      <a:pt x="6" y="167"/>
                    </a:lnTo>
                    <a:lnTo>
                      <a:pt x="3" y="163"/>
                    </a:lnTo>
                    <a:lnTo>
                      <a:pt x="0" y="161"/>
                    </a:lnTo>
                    <a:lnTo>
                      <a:pt x="13" y="150"/>
                    </a:lnTo>
                    <a:lnTo>
                      <a:pt x="27" y="141"/>
                    </a:lnTo>
                    <a:lnTo>
                      <a:pt x="39" y="131"/>
                    </a:lnTo>
                    <a:lnTo>
                      <a:pt x="53" y="121"/>
                    </a:lnTo>
                    <a:lnTo>
                      <a:pt x="65" y="109"/>
                    </a:lnTo>
                    <a:lnTo>
                      <a:pt x="77" y="99"/>
                    </a:lnTo>
                    <a:lnTo>
                      <a:pt x="89" y="88"/>
                    </a:lnTo>
                    <a:lnTo>
                      <a:pt x="102" y="79"/>
                    </a:lnTo>
                    <a:lnTo>
                      <a:pt x="112" y="67"/>
                    </a:lnTo>
                    <a:lnTo>
                      <a:pt x="126" y="56"/>
                    </a:lnTo>
                    <a:lnTo>
                      <a:pt x="137" y="45"/>
                    </a:lnTo>
                    <a:lnTo>
                      <a:pt x="149" y="36"/>
                    </a:lnTo>
                    <a:lnTo>
                      <a:pt x="159" y="25"/>
                    </a:lnTo>
                    <a:lnTo>
                      <a:pt x="170" y="16"/>
                    </a:lnTo>
                    <a:lnTo>
                      <a:pt x="184" y="6"/>
                    </a:lnTo>
                    <a:lnTo>
                      <a:pt x="19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8" name="Freeform 286"/>
              <p:cNvSpPr>
                <a:spLocks/>
              </p:cNvSpPr>
              <p:nvPr/>
            </p:nvSpPr>
            <p:spPr bwMode="auto">
              <a:xfrm>
                <a:off x="1615" y="3376"/>
                <a:ext cx="209" cy="116"/>
              </a:xfrm>
              <a:custGeom>
                <a:avLst/>
                <a:gdLst>
                  <a:gd name="T0" fmla="*/ 2 w 417"/>
                  <a:gd name="T1" fmla="*/ 0 h 233"/>
                  <a:gd name="T2" fmla="*/ 6 w 417"/>
                  <a:gd name="T3" fmla="*/ 1 h 233"/>
                  <a:gd name="T4" fmla="*/ 12 w 417"/>
                  <a:gd name="T5" fmla="*/ 4 h 233"/>
                  <a:gd name="T6" fmla="*/ 17 w 417"/>
                  <a:gd name="T7" fmla="*/ 6 h 233"/>
                  <a:gd name="T8" fmla="*/ 23 w 417"/>
                  <a:gd name="T9" fmla="*/ 9 h 233"/>
                  <a:gd name="T10" fmla="*/ 28 w 417"/>
                  <a:gd name="T11" fmla="*/ 12 h 233"/>
                  <a:gd name="T12" fmla="*/ 33 w 417"/>
                  <a:gd name="T13" fmla="*/ 15 h 233"/>
                  <a:gd name="T14" fmla="*/ 38 w 417"/>
                  <a:gd name="T15" fmla="*/ 18 h 233"/>
                  <a:gd name="T16" fmla="*/ 44 w 417"/>
                  <a:gd name="T17" fmla="*/ 21 h 233"/>
                  <a:gd name="T18" fmla="*/ 49 w 417"/>
                  <a:gd name="T19" fmla="*/ 24 h 233"/>
                  <a:gd name="T20" fmla="*/ 54 w 417"/>
                  <a:gd name="T21" fmla="*/ 27 h 233"/>
                  <a:gd name="T22" fmla="*/ 60 w 417"/>
                  <a:gd name="T23" fmla="*/ 30 h 233"/>
                  <a:gd name="T24" fmla="*/ 65 w 417"/>
                  <a:gd name="T25" fmla="*/ 33 h 233"/>
                  <a:gd name="T26" fmla="*/ 69 w 417"/>
                  <a:gd name="T27" fmla="*/ 36 h 233"/>
                  <a:gd name="T28" fmla="*/ 75 w 417"/>
                  <a:gd name="T29" fmla="*/ 39 h 233"/>
                  <a:gd name="T30" fmla="*/ 80 w 417"/>
                  <a:gd name="T31" fmla="*/ 42 h 233"/>
                  <a:gd name="T32" fmla="*/ 86 w 417"/>
                  <a:gd name="T33" fmla="*/ 45 h 233"/>
                  <a:gd name="T34" fmla="*/ 94 w 417"/>
                  <a:gd name="T35" fmla="*/ 49 h 233"/>
                  <a:gd name="T36" fmla="*/ 101 w 417"/>
                  <a:gd name="T37" fmla="*/ 52 h 233"/>
                  <a:gd name="T38" fmla="*/ 109 w 417"/>
                  <a:gd name="T39" fmla="*/ 55 h 233"/>
                  <a:gd name="T40" fmla="*/ 117 w 417"/>
                  <a:gd name="T41" fmla="*/ 60 h 233"/>
                  <a:gd name="T42" fmla="*/ 124 w 417"/>
                  <a:gd name="T43" fmla="*/ 63 h 233"/>
                  <a:gd name="T44" fmla="*/ 132 w 417"/>
                  <a:gd name="T45" fmla="*/ 67 h 233"/>
                  <a:gd name="T46" fmla="*/ 139 w 417"/>
                  <a:gd name="T47" fmla="*/ 71 h 233"/>
                  <a:gd name="T48" fmla="*/ 147 w 417"/>
                  <a:gd name="T49" fmla="*/ 74 h 233"/>
                  <a:gd name="T50" fmla="*/ 154 w 417"/>
                  <a:gd name="T51" fmla="*/ 78 h 233"/>
                  <a:gd name="T52" fmla="*/ 162 w 417"/>
                  <a:gd name="T53" fmla="*/ 82 h 233"/>
                  <a:gd name="T54" fmla="*/ 168 w 417"/>
                  <a:gd name="T55" fmla="*/ 86 h 233"/>
                  <a:gd name="T56" fmla="*/ 176 w 417"/>
                  <a:gd name="T57" fmla="*/ 90 h 233"/>
                  <a:gd name="T58" fmla="*/ 184 w 417"/>
                  <a:gd name="T59" fmla="*/ 93 h 233"/>
                  <a:gd name="T60" fmla="*/ 191 w 417"/>
                  <a:gd name="T61" fmla="*/ 98 h 233"/>
                  <a:gd name="T62" fmla="*/ 199 w 417"/>
                  <a:gd name="T63" fmla="*/ 102 h 233"/>
                  <a:gd name="T64" fmla="*/ 207 w 417"/>
                  <a:gd name="T65" fmla="*/ 106 h 233"/>
                  <a:gd name="T66" fmla="*/ 207 w 417"/>
                  <a:gd name="T67" fmla="*/ 109 h 233"/>
                  <a:gd name="T68" fmla="*/ 209 w 417"/>
                  <a:gd name="T69" fmla="*/ 113 h 233"/>
                  <a:gd name="T70" fmla="*/ 207 w 417"/>
                  <a:gd name="T71" fmla="*/ 114 h 233"/>
                  <a:gd name="T72" fmla="*/ 204 w 417"/>
                  <a:gd name="T73" fmla="*/ 116 h 233"/>
                  <a:gd name="T74" fmla="*/ 192 w 417"/>
                  <a:gd name="T75" fmla="*/ 111 h 233"/>
                  <a:gd name="T76" fmla="*/ 181 w 417"/>
                  <a:gd name="T77" fmla="*/ 105 h 233"/>
                  <a:gd name="T78" fmla="*/ 168 w 417"/>
                  <a:gd name="T79" fmla="*/ 99 h 233"/>
                  <a:gd name="T80" fmla="*/ 157 w 417"/>
                  <a:gd name="T81" fmla="*/ 93 h 233"/>
                  <a:gd name="T82" fmla="*/ 146 w 417"/>
                  <a:gd name="T83" fmla="*/ 87 h 233"/>
                  <a:gd name="T84" fmla="*/ 134 w 417"/>
                  <a:gd name="T85" fmla="*/ 82 h 233"/>
                  <a:gd name="T86" fmla="*/ 123 w 417"/>
                  <a:gd name="T87" fmla="*/ 76 h 233"/>
                  <a:gd name="T88" fmla="*/ 111 w 417"/>
                  <a:gd name="T89" fmla="*/ 71 h 233"/>
                  <a:gd name="T90" fmla="*/ 100 w 417"/>
                  <a:gd name="T91" fmla="*/ 65 h 233"/>
                  <a:gd name="T92" fmla="*/ 89 w 417"/>
                  <a:gd name="T93" fmla="*/ 58 h 233"/>
                  <a:gd name="T94" fmla="*/ 76 w 417"/>
                  <a:gd name="T95" fmla="*/ 52 h 233"/>
                  <a:gd name="T96" fmla="*/ 66 w 417"/>
                  <a:gd name="T97" fmla="*/ 46 h 233"/>
                  <a:gd name="T98" fmla="*/ 54 w 417"/>
                  <a:gd name="T99" fmla="*/ 40 h 233"/>
                  <a:gd name="T100" fmla="*/ 43 w 417"/>
                  <a:gd name="T101" fmla="*/ 33 h 233"/>
                  <a:gd name="T102" fmla="*/ 31 w 417"/>
                  <a:gd name="T103" fmla="*/ 27 h 233"/>
                  <a:gd name="T104" fmla="*/ 20 w 417"/>
                  <a:gd name="T105" fmla="*/ 21 h 233"/>
                  <a:gd name="T106" fmla="*/ 18 w 417"/>
                  <a:gd name="T107" fmla="*/ 17 h 233"/>
                  <a:gd name="T108" fmla="*/ 15 w 417"/>
                  <a:gd name="T109" fmla="*/ 14 h 233"/>
                  <a:gd name="T110" fmla="*/ 11 w 417"/>
                  <a:gd name="T111" fmla="*/ 11 h 233"/>
                  <a:gd name="T112" fmla="*/ 7 w 417"/>
                  <a:gd name="T113" fmla="*/ 10 h 233"/>
                  <a:gd name="T114" fmla="*/ 3 w 417"/>
                  <a:gd name="T115" fmla="*/ 7 h 233"/>
                  <a:gd name="T116" fmla="*/ 1 w 417"/>
                  <a:gd name="T117" fmla="*/ 5 h 233"/>
                  <a:gd name="T118" fmla="*/ 0 w 417"/>
                  <a:gd name="T119" fmla="*/ 2 h 233"/>
                  <a:gd name="T120" fmla="*/ 2 w 417"/>
                  <a:gd name="T121" fmla="*/ 0 h 233"/>
                  <a:gd name="T122" fmla="*/ 2 w 417"/>
                  <a:gd name="T123" fmla="*/ 0 h 23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17"/>
                  <a:gd name="T187" fmla="*/ 0 h 233"/>
                  <a:gd name="T188" fmla="*/ 417 w 417"/>
                  <a:gd name="T189" fmla="*/ 233 h 233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17" h="233">
                    <a:moveTo>
                      <a:pt x="3" y="0"/>
                    </a:moveTo>
                    <a:lnTo>
                      <a:pt x="12" y="3"/>
                    </a:lnTo>
                    <a:lnTo>
                      <a:pt x="23" y="9"/>
                    </a:lnTo>
                    <a:lnTo>
                      <a:pt x="33" y="12"/>
                    </a:lnTo>
                    <a:lnTo>
                      <a:pt x="46" y="18"/>
                    </a:lnTo>
                    <a:lnTo>
                      <a:pt x="55" y="24"/>
                    </a:lnTo>
                    <a:lnTo>
                      <a:pt x="65" y="31"/>
                    </a:lnTo>
                    <a:lnTo>
                      <a:pt x="76" y="37"/>
                    </a:lnTo>
                    <a:lnTo>
                      <a:pt x="88" y="43"/>
                    </a:lnTo>
                    <a:lnTo>
                      <a:pt x="97" y="49"/>
                    </a:lnTo>
                    <a:lnTo>
                      <a:pt x="108" y="55"/>
                    </a:lnTo>
                    <a:lnTo>
                      <a:pt x="119" y="61"/>
                    </a:lnTo>
                    <a:lnTo>
                      <a:pt x="129" y="67"/>
                    </a:lnTo>
                    <a:lnTo>
                      <a:pt x="138" y="73"/>
                    </a:lnTo>
                    <a:lnTo>
                      <a:pt x="149" y="79"/>
                    </a:lnTo>
                    <a:lnTo>
                      <a:pt x="160" y="84"/>
                    </a:lnTo>
                    <a:lnTo>
                      <a:pt x="172" y="91"/>
                    </a:lnTo>
                    <a:lnTo>
                      <a:pt x="187" y="98"/>
                    </a:lnTo>
                    <a:lnTo>
                      <a:pt x="202" y="105"/>
                    </a:lnTo>
                    <a:lnTo>
                      <a:pt x="218" y="111"/>
                    </a:lnTo>
                    <a:lnTo>
                      <a:pt x="233" y="120"/>
                    </a:lnTo>
                    <a:lnTo>
                      <a:pt x="248" y="127"/>
                    </a:lnTo>
                    <a:lnTo>
                      <a:pt x="263" y="134"/>
                    </a:lnTo>
                    <a:lnTo>
                      <a:pt x="277" y="142"/>
                    </a:lnTo>
                    <a:lnTo>
                      <a:pt x="294" y="149"/>
                    </a:lnTo>
                    <a:lnTo>
                      <a:pt x="308" y="157"/>
                    </a:lnTo>
                    <a:lnTo>
                      <a:pt x="323" y="165"/>
                    </a:lnTo>
                    <a:lnTo>
                      <a:pt x="336" y="172"/>
                    </a:lnTo>
                    <a:lnTo>
                      <a:pt x="352" y="181"/>
                    </a:lnTo>
                    <a:lnTo>
                      <a:pt x="367" y="187"/>
                    </a:lnTo>
                    <a:lnTo>
                      <a:pt x="382" y="197"/>
                    </a:lnTo>
                    <a:lnTo>
                      <a:pt x="397" y="204"/>
                    </a:lnTo>
                    <a:lnTo>
                      <a:pt x="414" y="213"/>
                    </a:lnTo>
                    <a:lnTo>
                      <a:pt x="414" y="218"/>
                    </a:lnTo>
                    <a:lnTo>
                      <a:pt x="417" y="226"/>
                    </a:lnTo>
                    <a:lnTo>
                      <a:pt x="413" y="229"/>
                    </a:lnTo>
                    <a:lnTo>
                      <a:pt x="408" y="233"/>
                    </a:lnTo>
                    <a:lnTo>
                      <a:pt x="384" y="222"/>
                    </a:lnTo>
                    <a:lnTo>
                      <a:pt x="361" y="210"/>
                    </a:lnTo>
                    <a:lnTo>
                      <a:pt x="336" y="198"/>
                    </a:lnTo>
                    <a:lnTo>
                      <a:pt x="314" y="187"/>
                    </a:lnTo>
                    <a:lnTo>
                      <a:pt x="291" y="175"/>
                    </a:lnTo>
                    <a:lnTo>
                      <a:pt x="268" y="165"/>
                    </a:lnTo>
                    <a:lnTo>
                      <a:pt x="245" y="152"/>
                    </a:lnTo>
                    <a:lnTo>
                      <a:pt x="222" y="142"/>
                    </a:lnTo>
                    <a:lnTo>
                      <a:pt x="199" y="130"/>
                    </a:lnTo>
                    <a:lnTo>
                      <a:pt x="177" y="117"/>
                    </a:lnTo>
                    <a:lnTo>
                      <a:pt x="152" y="105"/>
                    </a:lnTo>
                    <a:lnTo>
                      <a:pt x="131" y="93"/>
                    </a:lnTo>
                    <a:lnTo>
                      <a:pt x="108" y="81"/>
                    </a:lnTo>
                    <a:lnTo>
                      <a:pt x="85" y="67"/>
                    </a:lnTo>
                    <a:lnTo>
                      <a:pt x="62" y="55"/>
                    </a:lnTo>
                    <a:lnTo>
                      <a:pt x="39" y="43"/>
                    </a:lnTo>
                    <a:lnTo>
                      <a:pt x="35" y="35"/>
                    </a:lnTo>
                    <a:lnTo>
                      <a:pt x="29" y="29"/>
                    </a:lnTo>
                    <a:lnTo>
                      <a:pt x="21" y="23"/>
                    </a:lnTo>
                    <a:lnTo>
                      <a:pt x="14" y="20"/>
                    </a:lnTo>
                    <a:lnTo>
                      <a:pt x="6" y="15"/>
                    </a:lnTo>
                    <a:lnTo>
                      <a:pt x="1" y="11"/>
                    </a:lnTo>
                    <a:lnTo>
                      <a:pt x="0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59" name="Freeform 287"/>
              <p:cNvSpPr>
                <a:spLocks/>
              </p:cNvSpPr>
              <p:nvPr/>
            </p:nvSpPr>
            <p:spPr bwMode="auto">
              <a:xfrm>
                <a:off x="1454" y="3289"/>
                <a:ext cx="65" cy="32"/>
              </a:xfrm>
              <a:custGeom>
                <a:avLst/>
                <a:gdLst>
                  <a:gd name="T0" fmla="*/ 3 w 129"/>
                  <a:gd name="T1" fmla="*/ 0 h 66"/>
                  <a:gd name="T2" fmla="*/ 9 w 129"/>
                  <a:gd name="T3" fmla="*/ 1 h 66"/>
                  <a:gd name="T4" fmla="*/ 14 w 129"/>
                  <a:gd name="T5" fmla="*/ 3 h 66"/>
                  <a:gd name="T6" fmla="*/ 19 w 129"/>
                  <a:gd name="T7" fmla="*/ 5 h 66"/>
                  <a:gd name="T8" fmla="*/ 23 w 129"/>
                  <a:gd name="T9" fmla="*/ 8 h 66"/>
                  <a:gd name="T10" fmla="*/ 26 w 129"/>
                  <a:gd name="T11" fmla="*/ 9 h 66"/>
                  <a:gd name="T12" fmla="*/ 30 w 129"/>
                  <a:gd name="T13" fmla="*/ 11 h 66"/>
                  <a:gd name="T14" fmla="*/ 33 w 129"/>
                  <a:gd name="T15" fmla="*/ 13 h 66"/>
                  <a:gd name="T16" fmla="*/ 37 w 129"/>
                  <a:gd name="T17" fmla="*/ 15 h 66"/>
                  <a:gd name="T18" fmla="*/ 39 w 129"/>
                  <a:gd name="T19" fmla="*/ 16 h 66"/>
                  <a:gd name="T20" fmla="*/ 42 w 129"/>
                  <a:gd name="T21" fmla="*/ 19 h 66"/>
                  <a:gd name="T22" fmla="*/ 45 w 129"/>
                  <a:gd name="T23" fmla="*/ 20 h 66"/>
                  <a:gd name="T24" fmla="*/ 49 w 129"/>
                  <a:gd name="T25" fmla="*/ 22 h 66"/>
                  <a:gd name="T26" fmla="*/ 52 w 129"/>
                  <a:gd name="T27" fmla="*/ 23 h 66"/>
                  <a:gd name="T28" fmla="*/ 56 w 129"/>
                  <a:gd name="T29" fmla="*/ 25 h 66"/>
                  <a:gd name="T30" fmla="*/ 60 w 129"/>
                  <a:gd name="T31" fmla="*/ 27 h 66"/>
                  <a:gd name="T32" fmla="*/ 65 w 129"/>
                  <a:gd name="T33" fmla="*/ 29 h 66"/>
                  <a:gd name="T34" fmla="*/ 63 w 129"/>
                  <a:gd name="T35" fmla="*/ 29 h 66"/>
                  <a:gd name="T36" fmla="*/ 61 w 129"/>
                  <a:gd name="T37" fmla="*/ 28 h 66"/>
                  <a:gd name="T38" fmla="*/ 58 w 129"/>
                  <a:gd name="T39" fmla="*/ 28 h 66"/>
                  <a:gd name="T40" fmla="*/ 58 w 129"/>
                  <a:gd name="T41" fmla="*/ 29 h 66"/>
                  <a:gd name="T42" fmla="*/ 56 w 129"/>
                  <a:gd name="T43" fmla="*/ 30 h 66"/>
                  <a:gd name="T44" fmla="*/ 54 w 129"/>
                  <a:gd name="T45" fmla="*/ 30 h 66"/>
                  <a:gd name="T46" fmla="*/ 50 w 129"/>
                  <a:gd name="T47" fmla="*/ 31 h 66"/>
                  <a:gd name="T48" fmla="*/ 50 w 129"/>
                  <a:gd name="T49" fmla="*/ 32 h 66"/>
                  <a:gd name="T50" fmla="*/ 44 w 129"/>
                  <a:gd name="T51" fmla="*/ 30 h 66"/>
                  <a:gd name="T52" fmla="*/ 41 w 129"/>
                  <a:gd name="T53" fmla="*/ 28 h 66"/>
                  <a:gd name="T54" fmla="*/ 36 w 129"/>
                  <a:gd name="T55" fmla="*/ 26 h 66"/>
                  <a:gd name="T56" fmla="*/ 33 w 129"/>
                  <a:gd name="T57" fmla="*/ 24 h 66"/>
                  <a:gd name="T58" fmla="*/ 29 w 129"/>
                  <a:gd name="T59" fmla="*/ 22 h 66"/>
                  <a:gd name="T60" fmla="*/ 27 w 129"/>
                  <a:gd name="T61" fmla="*/ 20 h 66"/>
                  <a:gd name="T62" fmla="*/ 23 w 129"/>
                  <a:gd name="T63" fmla="*/ 19 h 66"/>
                  <a:gd name="T64" fmla="*/ 20 w 129"/>
                  <a:gd name="T65" fmla="*/ 17 h 66"/>
                  <a:gd name="T66" fmla="*/ 15 w 129"/>
                  <a:gd name="T67" fmla="*/ 15 h 66"/>
                  <a:gd name="T68" fmla="*/ 11 w 129"/>
                  <a:gd name="T69" fmla="*/ 13 h 66"/>
                  <a:gd name="T70" fmla="*/ 6 w 129"/>
                  <a:gd name="T71" fmla="*/ 10 h 66"/>
                  <a:gd name="T72" fmla="*/ 0 w 129"/>
                  <a:gd name="T73" fmla="*/ 8 h 66"/>
                  <a:gd name="T74" fmla="*/ 0 w 129"/>
                  <a:gd name="T75" fmla="*/ 5 h 66"/>
                  <a:gd name="T76" fmla="*/ 1 w 129"/>
                  <a:gd name="T77" fmla="*/ 3 h 66"/>
                  <a:gd name="T78" fmla="*/ 2 w 129"/>
                  <a:gd name="T79" fmla="*/ 1 h 66"/>
                  <a:gd name="T80" fmla="*/ 3 w 129"/>
                  <a:gd name="T81" fmla="*/ 0 h 66"/>
                  <a:gd name="T82" fmla="*/ 3 w 129"/>
                  <a:gd name="T83" fmla="*/ 0 h 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29"/>
                  <a:gd name="T127" fmla="*/ 0 h 66"/>
                  <a:gd name="T128" fmla="*/ 129 w 129"/>
                  <a:gd name="T129" fmla="*/ 66 h 6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29" h="66">
                    <a:moveTo>
                      <a:pt x="6" y="0"/>
                    </a:moveTo>
                    <a:lnTo>
                      <a:pt x="17" y="3"/>
                    </a:lnTo>
                    <a:lnTo>
                      <a:pt x="27" y="7"/>
                    </a:lnTo>
                    <a:lnTo>
                      <a:pt x="37" y="11"/>
                    </a:lnTo>
                    <a:lnTo>
                      <a:pt x="46" y="16"/>
                    </a:lnTo>
                    <a:lnTo>
                      <a:pt x="52" y="19"/>
                    </a:lnTo>
                    <a:lnTo>
                      <a:pt x="59" y="22"/>
                    </a:lnTo>
                    <a:lnTo>
                      <a:pt x="65" y="26"/>
                    </a:lnTo>
                    <a:lnTo>
                      <a:pt x="73" y="31"/>
                    </a:lnTo>
                    <a:lnTo>
                      <a:pt x="78" y="34"/>
                    </a:lnTo>
                    <a:lnTo>
                      <a:pt x="84" y="39"/>
                    </a:lnTo>
                    <a:lnTo>
                      <a:pt x="90" y="42"/>
                    </a:lnTo>
                    <a:lnTo>
                      <a:pt x="97" y="45"/>
                    </a:lnTo>
                    <a:lnTo>
                      <a:pt x="104" y="48"/>
                    </a:lnTo>
                    <a:lnTo>
                      <a:pt x="111" y="52"/>
                    </a:lnTo>
                    <a:lnTo>
                      <a:pt x="119" y="55"/>
                    </a:lnTo>
                    <a:lnTo>
                      <a:pt x="129" y="60"/>
                    </a:lnTo>
                    <a:lnTo>
                      <a:pt x="126" y="60"/>
                    </a:lnTo>
                    <a:lnTo>
                      <a:pt x="122" y="58"/>
                    </a:lnTo>
                    <a:lnTo>
                      <a:pt x="116" y="58"/>
                    </a:lnTo>
                    <a:lnTo>
                      <a:pt x="116" y="60"/>
                    </a:lnTo>
                    <a:lnTo>
                      <a:pt x="111" y="61"/>
                    </a:lnTo>
                    <a:lnTo>
                      <a:pt x="107" y="61"/>
                    </a:lnTo>
                    <a:lnTo>
                      <a:pt x="100" y="63"/>
                    </a:lnTo>
                    <a:lnTo>
                      <a:pt x="99" y="66"/>
                    </a:lnTo>
                    <a:lnTo>
                      <a:pt x="88" y="61"/>
                    </a:lnTo>
                    <a:lnTo>
                      <a:pt x="81" y="58"/>
                    </a:lnTo>
                    <a:lnTo>
                      <a:pt x="72" y="54"/>
                    </a:lnTo>
                    <a:lnTo>
                      <a:pt x="65" y="49"/>
                    </a:lnTo>
                    <a:lnTo>
                      <a:pt x="58" y="45"/>
                    </a:lnTo>
                    <a:lnTo>
                      <a:pt x="53" y="42"/>
                    </a:lnTo>
                    <a:lnTo>
                      <a:pt x="46" y="39"/>
                    </a:lnTo>
                    <a:lnTo>
                      <a:pt x="40" y="35"/>
                    </a:lnTo>
                    <a:lnTo>
                      <a:pt x="30" y="31"/>
                    </a:lnTo>
                    <a:lnTo>
                      <a:pt x="21" y="26"/>
                    </a:lnTo>
                    <a:lnTo>
                      <a:pt x="11" y="20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0" name="Freeform 288"/>
              <p:cNvSpPr>
                <a:spLocks/>
              </p:cNvSpPr>
              <p:nvPr/>
            </p:nvSpPr>
            <p:spPr bwMode="auto">
              <a:xfrm>
                <a:off x="991" y="3150"/>
                <a:ext cx="48" cy="111"/>
              </a:xfrm>
              <a:custGeom>
                <a:avLst/>
                <a:gdLst>
                  <a:gd name="T0" fmla="*/ 31 w 96"/>
                  <a:gd name="T1" fmla="*/ 0 h 221"/>
                  <a:gd name="T2" fmla="*/ 38 w 96"/>
                  <a:gd name="T3" fmla="*/ 4 h 221"/>
                  <a:gd name="T4" fmla="*/ 42 w 96"/>
                  <a:gd name="T5" fmla="*/ 10 h 221"/>
                  <a:gd name="T6" fmla="*/ 45 w 96"/>
                  <a:gd name="T7" fmla="*/ 15 h 221"/>
                  <a:gd name="T8" fmla="*/ 48 w 96"/>
                  <a:gd name="T9" fmla="*/ 21 h 221"/>
                  <a:gd name="T10" fmla="*/ 48 w 96"/>
                  <a:gd name="T11" fmla="*/ 27 h 221"/>
                  <a:gd name="T12" fmla="*/ 48 w 96"/>
                  <a:gd name="T13" fmla="*/ 33 h 221"/>
                  <a:gd name="T14" fmla="*/ 47 w 96"/>
                  <a:gd name="T15" fmla="*/ 40 h 221"/>
                  <a:gd name="T16" fmla="*/ 45 w 96"/>
                  <a:gd name="T17" fmla="*/ 47 h 221"/>
                  <a:gd name="T18" fmla="*/ 42 w 96"/>
                  <a:gd name="T19" fmla="*/ 53 h 221"/>
                  <a:gd name="T20" fmla="*/ 39 w 96"/>
                  <a:gd name="T21" fmla="*/ 61 h 221"/>
                  <a:gd name="T22" fmla="*/ 36 w 96"/>
                  <a:gd name="T23" fmla="*/ 67 h 221"/>
                  <a:gd name="T24" fmla="*/ 32 w 96"/>
                  <a:gd name="T25" fmla="*/ 74 h 221"/>
                  <a:gd name="T26" fmla="*/ 27 w 96"/>
                  <a:gd name="T27" fmla="*/ 80 h 221"/>
                  <a:gd name="T28" fmla="*/ 24 w 96"/>
                  <a:gd name="T29" fmla="*/ 86 h 221"/>
                  <a:gd name="T30" fmla="*/ 19 w 96"/>
                  <a:gd name="T31" fmla="*/ 93 h 221"/>
                  <a:gd name="T32" fmla="*/ 16 w 96"/>
                  <a:gd name="T33" fmla="*/ 99 h 221"/>
                  <a:gd name="T34" fmla="*/ 13 w 96"/>
                  <a:gd name="T35" fmla="*/ 102 h 221"/>
                  <a:gd name="T36" fmla="*/ 10 w 96"/>
                  <a:gd name="T37" fmla="*/ 106 h 221"/>
                  <a:gd name="T38" fmla="*/ 6 w 96"/>
                  <a:gd name="T39" fmla="*/ 109 h 221"/>
                  <a:gd name="T40" fmla="*/ 2 w 96"/>
                  <a:gd name="T41" fmla="*/ 111 h 221"/>
                  <a:gd name="T42" fmla="*/ 0 w 96"/>
                  <a:gd name="T43" fmla="*/ 108 h 221"/>
                  <a:gd name="T44" fmla="*/ 0 w 96"/>
                  <a:gd name="T45" fmla="*/ 106 h 221"/>
                  <a:gd name="T46" fmla="*/ 3 w 96"/>
                  <a:gd name="T47" fmla="*/ 101 h 221"/>
                  <a:gd name="T48" fmla="*/ 6 w 96"/>
                  <a:gd name="T49" fmla="*/ 96 h 221"/>
                  <a:gd name="T50" fmla="*/ 9 w 96"/>
                  <a:gd name="T51" fmla="*/ 91 h 221"/>
                  <a:gd name="T52" fmla="*/ 12 w 96"/>
                  <a:gd name="T53" fmla="*/ 86 h 221"/>
                  <a:gd name="T54" fmla="*/ 16 w 96"/>
                  <a:gd name="T55" fmla="*/ 80 h 221"/>
                  <a:gd name="T56" fmla="*/ 20 w 96"/>
                  <a:gd name="T57" fmla="*/ 73 h 221"/>
                  <a:gd name="T58" fmla="*/ 24 w 96"/>
                  <a:gd name="T59" fmla="*/ 67 h 221"/>
                  <a:gd name="T60" fmla="*/ 28 w 96"/>
                  <a:gd name="T61" fmla="*/ 61 h 221"/>
                  <a:gd name="T62" fmla="*/ 30 w 96"/>
                  <a:gd name="T63" fmla="*/ 54 h 221"/>
                  <a:gd name="T64" fmla="*/ 34 w 96"/>
                  <a:gd name="T65" fmla="*/ 48 h 221"/>
                  <a:gd name="T66" fmla="*/ 36 w 96"/>
                  <a:gd name="T67" fmla="*/ 42 h 221"/>
                  <a:gd name="T68" fmla="*/ 38 w 96"/>
                  <a:gd name="T69" fmla="*/ 35 h 221"/>
                  <a:gd name="T70" fmla="*/ 38 w 96"/>
                  <a:gd name="T71" fmla="*/ 29 h 221"/>
                  <a:gd name="T72" fmla="*/ 38 w 96"/>
                  <a:gd name="T73" fmla="*/ 23 h 221"/>
                  <a:gd name="T74" fmla="*/ 36 w 96"/>
                  <a:gd name="T75" fmla="*/ 18 h 221"/>
                  <a:gd name="T76" fmla="*/ 34 w 96"/>
                  <a:gd name="T77" fmla="*/ 13 h 221"/>
                  <a:gd name="T78" fmla="*/ 31 w 96"/>
                  <a:gd name="T79" fmla="*/ 10 h 221"/>
                  <a:gd name="T80" fmla="*/ 29 w 96"/>
                  <a:gd name="T81" fmla="*/ 8 h 221"/>
                  <a:gd name="T82" fmla="*/ 27 w 96"/>
                  <a:gd name="T83" fmla="*/ 5 h 221"/>
                  <a:gd name="T84" fmla="*/ 26 w 96"/>
                  <a:gd name="T85" fmla="*/ 3 h 221"/>
                  <a:gd name="T86" fmla="*/ 28 w 96"/>
                  <a:gd name="T87" fmla="*/ 2 h 221"/>
                  <a:gd name="T88" fmla="*/ 31 w 96"/>
                  <a:gd name="T89" fmla="*/ 0 h 221"/>
                  <a:gd name="T90" fmla="*/ 31 w 96"/>
                  <a:gd name="T91" fmla="*/ 0 h 22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96"/>
                  <a:gd name="T139" fmla="*/ 0 h 221"/>
                  <a:gd name="T140" fmla="*/ 96 w 96"/>
                  <a:gd name="T141" fmla="*/ 221 h 221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96" h="221">
                    <a:moveTo>
                      <a:pt x="62" y="0"/>
                    </a:moveTo>
                    <a:lnTo>
                      <a:pt x="75" y="8"/>
                    </a:lnTo>
                    <a:lnTo>
                      <a:pt x="84" y="19"/>
                    </a:lnTo>
                    <a:lnTo>
                      <a:pt x="90" y="29"/>
                    </a:lnTo>
                    <a:lnTo>
                      <a:pt x="96" y="41"/>
                    </a:lnTo>
                    <a:lnTo>
                      <a:pt x="96" y="54"/>
                    </a:lnTo>
                    <a:lnTo>
                      <a:pt x="96" y="66"/>
                    </a:lnTo>
                    <a:lnTo>
                      <a:pt x="93" y="79"/>
                    </a:lnTo>
                    <a:lnTo>
                      <a:pt x="90" y="93"/>
                    </a:lnTo>
                    <a:lnTo>
                      <a:pt x="84" y="105"/>
                    </a:lnTo>
                    <a:lnTo>
                      <a:pt x="78" y="121"/>
                    </a:lnTo>
                    <a:lnTo>
                      <a:pt x="72" y="133"/>
                    </a:lnTo>
                    <a:lnTo>
                      <a:pt x="64" y="148"/>
                    </a:lnTo>
                    <a:lnTo>
                      <a:pt x="55" y="160"/>
                    </a:lnTo>
                    <a:lnTo>
                      <a:pt x="47" y="172"/>
                    </a:lnTo>
                    <a:lnTo>
                      <a:pt x="38" y="185"/>
                    </a:lnTo>
                    <a:lnTo>
                      <a:pt x="32" y="197"/>
                    </a:lnTo>
                    <a:lnTo>
                      <a:pt x="26" y="204"/>
                    </a:lnTo>
                    <a:lnTo>
                      <a:pt x="20" y="212"/>
                    </a:lnTo>
                    <a:lnTo>
                      <a:pt x="12" y="218"/>
                    </a:lnTo>
                    <a:lnTo>
                      <a:pt x="3" y="221"/>
                    </a:lnTo>
                    <a:lnTo>
                      <a:pt x="0" y="215"/>
                    </a:lnTo>
                    <a:lnTo>
                      <a:pt x="0" y="212"/>
                    </a:lnTo>
                    <a:lnTo>
                      <a:pt x="5" y="201"/>
                    </a:lnTo>
                    <a:lnTo>
                      <a:pt x="11" y="192"/>
                    </a:lnTo>
                    <a:lnTo>
                      <a:pt x="17" y="181"/>
                    </a:lnTo>
                    <a:lnTo>
                      <a:pt x="24" y="171"/>
                    </a:lnTo>
                    <a:lnTo>
                      <a:pt x="32" y="159"/>
                    </a:lnTo>
                    <a:lnTo>
                      <a:pt x="40" y="146"/>
                    </a:lnTo>
                    <a:lnTo>
                      <a:pt x="47" y="134"/>
                    </a:lnTo>
                    <a:lnTo>
                      <a:pt x="56" y="122"/>
                    </a:lnTo>
                    <a:lnTo>
                      <a:pt x="61" y="108"/>
                    </a:lnTo>
                    <a:lnTo>
                      <a:pt x="67" y="96"/>
                    </a:lnTo>
                    <a:lnTo>
                      <a:pt x="72" y="84"/>
                    </a:lnTo>
                    <a:lnTo>
                      <a:pt x="75" y="70"/>
                    </a:lnTo>
                    <a:lnTo>
                      <a:pt x="75" y="58"/>
                    </a:lnTo>
                    <a:lnTo>
                      <a:pt x="75" y="46"/>
                    </a:lnTo>
                    <a:lnTo>
                      <a:pt x="72" y="35"/>
                    </a:lnTo>
                    <a:lnTo>
                      <a:pt x="67" y="26"/>
                    </a:lnTo>
                    <a:lnTo>
                      <a:pt x="62" y="20"/>
                    </a:lnTo>
                    <a:lnTo>
                      <a:pt x="59" y="15"/>
                    </a:lnTo>
                    <a:lnTo>
                      <a:pt x="55" y="9"/>
                    </a:lnTo>
                    <a:lnTo>
                      <a:pt x="53" y="6"/>
                    </a:lnTo>
                    <a:lnTo>
                      <a:pt x="56" y="3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1" name="Freeform 289"/>
              <p:cNvSpPr>
                <a:spLocks/>
              </p:cNvSpPr>
              <p:nvPr/>
            </p:nvSpPr>
            <p:spPr bwMode="auto">
              <a:xfrm>
                <a:off x="894" y="3228"/>
                <a:ext cx="27" cy="57"/>
              </a:xfrm>
              <a:custGeom>
                <a:avLst/>
                <a:gdLst>
                  <a:gd name="T0" fmla="*/ 12 w 53"/>
                  <a:gd name="T1" fmla="*/ 2 h 114"/>
                  <a:gd name="T2" fmla="*/ 14 w 53"/>
                  <a:gd name="T3" fmla="*/ 0 h 114"/>
                  <a:gd name="T4" fmla="*/ 18 w 53"/>
                  <a:gd name="T5" fmla="*/ 2 h 114"/>
                  <a:gd name="T6" fmla="*/ 21 w 53"/>
                  <a:gd name="T7" fmla="*/ 2 h 114"/>
                  <a:gd name="T8" fmla="*/ 23 w 53"/>
                  <a:gd name="T9" fmla="*/ 1 h 114"/>
                  <a:gd name="T10" fmla="*/ 24 w 53"/>
                  <a:gd name="T11" fmla="*/ 2 h 114"/>
                  <a:gd name="T12" fmla="*/ 21 w 53"/>
                  <a:gd name="T13" fmla="*/ 5 h 114"/>
                  <a:gd name="T14" fmla="*/ 18 w 53"/>
                  <a:gd name="T15" fmla="*/ 8 h 114"/>
                  <a:gd name="T16" fmla="*/ 16 w 53"/>
                  <a:gd name="T17" fmla="*/ 12 h 114"/>
                  <a:gd name="T18" fmla="*/ 14 w 53"/>
                  <a:gd name="T19" fmla="*/ 16 h 114"/>
                  <a:gd name="T20" fmla="*/ 12 w 53"/>
                  <a:gd name="T21" fmla="*/ 21 h 114"/>
                  <a:gd name="T22" fmla="*/ 11 w 53"/>
                  <a:gd name="T23" fmla="*/ 24 h 114"/>
                  <a:gd name="T24" fmla="*/ 11 w 53"/>
                  <a:gd name="T25" fmla="*/ 29 h 114"/>
                  <a:gd name="T26" fmla="*/ 11 w 53"/>
                  <a:gd name="T27" fmla="*/ 34 h 114"/>
                  <a:gd name="T28" fmla="*/ 10 w 53"/>
                  <a:gd name="T29" fmla="*/ 37 h 114"/>
                  <a:gd name="T30" fmla="*/ 11 w 53"/>
                  <a:gd name="T31" fmla="*/ 40 h 114"/>
                  <a:gd name="T32" fmla="*/ 11 w 53"/>
                  <a:gd name="T33" fmla="*/ 43 h 114"/>
                  <a:gd name="T34" fmla="*/ 12 w 53"/>
                  <a:gd name="T35" fmla="*/ 45 h 114"/>
                  <a:gd name="T36" fmla="*/ 14 w 53"/>
                  <a:gd name="T37" fmla="*/ 47 h 114"/>
                  <a:gd name="T38" fmla="*/ 16 w 53"/>
                  <a:gd name="T39" fmla="*/ 49 h 114"/>
                  <a:gd name="T40" fmla="*/ 19 w 53"/>
                  <a:gd name="T41" fmla="*/ 49 h 114"/>
                  <a:gd name="T42" fmla="*/ 23 w 53"/>
                  <a:gd name="T43" fmla="*/ 49 h 114"/>
                  <a:gd name="T44" fmla="*/ 26 w 53"/>
                  <a:gd name="T45" fmla="*/ 50 h 114"/>
                  <a:gd name="T46" fmla="*/ 27 w 53"/>
                  <a:gd name="T47" fmla="*/ 53 h 114"/>
                  <a:gd name="T48" fmla="*/ 24 w 53"/>
                  <a:gd name="T49" fmla="*/ 56 h 114"/>
                  <a:gd name="T50" fmla="*/ 19 w 53"/>
                  <a:gd name="T51" fmla="*/ 57 h 114"/>
                  <a:gd name="T52" fmla="*/ 14 w 53"/>
                  <a:gd name="T53" fmla="*/ 57 h 114"/>
                  <a:gd name="T54" fmla="*/ 10 w 53"/>
                  <a:gd name="T55" fmla="*/ 57 h 114"/>
                  <a:gd name="T56" fmla="*/ 7 w 53"/>
                  <a:gd name="T57" fmla="*/ 56 h 114"/>
                  <a:gd name="T58" fmla="*/ 5 w 53"/>
                  <a:gd name="T59" fmla="*/ 54 h 114"/>
                  <a:gd name="T60" fmla="*/ 3 w 53"/>
                  <a:gd name="T61" fmla="*/ 52 h 114"/>
                  <a:gd name="T62" fmla="*/ 2 w 53"/>
                  <a:gd name="T63" fmla="*/ 49 h 114"/>
                  <a:gd name="T64" fmla="*/ 0 w 53"/>
                  <a:gd name="T65" fmla="*/ 45 h 114"/>
                  <a:gd name="T66" fmla="*/ 0 w 53"/>
                  <a:gd name="T67" fmla="*/ 42 h 114"/>
                  <a:gd name="T68" fmla="*/ 0 w 53"/>
                  <a:gd name="T69" fmla="*/ 37 h 114"/>
                  <a:gd name="T70" fmla="*/ 0 w 53"/>
                  <a:gd name="T71" fmla="*/ 34 h 114"/>
                  <a:gd name="T72" fmla="*/ 0 w 53"/>
                  <a:gd name="T73" fmla="*/ 29 h 114"/>
                  <a:gd name="T74" fmla="*/ 0 w 53"/>
                  <a:gd name="T75" fmla="*/ 24 h 114"/>
                  <a:gd name="T76" fmla="*/ 2 w 53"/>
                  <a:gd name="T77" fmla="*/ 20 h 114"/>
                  <a:gd name="T78" fmla="*/ 3 w 53"/>
                  <a:gd name="T79" fmla="*/ 16 h 114"/>
                  <a:gd name="T80" fmla="*/ 5 w 53"/>
                  <a:gd name="T81" fmla="*/ 11 h 114"/>
                  <a:gd name="T82" fmla="*/ 7 w 53"/>
                  <a:gd name="T83" fmla="*/ 7 h 114"/>
                  <a:gd name="T84" fmla="*/ 9 w 53"/>
                  <a:gd name="T85" fmla="*/ 4 h 114"/>
                  <a:gd name="T86" fmla="*/ 12 w 53"/>
                  <a:gd name="T87" fmla="*/ 2 h 114"/>
                  <a:gd name="T88" fmla="*/ 12 w 53"/>
                  <a:gd name="T89" fmla="*/ 2 h 11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53"/>
                  <a:gd name="T136" fmla="*/ 0 h 114"/>
                  <a:gd name="T137" fmla="*/ 53 w 53"/>
                  <a:gd name="T138" fmla="*/ 114 h 11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53" h="114">
                    <a:moveTo>
                      <a:pt x="24" y="3"/>
                    </a:moveTo>
                    <a:lnTo>
                      <a:pt x="27" y="0"/>
                    </a:lnTo>
                    <a:lnTo>
                      <a:pt x="36" y="3"/>
                    </a:lnTo>
                    <a:lnTo>
                      <a:pt x="41" y="3"/>
                    </a:lnTo>
                    <a:lnTo>
                      <a:pt x="45" y="1"/>
                    </a:lnTo>
                    <a:lnTo>
                      <a:pt x="47" y="4"/>
                    </a:lnTo>
                    <a:lnTo>
                      <a:pt x="41" y="9"/>
                    </a:lnTo>
                    <a:lnTo>
                      <a:pt x="35" y="16"/>
                    </a:lnTo>
                    <a:lnTo>
                      <a:pt x="31" y="24"/>
                    </a:lnTo>
                    <a:lnTo>
                      <a:pt x="27" y="32"/>
                    </a:lnTo>
                    <a:lnTo>
                      <a:pt x="24" y="41"/>
                    </a:lnTo>
                    <a:lnTo>
                      <a:pt x="22" y="48"/>
                    </a:lnTo>
                    <a:lnTo>
                      <a:pt x="21" y="57"/>
                    </a:lnTo>
                    <a:lnTo>
                      <a:pt x="21" y="67"/>
                    </a:lnTo>
                    <a:lnTo>
                      <a:pt x="19" y="73"/>
                    </a:lnTo>
                    <a:lnTo>
                      <a:pt x="21" y="80"/>
                    </a:lnTo>
                    <a:lnTo>
                      <a:pt x="21" y="85"/>
                    </a:lnTo>
                    <a:lnTo>
                      <a:pt x="24" y="89"/>
                    </a:lnTo>
                    <a:lnTo>
                      <a:pt x="27" y="94"/>
                    </a:lnTo>
                    <a:lnTo>
                      <a:pt x="31" y="97"/>
                    </a:lnTo>
                    <a:lnTo>
                      <a:pt x="38" y="97"/>
                    </a:lnTo>
                    <a:lnTo>
                      <a:pt x="45" y="97"/>
                    </a:lnTo>
                    <a:lnTo>
                      <a:pt x="51" y="99"/>
                    </a:lnTo>
                    <a:lnTo>
                      <a:pt x="53" y="105"/>
                    </a:lnTo>
                    <a:lnTo>
                      <a:pt x="47" y="112"/>
                    </a:lnTo>
                    <a:lnTo>
                      <a:pt x="38" y="114"/>
                    </a:lnTo>
                    <a:lnTo>
                      <a:pt x="27" y="114"/>
                    </a:lnTo>
                    <a:lnTo>
                      <a:pt x="19" y="114"/>
                    </a:lnTo>
                    <a:lnTo>
                      <a:pt x="13" y="111"/>
                    </a:lnTo>
                    <a:lnTo>
                      <a:pt x="10" y="108"/>
                    </a:lnTo>
                    <a:lnTo>
                      <a:pt x="6" y="103"/>
                    </a:lnTo>
                    <a:lnTo>
                      <a:pt x="4" y="97"/>
                    </a:lnTo>
                    <a:lnTo>
                      <a:pt x="0" y="89"/>
                    </a:lnTo>
                    <a:lnTo>
                      <a:pt x="0" y="83"/>
                    </a:lnTo>
                    <a:lnTo>
                      <a:pt x="0" y="74"/>
                    </a:lnTo>
                    <a:lnTo>
                      <a:pt x="0" y="67"/>
                    </a:lnTo>
                    <a:lnTo>
                      <a:pt x="0" y="57"/>
                    </a:lnTo>
                    <a:lnTo>
                      <a:pt x="0" y="48"/>
                    </a:lnTo>
                    <a:lnTo>
                      <a:pt x="3" y="39"/>
                    </a:lnTo>
                    <a:lnTo>
                      <a:pt x="6" y="32"/>
                    </a:lnTo>
                    <a:lnTo>
                      <a:pt x="9" y="21"/>
                    </a:lnTo>
                    <a:lnTo>
                      <a:pt x="13" y="15"/>
                    </a:lnTo>
                    <a:lnTo>
                      <a:pt x="18" y="7"/>
                    </a:lnTo>
                    <a:lnTo>
                      <a:pt x="2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2" name="Freeform 290"/>
              <p:cNvSpPr>
                <a:spLocks/>
              </p:cNvSpPr>
              <p:nvPr/>
            </p:nvSpPr>
            <p:spPr bwMode="auto">
              <a:xfrm>
                <a:off x="851" y="3089"/>
                <a:ext cx="171" cy="57"/>
              </a:xfrm>
              <a:custGeom>
                <a:avLst/>
                <a:gdLst>
                  <a:gd name="T0" fmla="*/ 99 w 342"/>
                  <a:gd name="T1" fmla="*/ 3 h 113"/>
                  <a:gd name="T2" fmla="*/ 108 w 342"/>
                  <a:gd name="T3" fmla="*/ 3 h 113"/>
                  <a:gd name="T4" fmla="*/ 117 w 342"/>
                  <a:gd name="T5" fmla="*/ 6 h 113"/>
                  <a:gd name="T6" fmla="*/ 124 w 342"/>
                  <a:gd name="T7" fmla="*/ 9 h 113"/>
                  <a:gd name="T8" fmla="*/ 131 w 342"/>
                  <a:gd name="T9" fmla="*/ 13 h 113"/>
                  <a:gd name="T10" fmla="*/ 137 w 342"/>
                  <a:gd name="T11" fmla="*/ 17 h 113"/>
                  <a:gd name="T12" fmla="*/ 143 w 342"/>
                  <a:gd name="T13" fmla="*/ 21 h 113"/>
                  <a:gd name="T14" fmla="*/ 149 w 342"/>
                  <a:gd name="T15" fmla="*/ 25 h 113"/>
                  <a:gd name="T16" fmla="*/ 156 w 342"/>
                  <a:gd name="T17" fmla="*/ 29 h 113"/>
                  <a:gd name="T18" fmla="*/ 162 w 342"/>
                  <a:gd name="T19" fmla="*/ 35 h 113"/>
                  <a:gd name="T20" fmla="*/ 168 w 342"/>
                  <a:gd name="T21" fmla="*/ 42 h 113"/>
                  <a:gd name="T22" fmla="*/ 171 w 342"/>
                  <a:gd name="T23" fmla="*/ 49 h 113"/>
                  <a:gd name="T24" fmla="*/ 169 w 342"/>
                  <a:gd name="T25" fmla="*/ 55 h 113"/>
                  <a:gd name="T26" fmla="*/ 164 w 342"/>
                  <a:gd name="T27" fmla="*/ 52 h 113"/>
                  <a:gd name="T28" fmla="*/ 155 w 342"/>
                  <a:gd name="T29" fmla="*/ 44 h 113"/>
                  <a:gd name="T30" fmla="*/ 147 w 342"/>
                  <a:gd name="T31" fmla="*/ 36 h 113"/>
                  <a:gd name="T32" fmla="*/ 139 w 342"/>
                  <a:gd name="T33" fmla="*/ 29 h 113"/>
                  <a:gd name="T34" fmla="*/ 130 w 342"/>
                  <a:gd name="T35" fmla="*/ 23 h 113"/>
                  <a:gd name="T36" fmla="*/ 120 w 342"/>
                  <a:gd name="T37" fmla="*/ 17 h 113"/>
                  <a:gd name="T38" fmla="*/ 110 w 342"/>
                  <a:gd name="T39" fmla="*/ 14 h 113"/>
                  <a:gd name="T40" fmla="*/ 101 w 342"/>
                  <a:gd name="T41" fmla="*/ 12 h 113"/>
                  <a:gd name="T42" fmla="*/ 93 w 342"/>
                  <a:gd name="T43" fmla="*/ 12 h 113"/>
                  <a:gd name="T44" fmla="*/ 87 w 342"/>
                  <a:gd name="T45" fmla="*/ 12 h 113"/>
                  <a:gd name="T46" fmla="*/ 80 w 342"/>
                  <a:gd name="T47" fmla="*/ 12 h 113"/>
                  <a:gd name="T48" fmla="*/ 72 w 342"/>
                  <a:gd name="T49" fmla="*/ 12 h 113"/>
                  <a:gd name="T50" fmla="*/ 66 w 342"/>
                  <a:gd name="T51" fmla="*/ 12 h 113"/>
                  <a:gd name="T52" fmla="*/ 57 w 342"/>
                  <a:gd name="T53" fmla="*/ 12 h 113"/>
                  <a:gd name="T54" fmla="*/ 48 w 342"/>
                  <a:gd name="T55" fmla="*/ 14 h 113"/>
                  <a:gd name="T56" fmla="*/ 39 w 342"/>
                  <a:gd name="T57" fmla="*/ 17 h 113"/>
                  <a:gd name="T58" fmla="*/ 31 w 342"/>
                  <a:gd name="T59" fmla="*/ 20 h 113"/>
                  <a:gd name="T60" fmla="*/ 24 w 342"/>
                  <a:gd name="T61" fmla="*/ 23 h 113"/>
                  <a:gd name="T62" fmla="*/ 16 w 342"/>
                  <a:gd name="T63" fmla="*/ 25 h 113"/>
                  <a:gd name="T64" fmla="*/ 6 w 342"/>
                  <a:gd name="T65" fmla="*/ 26 h 113"/>
                  <a:gd name="T66" fmla="*/ 0 w 342"/>
                  <a:gd name="T67" fmla="*/ 21 h 113"/>
                  <a:gd name="T68" fmla="*/ 5 w 342"/>
                  <a:gd name="T69" fmla="*/ 16 h 113"/>
                  <a:gd name="T70" fmla="*/ 11 w 342"/>
                  <a:gd name="T71" fmla="*/ 14 h 113"/>
                  <a:gd name="T72" fmla="*/ 17 w 342"/>
                  <a:gd name="T73" fmla="*/ 13 h 113"/>
                  <a:gd name="T74" fmla="*/ 22 w 342"/>
                  <a:gd name="T75" fmla="*/ 12 h 113"/>
                  <a:gd name="T76" fmla="*/ 29 w 342"/>
                  <a:gd name="T77" fmla="*/ 10 h 113"/>
                  <a:gd name="T78" fmla="*/ 35 w 342"/>
                  <a:gd name="T79" fmla="*/ 8 h 113"/>
                  <a:gd name="T80" fmla="*/ 42 w 342"/>
                  <a:gd name="T81" fmla="*/ 5 h 113"/>
                  <a:gd name="T82" fmla="*/ 49 w 342"/>
                  <a:gd name="T83" fmla="*/ 3 h 113"/>
                  <a:gd name="T84" fmla="*/ 57 w 342"/>
                  <a:gd name="T85" fmla="*/ 0 h 113"/>
                  <a:gd name="T86" fmla="*/ 68 w 342"/>
                  <a:gd name="T87" fmla="*/ 0 h 113"/>
                  <a:gd name="T88" fmla="*/ 79 w 342"/>
                  <a:gd name="T89" fmla="*/ 2 h 113"/>
                  <a:gd name="T90" fmla="*/ 88 w 342"/>
                  <a:gd name="T91" fmla="*/ 3 h 113"/>
                  <a:gd name="T92" fmla="*/ 93 w 342"/>
                  <a:gd name="T93" fmla="*/ 3 h 11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42"/>
                  <a:gd name="T142" fmla="*/ 0 h 113"/>
                  <a:gd name="T143" fmla="*/ 342 w 342"/>
                  <a:gd name="T144" fmla="*/ 113 h 11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42" h="113">
                    <a:moveTo>
                      <a:pt x="187" y="6"/>
                    </a:moveTo>
                    <a:lnTo>
                      <a:pt x="198" y="5"/>
                    </a:lnTo>
                    <a:lnTo>
                      <a:pt x="208" y="6"/>
                    </a:lnTo>
                    <a:lnTo>
                      <a:pt x="217" y="6"/>
                    </a:lnTo>
                    <a:lnTo>
                      <a:pt x="228" y="10"/>
                    </a:lnTo>
                    <a:lnTo>
                      <a:pt x="234" y="11"/>
                    </a:lnTo>
                    <a:lnTo>
                      <a:pt x="243" y="14"/>
                    </a:lnTo>
                    <a:lnTo>
                      <a:pt x="249" y="17"/>
                    </a:lnTo>
                    <a:lnTo>
                      <a:pt x="257" y="22"/>
                    </a:lnTo>
                    <a:lnTo>
                      <a:pt x="262" y="25"/>
                    </a:lnTo>
                    <a:lnTo>
                      <a:pt x="268" y="29"/>
                    </a:lnTo>
                    <a:lnTo>
                      <a:pt x="274" y="34"/>
                    </a:lnTo>
                    <a:lnTo>
                      <a:pt x="280" y="37"/>
                    </a:lnTo>
                    <a:lnTo>
                      <a:pt x="286" y="41"/>
                    </a:lnTo>
                    <a:lnTo>
                      <a:pt x="292" y="46"/>
                    </a:lnTo>
                    <a:lnTo>
                      <a:pt x="298" y="49"/>
                    </a:lnTo>
                    <a:lnTo>
                      <a:pt x="307" y="54"/>
                    </a:lnTo>
                    <a:lnTo>
                      <a:pt x="312" y="58"/>
                    </a:lnTo>
                    <a:lnTo>
                      <a:pt x="318" y="64"/>
                    </a:lnTo>
                    <a:lnTo>
                      <a:pt x="324" y="70"/>
                    </a:lnTo>
                    <a:lnTo>
                      <a:pt x="330" y="77"/>
                    </a:lnTo>
                    <a:lnTo>
                      <a:pt x="336" y="83"/>
                    </a:lnTo>
                    <a:lnTo>
                      <a:pt x="341" y="90"/>
                    </a:lnTo>
                    <a:lnTo>
                      <a:pt x="342" y="98"/>
                    </a:lnTo>
                    <a:lnTo>
                      <a:pt x="342" y="107"/>
                    </a:lnTo>
                    <a:lnTo>
                      <a:pt x="338" y="110"/>
                    </a:lnTo>
                    <a:lnTo>
                      <a:pt x="335" y="113"/>
                    </a:lnTo>
                    <a:lnTo>
                      <a:pt x="327" y="104"/>
                    </a:lnTo>
                    <a:lnTo>
                      <a:pt x="318" y="96"/>
                    </a:lnTo>
                    <a:lnTo>
                      <a:pt x="310" y="87"/>
                    </a:lnTo>
                    <a:lnTo>
                      <a:pt x="303" y="80"/>
                    </a:lnTo>
                    <a:lnTo>
                      <a:pt x="294" y="72"/>
                    </a:lnTo>
                    <a:lnTo>
                      <a:pt x="286" y="64"/>
                    </a:lnTo>
                    <a:lnTo>
                      <a:pt x="277" y="58"/>
                    </a:lnTo>
                    <a:lnTo>
                      <a:pt x="269" y="51"/>
                    </a:lnTo>
                    <a:lnTo>
                      <a:pt x="259" y="45"/>
                    </a:lnTo>
                    <a:lnTo>
                      <a:pt x="249" y="40"/>
                    </a:lnTo>
                    <a:lnTo>
                      <a:pt x="240" y="34"/>
                    </a:lnTo>
                    <a:lnTo>
                      <a:pt x="231" y="31"/>
                    </a:lnTo>
                    <a:lnTo>
                      <a:pt x="221" y="28"/>
                    </a:lnTo>
                    <a:lnTo>
                      <a:pt x="211" y="25"/>
                    </a:lnTo>
                    <a:lnTo>
                      <a:pt x="202" y="23"/>
                    </a:lnTo>
                    <a:lnTo>
                      <a:pt x="193" y="23"/>
                    </a:lnTo>
                    <a:lnTo>
                      <a:pt x="187" y="23"/>
                    </a:lnTo>
                    <a:lnTo>
                      <a:pt x="179" y="23"/>
                    </a:lnTo>
                    <a:lnTo>
                      <a:pt x="175" y="23"/>
                    </a:lnTo>
                    <a:lnTo>
                      <a:pt x="169" y="23"/>
                    </a:lnTo>
                    <a:lnTo>
                      <a:pt x="160" y="23"/>
                    </a:lnTo>
                    <a:lnTo>
                      <a:pt x="152" y="23"/>
                    </a:lnTo>
                    <a:lnTo>
                      <a:pt x="143" y="23"/>
                    </a:lnTo>
                    <a:lnTo>
                      <a:pt x="137" y="23"/>
                    </a:lnTo>
                    <a:lnTo>
                      <a:pt x="131" y="23"/>
                    </a:lnTo>
                    <a:lnTo>
                      <a:pt x="125" y="23"/>
                    </a:lnTo>
                    <a:lnTo>
                      <a:pt x="114" y="23"/>
                    </a:lnTo>
                    <a:lnTo>
                      <a:pt x="105" y="25"/>
                    </a:lnTo>
                    <a:lnTo>
                      <a:pt x="96" y="28"/>
                    </a:lnTo>
                    <a:lnTo>
                      <a:pt x="88" y="31"/>
                    </a:lnTo>
                    <a:lnTo>
                      <a:pt x="77" y="34"/>
                    </a:lnTo>
                    <a:lnTo>
                      <a:pt x="68" y="37"/>
                    </a:lnTo>
                    <a:lnTo>
                      <a:pt x="62" y="40"/>
                    </a:lnTo>
                    <a:lnTo>
                      <a:pt x="56" y="41"/>
                    </a:lnTo>
                    <a:lnTo>
                      <a:pt x="48" y="45"/>
                    </a:lnTo>
                    <a:lnTo>
                      <a:pt x="42" y="48"/>
                    </a:lnTo>
                    <a:lnTo>
                      <a:pt x="32" y="49"/>
                    </a:lnTo>
                    <a:lnTo>
                      <a:pt x="23" y="52"/>
                    </a:lnTo>
                    <a:lnTo>
                      <a:pt x="13" y="51"/>
                    </a:lnTo>
                    <a:lnTo>
                      <a:pt x="6" y="49"/>
                    </a:lnTo>
                    <a:lnTo>
                      <a:pt x="0" y="41"/>
                    </a:lnTo>
                    <a:lnTo>
                      <a:pt x="3" y="35"/>
                    </a:lnTo>
                    <a:lnTo>
                      <a:pt x="9" y="32"/>
                    </a:lnTo>
                    <a:lnTo>
                      <a:pt x="15" y="31"/>
                    </a:lnTo>
                    <a:lnTo>
                      <a:pt x="21" y="28"/>
                    </a:lnTo>
                    <a:lnTo>
                      <a:pt x="27" y="28"/>
                    </a:lnTo>
                    <a:lnTo>
                      <a:pt x="33" y="25"/>
                    </a:lnTo>
                    <a:lnTo>
                      <a:pt x="39" y="23"/>
                    </a:lnTo>
                    <a:lnTo>
                      <a:pt x="45" y="23"/>
                    </a:lnTo>
                    <a:lnTo>
                      <a:pt x="53" y="22"/>
                    </a:lnTo>
                    <a:lnTo>
                      <a:pt x="58" y="20"/>
                    </a:lnTo>
                    <a:lnTo>
                      <a:pt x="64" y="17"/>
                    </a:lnTo>
                    <a:lnTo>
                      <a:pt x="70" y="16"/>
                    </a:lnTo>
                    <a:lnTo>
                      <a:pt x="77" y="14"/>
                    </a:lnTo>
                    <a:lnTo>
                      <a:pt x="83" y="10"/>
                    </a:lnTo>
                    <a:lnTo>
                      <a:pt x="91" y="8"/>
                    </a:lnTo>
                    <a:lnTo>
                      <a:pt x="99" y="5"/>
                    </a:lnTo>
                    <a:lnTo>
                      <a:pt x="108" y="3"/>
                    </a:lnTo>
                    <a:lnTo>
                      <a:pt x="114" y="0"/>
                    </a:lnTo>
                    <a:lnTo>
                      <a:pt x="125" y="0"/>
                    </a:lnTo>
                    <a:lnTo>
                      <a:pt x="135" y="0"/>
                    </a:lnTo>
                    <a:lnTo>
                      <a:pt x="146" y="2"/>
                    </a:lnTo>
                    <a:lnTo>
                      <a:pt x="157" y="3"/>
                    </a:lnTo>
                    <a:lnTo>
                      <a:pt x="167" y="3"/>
                    </a:lnTo>
                    <a:lnTo>
                      <a:pt x="176" y="5"/>
                    </a:lnTo>
                    <a:lnTo>
                      <a:pt x="18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3" name="Freeform 291"/>
              <p:cNvSpPr>
                <a:spLocks/>
              </p:cNvSpPr>
              <p:nvPr/>
            </p:nvSpPr>
            <p:spPr bwMode="auto">
              <a:xfrm>
                <a:off x="858" y="3133"/>
                <a:ext cx="103" cy="40"/>
              </a:xfrm>
              <a:custGeom>
                <a:avLst/>
                <a:gdLst>
                  <a:gd name="T0" fmla="*/ 8 w 204"/>
                  <a:gd name="T1" fmla="*/ 2 h 79"/>
                  <a:gd name="T2" fmla="*/ 16 w 204"/>
                  <a:gd name="T3" fmla="*/ 7 h 79"/>
                  <a:gd name="T4" fmla="*/ 24 w 204"/>
                  <a:gd name="T5" fmla="*/ 11 h 79"/>
                  <a:gd name="T6" fmla="*/ 31 w 204"/>
                  <a:gd name="T7" fmla="*/ 11 h 79"/>
                  <a:gd name="T8" fmla="*/ 37 w 204"/>
                  <a:gd name="T9" fmla="*/ 11 h 79"/>
                  <a:gd name="T10" fmla="*/ 44 w 204"/>
                  <a:gd name="T11" fmla="*/ 12 h 79"/>
                  <a:gd name="T12" fmla="*/ 49 w 204"/>
                  <a:gd name="T13" fmla="*/ 16 h 79"/>
                  <a:gd name="T14" fmla="*/ 54 w 204"/>
                  <a:gd name="T15" fmla="*/ 21 h 79"/>
                  <a:gd name="T16" fmla="*/ 60 w 204"/>
                  <a:gd name="T17" fmla="*/ 22 h 79"/>
                  <a:gd name="T18" fmla="*/ 66 w 204"/>
                  <a:gd name="T19" fmla="*/ 21 h 79"/>
                  <a:gd name="T20" fmla="*/ 75 w 204"/>
                  <a:gd name="T21" fmla="*/ 19 h 79"/>
                  <a:gd name="T22" fmla="*/ 83 w 204"/>
                  <a:gd name="T23" fmla="*/ 19 h 79"/>
                  <a:gd name="T24" fmla="*/ 92 w 204"/>
                  <a:gd name="T25" fmla="*/ 23 h 79"/>
                  <a:gd name="T26" fmla="*/ 100 w 204"/>
                  <a:gd name="T27" fmla="*/ 28 h 79"/>
                  <a:gd name="T28" fmla="*/ 102 w 204"/>
                  <a:gd name="T29" fmla="*/ 35 h 79"/>
                  <a:gd name="T30" fmla="*/ 99 w 204"/>
                  <a:gd name="T31" fmla="*/ 39 h 79"/>
                  <a:gd name="T32" fmla="*/ 94 w 204"/>
                  <a:gd name="T33" fmla="*/ 39 h 79"/>
                  <a:gd name="T34" fmla="*/ 88 w 204"/>
                  <a:gd name="T35" fmla="*/ 37 h 79"/>
                  <a:gd name="T36" fmla="*/ 80 w 204"/>
                  <a:gd name="T37" fmla="*/ 32 h 79"/>
                  <a:gd name="T38" fmla="*/ 72 w 204"/>
                  <a:gd name="T39" fmla="*/ 31 h 79"/>
                  <a:gd name="T40" fmla="*/ 65 w 204"/>
                  <a:gd name="T41" fmla="*/ 31 h 79"/>
                  <a:gd name="T42" fmla="*/ 56 w 204"/>
                  <a:gd name="T43" fmla="*/ 34 h 79"/>
                  <a:gd name="T44" fmla="*/ 50 w 204"/>
                  <a:gd name="T45" fmla="*/ 31 h 79"/>
                  <a:gd name="T46" fmla="*/ 45 w 204"/>
                  <a:gd name="T47" fmla="*/ 24 h 79"/>
                  <a:gd name="T48" fmla="*/ 38 w 204"/>
                  <a:gd name="T49" fmla="*/ 21 h 79"/>
                  <a:gd name="T50" fmla="*/ 33 w 204"/>
                  <a:gd name="T51" fmla="*/ 20 h 79"/>
                  <a:gd name="T52" fmla="*/ 26 w 204"/>
                  <a:gd name="T53" fmla="*/ 20 h 79"/>
                  <a:gd name="T54" fmla="*/ 20 w 204"/>
                  <a:gd name="T55" fmla="*/ 20 h 79"/>
                  <a:gd name="T56" fmla="*/ 13 w 204"/>
                  <a:gd name="T57" fmla="*/ 18 h 79"/>
                  <a:gd name="T58" fmla="*/ 6 w 204"/>
                  <a:gd name="T59" fmla="*/ 15 h 79"/>
                  <a:gd name="T60" fmla="*/ 2 w 204"/>
                  <a:gd name="T61" fmla="*/ 9 h 79"/>
                  <a:gd name="T62" fmla="*/ 0 w 204"/>
                  <a:gd name="T63" fmla="*/ 4 h 79"/>
                  <a:gd name="T64" fmla="*/ 2 w 204"/>
                  <a:gd name="T65" fmla="*/ 0 h 79"/>
                  <a:gd name="T66" fmla="*/ 3 w 204"/>
                  <a:gd name="T67" fmla="*/ 0 h 7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04"/>
                  <a:gd name="T103" fmla="*/ 0 h 79"/>
                  <a:gd name="T104" fmla="*/ 204 w 204"/>
                  <a:gd name="T105" fmla="*/ 79 h 7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04" h="79">
                    <a:moveTo>
                      <a:pt x="6" y="0"/>
                    </a:moveTo>
                    <a:lnTo>
                      <a:pt x="15" y="4"/>
                    </a:lnTo>
                    <a:lnTo>
                      <a:pt x="24" y="10"/>
                    </a:lnTo>
                    <a:lnTo>
                      <a:pt x="32" y="13"/>
                    </a:lnTo>
                    <a:lnTo>
                      <a:pt x="41" y="18"/>
                    </a:lnTo>
                    <a:lnTo>
                      <a:pt x="47" y="21"/>
                    </a:lnTo>
                    <a:lnTo>
                      <a:pt x="56" y="21"/>
                    </a:lnTo>
                    <a:lnTo>
                      <a:pt x="61" y="21"/>
                    </a:lnTo>
                    <a:lnTo>
                      <a:pt x="67" y="21"/>
                    </a:lnTo>
                    <a:lnTo>
                      <a:pt x="73" y="21"/>
                    </a:lnTo>
                    <a:lnTo>
                      <a:pt x="81" y="23"/>
                    </a:lnTo>
                    <a:lnTo>
                      <a:pt x="87" y="23"/>
                    </a:lnTo>
                    <a:lnTo>
                      <a:pt x="93" y="27"/>
                    </a:lnTo>
                    <a:lnTo>
                      <a:pt x="97" y="32"/>
                    </a:lnTo>
                    <a:lnTo>
                      <a:pt x="102" y="38"/>
                    </a:lnTo>
                    <a:lnTo>
                      <a:pt x="107" y="41"/>
                    </a:lnTo>
                    <a:lnTo>
                      <a:pt x="114" y="44"/>
                    </a:lnTo>
                    <a:lnTo>
                      <a:pt x="119" y="44"/>
                    </a:lnTo>
                    <a:lnTo>
                      <a:pt x="125" y="44"/>
                    </a:lnTo>
                    <a:lnTo>
                      <a:pt x="131" y="42"/>
                    </a:lnTo>
                    <a:lnTo>
                      <a:pt x="140" y="41"/>
                    </a:lnTo>
                    <a:lnTo>
                      <a:pt x="148" y="38"/>
                    </a:lnTo>
                    <a:lnTo>
                      <a:pt x="157" y="38"/>
                    </a:lnTo>
                    <a:lnTo>
                      <a:pt x="164" y="38"/>
                    </a:lnTo>
                    <a:lnTo>
                      <a:pt x="175" y="42"/>
                    </a:lnTo>
                    <a:lnTo>
                      <a:pt x="183" y="45"/>
                    </a:lnTo>
                    <a:lnTo>
                      <a:pt x="192" y="52"/>
                    </a:lnTo>
                    <a:lnTo>
                      <a:pt x="198" y="56"/>
                    </a:lnTo>
                    <a:lnTo>
                      <a:pt x="204" y="64"/>
                    </a:lnTo>
                    <a:lnTo>
                      <a:pt x="202" y="70"/>
                    </a:lnTo>
                    <a:lnTo>
                      <a:pt x="202" y="77"/>
                    </a:lnTo>
                    <a:lnTo>
                      <a:pt x="196" y="77"/>
                    </a:lnTo>
                    <a:lnTo>
                      <a:pt x="190" y="79"/>
                    </a:lnTo>
                    <a:lnTo>
                      <a:pt x="186" y="77"/>
                    </a:lnTo>
                    <a:lnTo>
                      <a:pt x="181" y="76"/>
                    </a:lnTo>
                    <a:lnTo>
                      <a:pt x="175" y="73"/>
                    </a:lnTo>
                    <a:lnTo>
                      <a:pt x="167" y="68"/>
                    </a:lnTo>
                    <a:lnTo>
                      <a:pt x="158" y="64"/>
                    </a:lnTo>
                    <a:lnTo>
                      <a:pt x="149" y="62"/>
                    </a:lnTo>
                    <a:lnTo>
                      <a:pt x="142" y="61"/>
                    </a:lnTo>
                    <a:lnTo>
                      <a:pt x="135" y="62"/>
                    </a:lnTo>
                    <a:lnTo>
                      <a:pt x="128" y="62"/>
                    </a:lnTo>
                    <a:lnTo>
                      <a:pt x="120" y="67"/>
                    </a:lnTo>
                    <a:lnTo>
                      <a:pt x="111" y="68"/>
                    </a:lnTo>
                    <a:lnTo>
                      <a:pt x="107" y="65"/>
                    </a:lnTo>
                    <a:lnTo>
                      <a:pt x="100" y="61"/>
                    </a:lnTo>
                    <a:lnTo>
                      <a:pt x="96" y="55"/>
                    </a:lnTo>
                    <a:lnTo>
                      <a:pt x="90" y="48"/>
                    </a:lnTo>
                    <a:lnTo>
                      <a:pt x="82" y="44"/>
                    </a:lnTo>
                    <a:lnTo>
                      <a:pt x="76" y="41"/>
                    </a:lnTo>
                    <a:lnTo>
                      <a:pt x="72" y="41"/>
                    </a:lnTo>
                    <a:lnTo>
                      <a:pt x="65" y="39"/>
                    </a:lnTo>
                    <a:lnTo>
                      <a:pt x="58" y="41"/>
                    </a:lnTo>
                    <a:lnTo>
                      <a:pt x="52" y="39"/>
                    </a:lnTo>
                    <a:lnTo>
                      <a:pt x="46" y="39"/>
                    </a:lnTo>
                    <a:lnTo>
                      <a:pt x="40" y="39"/>
                    </a:lnTo>
                    <a:lnTo>
                      <a:pt x="35" y="39"/>
                    </a:lnTo>
                    <a:lnTo>
                      <a:pt x="26" y="36"/>
                    </a:lnTo>
                    <a:lnTo>
                      <a:pt x="20" y="35"/>
                    </a:lnTo>
                    <a:lnTo>
                      <a:pt x="12" y="29"/>
                    </a:lnTo>
                    <a:lnTo>
                      <a:pt x="8" y="24"/>
                    </a:lnTo>
                    <a:lnTo>
                      <a:pt x="3" y="18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4" name="Freeform 292"/>
              <p:cNvSpPr>
                <a:spLocks/>
              </p:cNvSpPr>
              <p:nvPr/>
            </p:nvSpPr>
            <p:spPr bwMode="auto">
              <a:xfrm>
                <a:off x="892" y="3114"/>
                <a:ext cx="87" cy="21"/>
              </a:xfrm>
              <a:custGeom>
                <a:avLst/>
                <a:gdLst>
                  <a:gd name="T0" fmla="*/ 6 w 174"/>
                  <a:gd name="T1" fmla="*/ 1 h 43"/>
                  <a:gd name="T2" fmla="*/ 9 w 174"/>
                  <a:gd name="T3" fmla="*/ 3 h 43"/>
                  <a:gd name="T4" fmla="*/ 13 w 174"/>
                  <a:gd name="T5" fmla="*/ 4 h 43"/>
                  <a:gd name="T6" fmla="*/ 18 w 174"/>
                  <a:gd name="T7" fmla="*/ 6 h 43"/>
                  <a:gd name="T8" fmla="*/ 23 w 174"/>
                  <a:gd name="T9" fmla="*/ 7 h 43"/>
                  <a:gd name="T10" fmla="*/ 28 w 174"/>
                  <a:gd name="T11" fmla="*/ 8 h 43"/>
                  <a:gd name="T12" fmla="*/ 33 w 174"/>
                  <a:gd name="T13" fmla="*/ 9 h 43"/>
                  <a:gd name="T14" fmla="*/ 37 w 174"/>
                  <a:gd name="T15" fmla="*/ 8 h 43"/>
                  <a:gd name="T16" fmla="*/ 41 w 174"/>
                  <a:gd name="T17" fmla="*/ 7 h 43"/>
                  <a:gd name="T18" fmla="*/ 44 w 174"/>
                  <a:gd name="T19" fmla="*/ 4 h 43"/>
                  <a:gd name="T20" fmla="*/ 47 w 174"/>
                  <a:gd name="T21" fmla="*/ 3 h 43"/>
                  <a:gd name="T22" fmla="*/ 49 w 174"/>
                  <a:gd name="T23" fmla="*/ 1 h 43"/>
                  <a:gd name="T24" fmla="*/ 52 w 174"/>
                  <a:gd name="T25" fmla="*/ 1 h 43"/>
                  <a:gd name="T26" fmla="*/ 56 w 174"/>
                  <a:gd name="T27" fmla="*/ 0 h 43"/>
                  <a:gd name="T28" fmla="*/ 61 w 174"/>
                  <a:gd name="T29" fmla="*/ 1 h 43"/>
                  <a:gd name="T30" fmla="*/ 65 w 174"/>
                  <a:gd name="T31" fmla="*/ 1 h 43"/>
                  <a:gd name="T32" fmla="*/ 69 w 174"/>
                  <a:gd name="T33" fmla="*/ 2 h 43"/>
                  <a:gd name="T34" fmla="*/ 73 w 174"/>
                  <a:gd name="T35" fmla="*/ 3 h 43"/>
                  <a:gd name="T36" fmla="*/ 78 w 174"/>
                  <a:gd name="T37" fmla="*/ 4 h 43"/>
                  <a:gd name="T38" fmla="*/ 81 w 174"/>
                  <a:gd name="T39" fmla="*/ 7 h 43"/>
                  <a:gd name="T40" fmla="*/ 85 w 174"/>
                  <a:gd name="T41" fmla="*/ 10 h 43"/>
                  <a:gd name="T42" fmla="*/ 86 w 174"/>
                  <a:gd name="T43" fmla="*/ 13 h 43"/>
                  <a:gd name="T44" fmla="*/ 87 w 174"/>
                  <a:gd name="T45" fmla="*/ 15 h 43"/>
                  <a:gd name="T46" fmla="*/ 87 w 174"/>
                  <a:gd name="T47" fmla="*/ 18 h 43"/>
                  <a:gd name="T48" fmla="*/ 87 w 174"/>
                  <a:gd name="T49" fmla="*/ 21 h 43"/>
                  <a:gd name="T50" fmla="*/ 83 w 174"/>
                  <a:gd name="T51" fmla="*/ 20 h 43"/>
                  <a:gd name="T52" fmla="*/ 80 w 174"/>
                  <a:gd name="T53" fmla="*/ 20 h 43"/>
                  <a:gd name="T54" fmla="*/ 78 w 174"/>
                  <a:gd name="T55" fmla="*/ 19 h 43"/>
                  <a:gd name="T56" fmla="*/ 76 w 174"/>
                  <a:gd name="T57" fmla="*/ 18 h 43"/>
                  <a:gd name="T58" fmla="*/ 72 w 174"/>
                  <a:gd name="T59" fmla="*/ 15 h 43"/>
                  <a:gd name="T60" fmla="*/ 68 w 174"/>
                  <a:gd name="T61" fmla="*/ 13 h 43"/>
                  <a:gd name="T62" fmla="*/ 62 w 174"/>
                  <a:gd name="T63" fmla="*/ 11 h 43"/>
                  <a:gd name="T64" fmla="*/ 57 w 174"/>
                  <a:gd name="T65" fmla="*/ 11 h 43"/>
                  <a:gd name="T66" fmla="*/ 54 w 174"/>
                  <a:gd name="T67" fmla="*/ 11 h 43"/>
                  <a:gd name="T68" fmla="*/ 51 w 174"/>
                  <a:gd name="T69" fmla="*/ 13 h 43"/>
                  <a:gd name="T70" fmla="*/ 47 w 174"/>
                  <a:gd name="T71" fmla="*/ 14 h 43"/>
                  <a:gd name="T72" fmla="*/ 44 w 174"/>
                  <a:gd name="T73" fmla="*/ 17 h 43"/>
                  <a:gd name="T74" fmla="*/ 39 w 174"/>
                  <a:gd name="T75" fmla="*/ 18 h 43"/>
                  <a:gd name="T76" fmla="*/ 34 w 174"/>
                  <a:gd name="T77" fmla="*/ 20 h 43"/>
                  <a:gd name="T78" fmla="*/ 30 w 174"/>
                  <a:gd name="T79" fmla="*/ 20 h 43"/>
                  <a:gd name="T80" fmla="*/ 27 w 174"/>
                  <a:gd name="T81" fmla="*/ 20 h 43"/>
                  <a:gd name="T82" fmla="*/ 24 w 174"/>
                  <a:gd name="T83" fmla="*/ 20 h 43"/>
                  <a:gd name="T84" fmla="*/ 22 w 174"/>
                  <a:gd name="T85" fmla="*/ 20 h 43"/>
                  <a:gd name="T86" fmla="*/ 18 w 174"/>
                  <a:gd name="T87" fmla="*/ 20 h 43"/>
                  <a:gd name="T88" fmla="*/ 16 w 174"/>
                  <a:gd name="T89" fmla="*/ 19 h 43"/>
                  <a:gd name="T90" fmla="*/ 13 w 174"/>
                  <a:gd name="T91" fmla="*/ 18 h 43"/>
                  <a:gd name="T92" fmla="*/ 11 w 174"/>
                  <a:gd name="T93" fmla="*/ 18 h 43"/>
                  <a:gd name="T94" fmla="*/ 5 w 174"/>
                  <a:gd name="T95" fmla="*/ 15 h 43"/>
                  <a:gd name="T96" fmla="*/ 1 w 174"/>
                  <a:gd name="T97" fmla="*/ 13 h 43"/>
                  <a:gd name="T98" fmla="*/ 0 w 174"/>
                  <a:gd name="T99" fmla="*/ 9 h 43"/>
                  <a:gd name="T100" fmla="*/ 1 w 174"/>
                  <a:gd name="T101" fmla="*/ 6 h 43"/>
                  <a:gd name="T102" fmla="*/ 3 w 174"/>
                  <a:gd name="T103" fmla="*/ 4 h 43"/>
                  <a:gd name="T104" fmla="*/ 6 w 174"/>
                  <a:gd name="T105" fmla="*/ 1 h 43"/>
                  <a:gd name="T106" fmla="*/ 6 w 174"/>
                  <a:gd name="T107" fmla="*/ 1 h 4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74"/>
                  <a:gd name="T163" fmla="*/ 0 h 43"/>
                  <a:gd name="T164" fmla="*/ 174 w 174"/>
                  <a:gd name="T165" fmla="*/ 43 h 4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74" h="43">
                    <a:moveTo>
                      <a:pt x="12" y="3"/>
                    </a:moveTo>
                    <a:lnTo>
                      <a:pt x="18" y="6"/>
                    </a:lnTo>
                    <a:lnTo>
                      <a:pt x="27" y="9"/>
                    </a:lnTo>
                    <a:lnTo>
                      <a:pt x="36" y="12"/>
                    </a:lnTo>
                    <a:lnTo>
                      <a:pt x="47" y="15"/>
                    </a:lnTo>
                    <a:lnTo>
                      <a:pt x="56" y="17"/>
                    </a:lnTo>
                    <a:lnTo>
                      <a:pt x="65" y="18"/>
                    </a:lnTo>
                    <a:lnTo>
                      <a:pt x="73" y="17"/>
                    </a:lnTo>
                    <a:lnTo>
                      <a:pt x="81" y="15"/>
                    </a:lnTo>
                    <a:lnTo>
                      <a:pt x="87" y="9"/>
                    </a:lnTo>
                    <a:lnTo>
                      <a:pt x="94" y="6"/>
                    </a:lnTo>
                    <a:lnTo>
                      <a:pt x="99" y="2"/>
                    </a:lnTo>
                    <a:lnTo>
                      <a:pt x="105" y="2"/>
                    </a:lnTo>
                    <a:lnTo>
                      <a:pt x="113" y="0"/>
                    </a:lnTo>
                    <a:lnTo>
                      <a:pt x="122" y="2"/>
                    </a:lnTo>
                    <a:lnTo>
                      <a:pt x="129" y="2"/>
                    </a:lnTo>
                    <a:lnTo>
                      <a:pt x="137" y="5"/>
                    </a:lnTo>
                    <a:lnTo>
                      <a:pt x="145" y="6"/>
                    </a:lnTo>
                    <a:lnTo>
                      <a:pt x="155" y="8"/>
                    </a:lnTo>
                    <a:lnTo>
                      <a:pt x="161" y="14"/>
                    </a:lnTo>
                    <a:lnTo>
                      <a:pt x="169" y="21"/>
                    </a:lnTo>
                    <a:lnTo>
                      <a:pt x="171" y="26"/>
                    </a:lnTo>
                    <a:lnTo>
                      <a:pt x="174" y="31"/>
                    </a:lnTo>
                    <a:lnTo>
                      <a:pt x="174" y="37"/>
                    </a:lnTo>
                    <a:lnTo>
                      <a:pt x="174" y="43"/>
                    </a:lnTo>
                    <a:lnTo>
                      <a:pt x="166" y="41"/>
                    </a:lnTo>
                    <a:lnTo>
                      <a:pt x="160" y="40"/>
                    </a:lnTo>
                    <a:lnTo>
                      <a:pt x="155" y="38"/>
                    </a:lnTo>
                    <a:lnTo>
                      <a:pt x="152" y="37"/>
                    </a:lnTo>
                    <a:lnTo>
                      <a:pt x="143" y="31"/>
                    </a:lnTo>
                    <a:lnTo>
                      <a:pt x="135" y="26"/>
                    </a:lnTo>
                    <a:lnTo>
                      <a:pt x="125" y="23"/>
                    </a:lnTo>
                    <a:lnTo>
                      <a:pt x="114" y="23"/>
                    </a:lnTo>
                    <a:lnTo>
                      <a:pt x="108" y="23"/>
                    </a:lnTo>
                    <a:lnTo>
                      <a:pt x="102" y="26"/>
                    </a:lnTo>
                    <a:lnTo>
                      <a:pt x="94" y="29"/>
                    </a:lnTo>
                    <a:lnTo>
                      <a:pt x="87" y="34"/>
                    </a:lnTo>
                    <a:lnTo>
                      <a:pt x="78" y="37"/>
                    </a:lnTo>
                    <a:lnTo>
                      <a:pt x="67" y="40"/>
                    </a:lnTo>
                    <a:lnTo>
                      <a:pt x="61" y="40"/>
                    </a:lnTo>
                    <a:lnTo>
                      <a:pt x="55" y="41"/>
                    </a:lnTo>
                    <a:lnTo>
                      <a:pt x="49" y="41"/>
                    </a:lnTo>
                    <a:lnTo>
                      <a:pt x="43" y="41"/>
                    </a:lnTo>
                    <a:lnTo>
                      <a:pt x="36" y="40"/>
                    </a:lnTo>
                    <a:lnTo>
                      <a:pt x="32" y="38"/>
                    </a:lnTo>
                    <a:lnTo>
                      <a:pt x="26" y="37"/>
                    </a:lnTo>
                    <a:lnTo>
                      <a:pt x="21" y="37"/>
                    </a:lnTo>
                    <a:lnTo>
                      <a:pt x="11" y="31"/>
                    </a:lnTo>
                    <a:lnTo>
                      <a:pt x="1" y="26"/>
                    </a:lnTo>
                    <a:lnTo>
                      <a:pt x="0" y="18"/>
                    </a:lnTo>
                    <a:lnTo>
                      <a:pt x="1" y="12"/>
                    </a:lnTo>
                    <a:lnTo>
                      <a:pt x="6" y="8"/>
                    </a:lnTo>
                    <a:lnTo>
                      <a:pt x="12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5" name="Freeform 293"/>
              <p:cNvSpPr>
                <a:spLocks/>
              </p:cNvSpPr>
              <p:nvPr/>
            </p:nvSpPr>
            <p:spPr bwMode="auto">
              <a:xfrm>
                <a:off x="834" y="3161"/>
                <a:ext cx="19" cy="77"/>
              </a:xfrm>
              <a:custGeom>
                <a:avLst/>
                <a:gdLst>
                  <a:gd name="T0" fmla="*/ 7 w 38"/>
                  <a:gd name="T1" fmla="*/ 0 h 153"/>
                  <a:gd name="T2" fmla="*/ 9 w 38"/>
                  <a:gd name="T3" fmla="*/ 3 h 153"/>
                  <a:gd name="T4" fmla="*/ 11 w 38"/>
                  <a:gd name="T5" fmla="*/ 6 h 153"/>
                  <a:gd name="T6" fmla="*/ 12 w 38"/>
                  <a:gd name="T7" fmla="*/ 10 h 153"/>
                  <a:gd name="T8" fmla="*/ 14 w 38"/>
                  <a:gd name="T9" fmla="*/ 14 h 153"/>
                  <a:gd name="T10" fmla="*/ 14 w 38"/>
                  <a:gd name="T11" fmla="*/ 18 h 153"/>
                  <a:gd name="T12" fmla="*/ 16 w 38"/>
                  <a:gd name="T13" fmla="*/ 21 h 153"/>
                  <a:gd name="T14" fmla="*/ 16 w 38"/>
                  <a:gd name="T15" fmla="*/ 26 h 153"/>
                  <a:gd name="T16" fmla="*/ 18 w 38"/>
                  <a:gd name="T17" fmla="*/ 31 h 153"/>
                  <a:gd name="T18" fmla="*/ 17 w 38"/>
                  <a:gd name="T19" fmla="*/ 36 h 153"/>
                  <a:gd name="T20" fmla="*/ 16 w 38"/>
                  <a:gd name="T21" fmla="*/ 40 h 153"/>
                  <a:gd name="T22" fmla="*/ 15 w 38"/>
                  <a:gd name="T23" fmla="*/ 45 h 153"/>
                  <a:gd name="T24" fmla="*/ 14 w 38"/>
                  <a:gd name="T25" fmla="*/ 50 h 153"/>
                  <a:gd name="T26" fmla="*/ 14 w 38"/>
                  <a:gd name="T27" fmla="*/ 56 h 153"/>
                  <a:gd name="T28" fmla="*/ 14 w 38"/>
                  <a:gd name="T29" fmla="*/ 60 h 153"/>
                  <a:gd name="T30" fmla="*/ 16 w 38"/>
                  <a:gd name="T31" fmla="*/ 65 h 153"/>
                  <a:gd name="T32" fmla="*/ 19 w 38"/>
                  <a:gd name="T33" fmla="*/ 70 h 153"/>
                  <a:gd name="T34" fmla="*/ 19 w 38"/>
                  <a:gd name="T35" fmla="*/ 72 h 153"/>
                  <a:gd name="T36" fmla="*/ 16 w 38"/>
                  <a:gd name="T37" fmla="*/ 75 h 153"/>
                  <a:gd name="T38" fmla="*/ 12 w 38"/>
                  <a:gd name="T39" fmla="*/ 76 h 153"/>
                  <a:gd name="T40" fmla="*/ 11 w 38"/>
                  <a:gd name="T41" fmla="*/ 77 h 153"/>
                  <a:gd name="T42" fmla="*/ 7 w 38"/>
                  <a:gd name="T43" fmla="*/ 75 h 153"/>
                  <a:gd name="T44" fmla="*/ 5 w 38"/>
                  <a:gd name="T45" fmla="*/ 72 h 153"/>
                  <a:gd name="T46" fmla="*/ 4 w 38"/>
                  <a:gd name="T47" fmla="*/ 69 h 153"/>
                  <a:gd name="T48" fmla="*/ 3 w 38"/>
                  <a:gd name="T49" fmla="*/ 66 h 153"/>
                  <a:gd name="T50" fmla="*/ 2 w 38"/>
                  <a:gd name="T51" fmla="*/ 62 h 153"/>
                  <a:gd name="T52" fmla="*/ 2 w 38"/>
                  <a:gd name="T53" fmla="*/ 59 h 153"/>
                  <a:gd name="T54" fmla="*/ 3 w 38"/>
                  <a:gd name="T55" fmla="*/ 54 h 153"/>
                  <a:gd name="T56" fmla="*/ 4 w 38"/>
                  <a:gd name="T57" fmla="*/ 50 h 153"/>
                  <a:gd name="T58" fmla="*/ 4 w 38"/>
                  <a:gd name="T59" fmla="*/ 45 h 153"/>
                  <a:gd name="T60" fmla="*/ 5 w 38"/>
                  <a:gd name="T61" fmla="*/ 41 h 153"/>
                  <a:gd name="T62" fmla="*/ 5 w 38"/>
                  <a:gd name="T63" fmla="*/ 37 h 153"/>
                  <a:gd name="T64" fmla="*/ 5 w 38"/>
                  <a:gd name="T65" fmla="*/ 33 h 153"/>
                  <a:gd name="T66" fmla="*/ 5 w 38"/>
                  <a:gd name="T67" fmla="*/ 28 h 153"/>
                  <a:gd name="T68" fmla="*/ 5 w 38"/>
                  <a:gd name="T69" fmla="*/ 24 h 153"/>
                  <a:gd name="T70" fmla="*/ 4 w 38"/>
                  <a:gd name="T71" fmla="*/ 21 h 153"/>
                  <a:gd name="T72" fmla="*/ 2 w 38"/>
                  <a:gd name="T73" fmla="*/ 19 h 153"/>
                  <a:gd name="T74" fmla="*/ 0 w 38"/>
                  <a:gd name="T75" fmla="*/ 14 h 153"/>
                  <a:gd name="T76" fmla="*/ 1 w 38"/>
                  <a:gd name="T77" fmla="*/ 9 h 153"/>
                  <a:gd name="T78" fmla="*/ 2 w 38"/>
                  <a:gd name="T79" fmla="*/ 4 h 153"/>
                  <a:gd name="T80" fmla="*/ 7 w 38"/>
                  <a:gd name="T81" fmla="*/ 0 h 153"/>
                  <a:gd name="T82" fmla="*/ 7 w 38"/>
                  <a:gd name="T83" fmla="*/ 0 h 15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8"/>
                  <a:gd name="T127" fmla="*/ 0 h 153"/>
                  <a:gd name="T128" fmla="*/ 38 w 38"/>
                  <a:gd name="T129" fmla="*/ 153 h 15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8" h="153">
                    <a:moveTo>
                      <a:pt x="14" y="0"/>
                    </a:moveTo>
                    <a:lnTo>
                      <a:pt x="17" y="6"/>
                    </a:lnTo>
                    <a:lnTo>
                      <a:pt x="22" y="12"/>
                    </a:lnTo>
                    <a:lnTo>
                      <a:pt x="25" y="19"/>
                    </a:lnTo>
                    <a:lnTo>
                      <a:pt x="28" y="27"/>
                    </a:lnTo>
                    <a:lnTo>
                      <a:pt x="29" y="35"/>
                    </a:lnTo>
                    <a:lnTo>
                      <a:pt x="32" y="42"/>
                    </a:lnTo>
                    <a:lnTo>
                      <a:pt x="32" y="51"/>
                    </a:lnTo>
                    <a:lnTo>
                      <a:pt x="35" y="62"/>
                    </a:lnTo>
                    <a:lnTo>
                      <a:pt x="34" y="71"/>
                    </a:lnTo>
                    <a:lnTo>
                      <a:pt x="32" y="80"/>
                    </a:lnTo>
                    <a:lnTo>
                      <a:pt x="31" y="89"/>
                    </a:lnTo>
                    <a:lnTo>
                      <a:pt x="29" y="100"/>
                    </a:lnTo>
                    <a:lnTo>
                      <a:pt x="29" y="111"/>
                    </a:lnTo>
                    <a:lnTo>
                      <a:pt x="29" y="120"/>
                    </a:lnTo>
                    <a:lnTo>
                      <a:pt x="32" y="129"/>
                    </a:lnTo>
                    <a:lnTo>
                      <a:pt x="38" y="140"/>
                    </a:lnTo>
                    <a:lnTo>
                      <a:pt x="37" y="143"/>
                    </a:lnTo>
                    <a:lnTo>
                      <a:pt x="32" y="149"/>
                    </a:lnTo>
                    <a:lnTo>
                      <a:pt x="25" y="152"/>
                    </a:lnTo>
                    <a:lnTo>
                      <a:pt x="22" y="153"/>
                    </a:lnTo>
                    <a:lnTo>
                      <a:pt x="15" y="149"/>
                    </a:lnTo>
                    <a:lnTo>
                      <a:pt x="11" y="144"/>
                    </a:lnTo>
                    <a:lnTo>
                      <a:pt x="8" y="138"/>
                    </a:lnTo>
                    <a:lnTo>
                      <a:pt x="6" y="132"/>
                    </a:lnTo>
                    <a:lnTo>
                      <a:pt x="5" y="124"/>
                    </a:lnTo>
                    <a:lnTo>
                      <a:pt x="5" y="117"/>
                    </a:lnTo>
                    <a:lnTo>
                      <a:pt x="6" y="108"/>
                    </a:lnTo>
                    <a:lnTo>
                      <a:pt x="8" y="100"/>
                    </a:lnTo>
                    <a:lnTo>
                      <a:pt x="8" y="89"/>
                    </a:lnTo>
                    <a:lnTo>
                      <a:pt x="9" y="82"/>
                    </a:lnTo>
                    <a:lnTo>
                      <a:pt x="11" y="73"/>
                    </a:lnTo>
                    <a:lnTo>
                      <a:pt x="11" y="65"/>
                    </a:lnTo>
                    <a:lnTo>
                      <a:pt x="11" y="56"/>
                    </a:lnTo>
                    <a:lnTo>
                      <a:pt x="11" y="48"/>
                    </a:lnTo>
                    <a:lnTo>
                      <a:pt x="8" y="42"/>
                    </a:lnTo>
                    <a:lnTo>
                      <a:pt x="5" y="38"/>
                    </a:lnTo>
                    <a:lnTo>
                      <a:pt x="0" y="27"/>
                    </a:lnTo>
                    <a:lnTo>
                      <a:pt x="2" y="18"/>
                    </a:lnTo>
                    <a:lnTo>
                      <a:pt x="5" y="7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6" name="Freeform 294"/>
              <p:cNvSpPr>
                <a:spLocks/>
              </p:cNvSpPr>
              <p:nvPr/>
            </p:nvSpPr>
            <p:spPr bwMode="auto">
              <a:xfrm>
                <a:off x="778" y="3059"/>
                <a:ext cx="93" cy="90"/>
              </a:xfrm>
              <a:custGeom>
                <a:avLst/>
                <a:gdLst>
                  <a:gd name="T0" fmla="*/ 65 w 186"/>
                  <a:gd name="T1" fmla="*/ 0 h 180"/>
                  <a:gd name="T2" fmla="*/ 74 w 186"/>
                  <a:gd name="T3" fmla="*/ 1 h 180"/>
                  <a:gd name="T4" fmla="*/ 81 w 186"/>
                  <a:gd name="T5" fmla="*/ 4 h 180"/>
                  <a:gd name="T6" fmla="*/ 87 w 186"/>
                  <a:gd name="T7" fmla="*/ 9 h 180"/>
                  <a:gd name="T8" fmla="*/ 90 w 186"/>
                  <a:gd name="T9" fmla="*/ 16 h 180"/>
                  <a:gd name="T10" fmla="*/ 92 w 186"/>
                  <a:gd name="T11" fmla="*/ 24 h 180"/>
                  <a:gd name="T12" fmla="*/ 93 w 186"/>
                  <a:gd name="T13" fmla="*/ 33 h 180"/>
                  <a:gd name="T14" fmla="*/ 93 w 186"/>
                  <a:gd name="T15" fmla="*/ 41 h 180"/>
                  <a:gd name="T16" fmla="*/ 90 w 186"/>
                  <a:gd name="T17" fmla="*/ 46 h 180"/>
                  <a:gd name="T18" fmla="*/ 83 w 186"/>
                  <a:gd name="T19" fmla="*/ 48 h 180"/>
                  <a:gd name="T20" fmla="*/ 81 w 186"/>
                  <a:gd name="T21" fmla="*/ 45 h 180"/>
                  <a:gd name="T22" fmla="*/ 82 w 186"/>
                  <a:gd name="T23" fmla="*/ 40 h 180"/>
                  <a:gd name="T24" fmla="*/ 81 w 186"/>
                  <a:gd name="T25" fmla="*/ 33 h 180"/>
                  <a:gd name="T26" fmla="*/ 80 w 186"/>
                  <a:gd name="T27" fmla="*/ 26 h 180"/>
                  <a:gd name="T28" fmla="*/ 76 w 186"/>
                  <a:gd name="T29" fmla="*/ 20 h 180"/>
                  <a:gd name="T30" fmla="*/ 71 w 186"/>
                  <a:gd name="T31" fmla="*/ 15 h 180"/>
                  <a:gd name="T32" fmla="*/ 63 w 186"/>
                  <a:gd name="T33" fmla="*/ 13 h 180"/>
                  <a:gd name="T34" fmla="*/ 53 w 186"/>
                  <a:gd name="T35" fmla="*/ 15 h 180"/>
                  <a:gd name="T36" fmla="*/ 42 w 186"/>
                  <a:gd name="T37" fmla="*/ 20 h 180"/>
                  <a:gd name="T38" fmla="*/ 31 w 186"/>
                  <a:gd name="T39" fmla="*/ 27 h 180"/>
                  <a:gd name="T40" fmla="*/ 23 w 186"/>
                  <a:gd name="T41" fmla="*/ 38 h 180"/>
                  <a:gd name="T42" fmla="*/ 15 w 186"/>
                  <a:gd name="T43" fmla="*/ 50 h 180"/>
                  <a:gd name="T44" fmla="*/ 12 w 186"/>
                  <a:gd name="T45" fmla="*/ 60 h 180"/>
                  <a:gd name="T46" fmla="*/ 12 w 186"/>
                  <a:gd name="T47" fmla="*/ 70 h 180"/>
                  <a:gd name="T48" fmla="*/ 18 w 186"/>
                  <a:gd name="T49" fmla="*/ 77 h 180"/>
                  <a:gd name="T50" fmla="*/ 27 w 186"/>
                  <a:gd name="T51" fmla="*/ 81 h 180"/>
                  <a:gd name="T52" fmla="*/ 39 w 186"/>
                  <a:gd name="T53" fmla="*/ 79 h 180"/>
                  <a:gd name="T54" fmla="*/ 47 w 186"/>
                  <a:gd name="T55" fmla="*/ 79 h 180"/>
                  <a:gd name="T56" fmla="*/ 52 w 186"/>
                  <a:gd name="T57" fmla="*/ 82 h 180"/>
                  <a:gd name="T58" fmla="*/ 45 w 186"/>
                  <a:gd name="T59" fmla="*/ 88 h 180"/>
                  <a:gd name="T60" fmla="*/ 32 w 186"/>
                  <a:gd name="T61" fmla="*/ 90 h 180"/>
                  <a:gd name="T62" fmla="*/ 20 w 186"/>
                  <a:gd name="T63" fmla="*/ 89 h 180"/>
                  <a:gd name="T64" fmla="*/ 11 w 186"/>
                  <a:gd name="T65" fmla="*/ 84 h 180"/>
                  <a:gd name="T66" fmla="*/ 4 w 186"/>
                  <a:gd name="T67" fmla="*/ 76 h 180"/>
                  <a:gd name="T68" fmla="*/ 0 w 186"/>
                  <a:gd name="T69" fmla="*/ 66 h 180"/>
                  <a:gd name="T70" fmla="*/ 1 w 186"/>
                  <a:gd name="T71" fmla="*/ 54 h 180"/>
                  <a:gd name="T72" fmla="*/ 6 w 186"/>
                  <a:gd name="T73" fmla="*/ 42 h 180"/>
                  <a:gd name="T74" fmla="*/ 13 w 186"/>
                  <a:gd name="T75" fmla="*/ 32 h 180"/>
                  <a:gd name="T76" fmla="*/ 18 w 186"/>
                  <a:gd name="T77" fmla="*/ 26 h 180"/>
                  <a:gd name="T78" fmla="*/ 24 w 186"/>
                  <a:gd name="T79" fmla="*/ 20 h 180"/>
                  <a:gd name="T80" fmla="*/ 30 w 186"/>
                  <a:gd name="T81" fmla="*/ 15 h 180"/>
                  <a:gd name="T82" fmla="*/ 37 w 186"/>
                  <a:gd name="T83" fmla="*/ 11 h 180"/>
                  <a:gd name="T84" fmla="*/ 43 w 186"/>
                  <a:gd name="T85" fmla="*/ 7 h 180"/>
                  <a:gd name="T86" fmla="*/ 49 w 186"/>
                  <a:gd name="T87" fmla="*/ 5 h 180"/>
                  <a:gd name="T88" fmla="*/ 56 w 186"/>
                  <a:gd name="T89" fmla="*/ 3 h 180"/>
                  <a:gd name="T90" fmla="*/ 60 w 186"/>
                  <a:gd name="T91" fmla="*/ 1 h 18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86"/>
                  <a:gd name="T139" fmla="*/ 0 h 180"/>
                  <a:gd name="T140" fmla="*/ 186 w 186"/>
                  <a:gd name="T141" fmla="*/ 180 h 18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86" h="180">
                    <a:moveTo>
                      <a:pt x="121" y="3"/>
                    </a:moveTo>
                    <a:lnTo>
                      <a:pt x="130" y="0"/>
                    </a:lnTo>
                    <a:lnTo>
                      <a:pt x="139" y="0"/>
                    </a:lnTo>
                    <a:lnTo>
                      <a:pt x="147" y="1"/>
                    </a:lnTo>
                    <a:lnTo>
                      <a:pt x="156" y="5"/>
                    </a:lnTo>
                    <a:lnTo>
                      <a:pt x="162" y="8"/>
                    </a:lnTo>
                    <a:lnTo>
                      <a:pt x="168" y="14"/>
                    </a:lnTo>
                    <a:lnTo>
                      <a:pt x="173" y="18"/>
                    </a:lnTo>
                    <a:lnTo>
                      <a:pt x="177" y="26"/>
                    </a:lnTo>
                    <a:lnTo>
                      <a:pt x="179" y="32"/>
                    </a:lnTo>
                    <a:lnTo>
                      <a:pt x="183" y="40"/>
                    </a:lnTo>
                    <a:lnTo>
                      <a:pt x="183" y="49"/>
                    </a:lnTo>
                    <a:lnTo>
                      <a:pt x="186" y="58"/>
                    </a:lnTo>
                    <a:lnTo>
                      <a:pt x="186" y="65"/>
                    </a:lnTo>
                    <a:lnTo>
                      <a:pt x="186" y="75"/>
                    </a:lnTo>
                    <a:lnTo>
                      <a:pt x="185" y="82"/>
                    </a:lnTo>
                    <a:lnTo>
                      <a:pt x="185" y="93"/>
                    </a:lnTo>
                    <a:lnTo>
                      <a:pt x="179" y="93"/>
                    </a:lnTo>
                    <a:lnTo>
                      <a:pt x="173" y="94"/>
                    </a:lnTo>
                    <a:lnTo>
                      <a:pt x="165" y="96"/>
                    </a:lnTo>
                    <a:lnTo>
                      <a:pt x="162" y="96"/>
                    </a:lnTo>
                    <a:lnTo>
                      <a:pt x="162" y="90"/>
                    </a:lnTo>
                    <a:lnTo>
                      <a:pt x="163" y="85"/>
                    </a:lnTo>
                    <a:lnTo>
                      <a:pt x="163" y="79"/>
                    </a:lnTo>
                    <a:lnTo>
                      <a:pt x="165" y="73"/>
                    </a:lnTo>
                    <a:lnTo>
                      <a:pt x="162" y="65"/>
                    </a:lnTo>
                    <a:lnTo>
                      <a:pt x="162" y="58"/>
                    </a:lnTo>
                    <a:lnTo>
                      <a:pt x="159" y="52"/>
                    </a:lnTo>
                    <a:lnTo>
                      <a:pt x="157" y="46"/>
                    </a:lnTo>
                    <a:lnTo>
                      <a:pt x="151" y="40"/>
                    </a:lnTo>
                    <a:lnTo>
                      <a:pt x="148" y="35"/>
                    </a:lnTo>
                    <a:lnTo>
                      <a:pt x="142" y="30"/>
                    </a:lnTo>
                    <a:lnTo>
                      <a:pt x="135" y="29"/>
                    </a:lnTo>
                    <a:lnTo>
                      <a:pt x="127" y="27"/>
                    </a:lnTo>
                    <a:lnTo>
                      <a:pt x="118" y="27"/>
                    </a:lnTo>
                    <a:lnTo>
                      <a:pt x="107" y="30"/>
                    </a:lnTo>
                    <a:lnTo>
                      <a:pt x="96" y="35"/>
                    </a:lnTo>
                    <a:lnTo>
                      <a:pt x="84" y="40"/>
                    </a:lnTo>
                    <a:lnTo>
                      <a:pt x="74" y="47"/>
                    </a:lnTo>
                    <a:lnTo>
                      <a:pt x="63" y="55"/>
                    </a:lnTo>
                    <a:lnTo>
                      <a:pt x="54" y="65"/>
                    </a:lnTo>
                    <a:lnTo>
                      <a:pt x="45" y="76"/>
                    </a:lnTo>
                    <a:lnTo>
                      <a:pt x="39" y="88"/>
                    </a:lnTo>
                    <a:lnTo>
                      <a:pt x="31" y="100"/>
                    </a:lnTo>
                    <a:lnTo>
                      <a:pt x="28" y="111"/>
                    </a:lnTo>
                    <a:lnTo>
                      <a:pt x="23" y="120"/>
                    </a:lnTo>
                    <a:lnTo>
                      <a:pt x="23" y="131"/>
                    </a:lnTo>
                    <a:lnTo>
                      <a:pt x="25" y="140"/>
                    </a:lnTo>
                    <a:lnTo>
                      <a:pt x="28" y="148"/>
                    </a:lnTo>
                    <a:lnTo>
                      <a:pt x="36" y="154"/>
                    </a:lnTo>
                    <a:lnTo>
                      <a:pt x="45" y="158"/>
                    </a:lnTo>
                    <a:lnTo>
                      <a:pt x="55" y="161"/>
                    </a:lnTo>
                    <a:lnTo>
                      <a:pt x="72" y="161"/>
                    </a:lnTo>
                    <a:lnTo>
                      <a:pt x="77" y="158"/>
                    </a:lnTo>
                    <a:lnTo>
                      <a:pt x="87" y="158"/>
                    </a:lnTo>
                    <a:lnTo>
                      <a:pt x="95" y="157"/>
                    </a:lnTo>
                    <a:lnTo>
                      <a:pt x="101" y="158"/>
                    </a:lnTo>
                    <a:lnTo>
                      <a:pt x="104" y="163"/>
                    </a:lnTo>
                    <a:lnTo>
                      <a:pt x="106" y="169"/>
                    </a:lnTo>
                    <a:lnTo>
                      <a:pt x="90" y="175"/>
                    </a:lnTo>
                    <a:lnTo>
                      <a:pt x="77" y="180"/>
                    </a:lnTo>
                    <a:lnTo>
                      <a:pt x="64" y="180"/>
                    </a:lnTo>
                    <a:lnTo>
                      <a:pt x="52" y="180"/>
                    </a:lnTo>
                    <a:lnTo>
                      <a:pt x="40" y="177"/>
                    </a:lnTo>
                    <a:lnTo>
                      <a:pt x="31" y="174"/>
                    </a:lnTo>
                    <a:lnTo>
                      <a:pt x="22" y="168"/>
                    </a:lnTo>
                    <a:lnTo>
                      <a:pt x="14" y="161"/>
                    </a:lnTo>
                    <a:lnTo>
                      <a:pt x="8" y="152"/>
                    </a:lnTo>
                    <a:lnTo>
                      <a:pt x="4" y="142"/>
                    </a:lnTo>
                    <a:lnTo>
                      <a:pt x="0" y="131"/>
                    </a:lnTo>
                    <a:lnTo>
                      <a:pt x="0" y="120"/>
                    </a:lnTo>
                    <a:lnTo>
                      <a:pt x="2" y="108"/>
                    </a:lnTo>
                    <a:lnTo>
                      <a:pt x="7" y="96"/>
                    </a:lnTo>
                    <a:lnTo>
                      <a:pt x="13" y="84"/>
                    </a:lnTo>
                    <a:lnTo>
                      <a:pt x="22" y="72"/>
                    </a:lnTo>
                    <a:lnTo>
                      <a:pt x="26" y="64"/>
                    </a:lnTo>
                    <a:lnTo>
                      <a:pt x="31" y="58"/>
                    </a:lnTo>
                    <a:lnTo>
                      <a:pt x="36" y="52"/>
                    </a:lnTo>
                    <a:lnTo>
                      <a:pt x="42" y="46"/>
                    </a:lnTo>
                    <a:lnTo>
                      <a:pt x="48" y="40"/>
                    </a:lnTo>
                    <a:lnTo>
                      <a:pt x="54" y="35"/>
                    </a:lnTo>
                    <a:lnTo>
                      <a:pt x="60" y="30"/>
                    </a:lnTo>
                    <a:lnTo>
                      <a:pt x="66" y="27"/>
                    </a:lnTo>
                    <a:lnTo>
                      <a:pt x="74" y="21"/>
                    </a:lnTo>
                    <a:lnTo>
                      <a:pt x="80" y="18"/>
                    </a:lnTo>
                    <a:lnTo>
                      <a:pt x="86" y="15"/>
                    </a:lnTo>
                    <a:lnTo>
                      <a:pt x="92" y="12"/>
                    </a:lnTo>
                    <a:lnTo>
                      <a:pt x="98" y="9"/>
                    </a:lnTo>
                    <a:lnTo>
                      <a:pt x="106" y="6"/>
                    </a:lnTo>
                    <a:lnTo>
                      <a:pt x="113" y="5"/>
                    </a:lnTo>
                    <a:lnTo>
                      <a:pt x="12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7" name="Freeform 295"/>
              <p:cNvSpPr>
                <a:spLocks/>
              </p:cNvSpPr>
              <p:nvPr/>
            </p:nvSpPr>
            <p:spPr bwMode="auto">
              <a:xfrm>
                <a:off x="752" y="3296"/>
                <a:ext cx="113" cy="92"/>
              </a:xfrm>
              <a:custGeom>
                <a:avLst/>
                <a:gdLst>
                  <a:gd name="T0" fmla="*/ 6 w 227"/>
                  <a:gd name="T1" fmla="*/ 0 h 186"/>
                  <a:gd name="T2" fmla="*/ 10 w 227"/>
                  <a:gd name="T3" fmla="*/ 5 h 186"/>
                  <a:gd name="T4" fmla="*/ 15 w 227"/>
                  <a:gd name="T5" fmla="*/ 12 h 186"/>
                  <a:gd name="T6" fmla="*/ 19 w 227"/>
                  <a:gd name="T7" fmla="*/ 19 h 186"/>
                  <a:gd name="T8" fmla="*/ 25 w 227"/>
                  <a:gd name="T9" fmla="*/ 27 h 186"/>
                  <a:gd name="T10" fmla="*/ 30 w 227"/>
                  <a:gd name="T11" fmla="*/ 34 h 186"/>
                  <a:gd name="T12" fmla="*/ 36 w 227"/>
                  <a:gd name="T13" fmla="*/ 42 h 186"/>
                  <a:gd name="T14" fmla="*/ 41 w 227"/>
                  <a:gd name="T15" fmla="*/ 49 h 186"/>
                  <a:gd name="T16" fmla="*/ 48 w 227"/>
                  <a:gd name="T17" fmla="*/ 57 h 186"/>
                  <a:gd name="T18" fmla="*/ 54 w 227"/>
                  <a:gd name="T19" fmla="*/ 63 h 186"/>
                  <a:gd name="T20" fmla="*/ 61 w 227"/>
                  <a:gd name="T21" fmla="*/ 69 h 186"/>
                  <a:gd name="T22" fmla="*/ 67 w 227"/>
                  <a:gd name="T23" fmla="*/ 73 h 186"/>
                  <a:gd name="T24" fmla="*/ 75 w 227"/>
                  <a:gd name="T25" fmla="*/ 77 h 186"/>
                  <a:gd name="T26" fmla="*/ 83 w 227"/>
                  <a:gd name="T27" fmla="*/ 79 h 186"/>
                  <a:gd name="T28" fmla="*/ 91 w 227"/>
                  <a:gd name="T29" fmla="*/ 79 h 186"/>
                  <a:gd name="T30" fmla="*/ 99 w 227"/>
                  <a:gd name="T31" fmla="*/ 78 h 186"/>
                  <a:gd name="T32" fmla="*/ 109 w 227"/>
                  <a:gd name="T33" fmla="*/ 75 h 186"/>
                  <a:gd name="T34" fmla="*/ 111 w 227"/>
                  <a:gd name="T35" fmla="*/ 76 h 186"/>
                  <a:gd name="T36" fmla="*/ 113 w 227"/>
                  <a:gd name="T37" fmla="*/ 79 h 186"/>
                  <a:gd name="T38" fmla="*/ 111 w 227"/>
                  <a:gd name="T39" fmla="*/ 82 h 186"/>
                  <a:gd name="T40" fmla="*/ 108 w 227"/>
                  <a:gd name="T41" fmla="*/ 85 h 186"/>
                  <a:gd name="T42" fmla="*/ 105 w 227"/>
                  <a:gd name="T43" fmla="*/ 88 h 186"/>
                  <a:gd name="T44" fmla="*/ 102 w 227"/>
                  <a:gd name="T45" fmla="*/ 90 h 186"/>
                  <a:gd name="T46" fmla="*/ 98 w 227"/>
                  <a:gd name="T47" fmla="*/ 91 h 186"/>
                  <a:gd name="T48" fmla="*/ 93 w 227"/>
                  <a:gd name="T49" fmla="*/ 92 h 186"/>
                  <a:gd name="T50" fmla="*/ 89 w 227"/>
                  <a:gd name="T51" fmla="*/ 92 h 186"/>
                  <a:gd name="T52" fmla="*/ 86 w 227"/>
                  <a:gd name="T53" fmla="*/ 92 h 186"/>
                  <a:gd name="T54" fmla="*/ 77 w 227"/>
                  <a:gd name="T55" fmla="*/ 90 h 186"/>
                  <a:gd name="T56" fmla="*/ 70 w 227"/>
                  <a:gd name="T57" fmla="*/ 87 h 186"/>
                  <a:gd name="T58" fmla="*/ 64 w 227"/>
                  <a:gd name="T59" fmla="*/ 84 h 186"/>
                  <a:gd name="T60" fmla="*/ 57 w 227"/>
                  <a:gd name="T61" fmla="*/ 79 h 186"/>
                  <a:gd name="T62" fmla="*/ 51 w 227"/>
                  <a:gd name="T63" fmla="*/ 74 h 186"/>
                  <a:gd name="T64" fmla="*/ 45 w 227"/>
                  <a:gd name="T65" fmla="*/ 69 h 186"/>
                  <a:gd name="T66" fmla="*/ 39 w 227"/>
                  <a:gd name="T67" fmla="*/ 63 h 186"/>
                  <a:gd name="T68" fmla="*/ 34 w 227"/>
                  <a:gd name="T69" fmla="*/ 58 h 186"/>
                  <a:gd name="T70" fmla="*/ 29 w 227"/>
                  <a:gd name="T71" fmla="*/ 52 h 186"/>
                  <a:gd name="T72" fmla="*/ 24 w 227"/>
                  <a:gd name="T73" fmla="*/ 46 h 186"/>
                  <a:gd name="T74" fmla="*/ 19 w 227"/>
                  <a:gd name="T75" fmla="*/ 39 h 186"/>
                  <a:gd name="T76" fmla="*/ 15 w 227"/>
                  <a:gd name="T77" fmla="*/ 33 h 186"/>
                  <a:gd name="T78" fmla="*/ 10 w 227"/>
                  <a:gd name="T79" fmla="*/ 26 h 186"/>
                  <a:gd name="T80" fmla="*/ 6 w 227"/>
                  <a:gd name="T81" fmla="*/ 19 h 186"/>
                  <a:gd name="T82" fmla="*/ 3 w 227"/>
                  <a:gd name="T83" fmla="*/ 13 h 186"/>
                  <a:gd name="T84" fmla="*/ 0 w 227"/>
                  <a:gd name="T85" fmla="*/ 7 h 186"/>
                  <a:gd name="T86" fmla="*/ 0 w 227"/>
                  <a:gd name="T87" fmla="*/ 5 h 186"/>
                  <a:gd name="T88" fmla="*/ 3 w 227"/>
                  <a:gd name="T89" fmla="*/ 3 h 186"/>
                  <a:gd name="T90" fmla="*/ 4 w 227"/>
                  <a:gd name="T91" fmla="*/ 1 h 186"/>
                  <a:gd name="T92" fmla="*/ 6 w 227"/>
                  <a:gd name="T93" fmla="*/ 0 h 186"/>
                  <a:gd name="T94" fmla="*/ 6 w 227"/>
                  <a:gd name="T95" fmla="*/ 0 h 18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27"/>
                  <a:gd name="T145" fmla="*/ 0 h 186"/>
                  <a:gd name="T146" fmla="*/ 227 w 227"/>
                  <a:gd name="T147" fmla="*/ 186 h 18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27" h="186">
                    <a:moveTo>
                      <a:pt x="12" y="0"/>
                    </a:moveTo>
                    <a:lnTo>
                      <a:pt x="21" y="11"/>
                    </a:lnTo>
                    <a:lnTo>
                      <a:pt x="30" y="25"/>
                    </a:lnTo>
                    <a:lnTo>
                      <a:pt x="39" y="38"/>
                    </a:lnTo>
                    <a:lnTo>
                      <a:pt x="51" y="55"/>
                    </a:lnTo>
                    <a:lnTo>
                      <a:pt x="61" y="69"/>
                    </a:lnTo>
                    <a:lnTo>
                      <a:pt x="73" y="85"/>
                    </a:lnTo>
                    <a:lnTo>
                      <a:pt x="83" y="99"/>
                    </a:lnTo>
                    <a:lnTo>
                      <a:pt x="97" y="116"/>
                    </a:lnTo>
                    <a:lnTo>
                      <a:pt x="109" y="128"/>
                    </a:lnTo>
                    <a:lnTo>
                      <a:pt x="122" y="139"/>
                    </a:lnTo>
                    <a:lnTo>
                      <a:pt x="135" y="148"/>
                    </a:lnTo>
                    <a:lnTo>
                      <a:pt x="150" y="156"/>
                    </a:lnTo>
                    <a:lnTo>
                      <a:pt x="167" y="159"/>
                    </a:lnTo>
                    <a:lnTo>
                      <a:pt x="182" y="160"/>
                    </a:lnTo>
                    <a:lnTo>
                      <a:pt x="199" y="157"/>
                    </a:lnTo>
                    <a:lnTo>
                      <a:pt x="219" y="151"/>
                    </a:lnTo>
                    <a:lnTo>
                      <a:pt x="222" y="154"/>
                    </a:lnTo>
                    <a:lnTo>
                      <a:pt x="227" y="160"/>
                    </a:lnTo>
                    <a:lnTo>
                      <a:pt x="222" y="166"/>
                    </a:lnTo>
                    <a:lnTo>
                      <a:pt x="216" y="172"/>
                    </a:lnTo>
                    <a:lnTo>
                      <a:pt x="210" y="178"/>
                    </a:lnTo>
                    <a:lnTo>
                      <a:pt x="204" y="181"/>
                    </a:lnTo>
                    <a:lnTo>
                      <a:pt x="196" y="184"/>
                    </a:lnTo>
                    <a:lnTo>
                      <a:pt x="187" y="186"/>
                    </a:lnTo>
                    <a:lnTo>
                      <a:pt x="179" y="186"/>
                    </a:lnTo>
                    <a:lnTo>
                      <a:pt x="172" y="186"/>
                    </a:lnTo>
                    <a:lnTo>
                      <a:pt x="155" y="181"/>
                    </a:lnTo>
                    <a:lnTo>
                      <a:pt x="141" y="175"/>
                    </a:lnTo>
                    <a:lnTo>
                      <a:pt x="128" y="169"/>
                    </a:lnTo>
                    <a:lnTo>
                      <a:pt x="115" y="160"/>
                    </a:lnTo>
                    <a:lnTo>
                      <a:pt x="103" y="149"/>
                    </a:lnTo>
                    <a:lnTo>
                      <a:pt x="90" y="140"/>
                    </a:lnTo>
                    <a:lnTo>
                      <a:pt x="79" y="128"/>
                    </a:lnTo>
                    <a:lnTo>
                      <a:pt x="68" y="117"/>
                    </a:lnTo>
                    <a:lnTo>
                      <a:pt x="58" y="105"/>
                    </a:lnTo>
                    <a:lnTo>
                      <a:pt x="48" y="93"/>
                    </a:lnTo>
                    <a:lnTo>
                      <a:pt x="38" y="79"/>
                    </a:lnTo>
                    <a:lnTo>
                      <a:pt x="30" y="66"/>
                    </a:lnTo>
                    <a:lnTo>
                      <a:pt x="21" y="52"/>
                    </a:lnTo>
                    <a:lnTo>
                      <a:pt x="13" y="38"/>
                    </a:lnTo>
                    <a:lnTo>
                      <a:pt x="7" y="26"/>
                    </a:lnTo>
                    <a:lnTo>
                      <a:pt x="0" y="14"/>
                    </a:lnTo>
                    <a:lnTo>
                      <a:pt x="1" y="11"/>
                    </a:lnTo>
                    <a:lnTo>
                      <a:pt x="6" y="6"/>
                    </a:lnTo>
                    <a:lnTo>
                      <a:pt x="9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8" name="Freeform 296"/>
              <p:cNvSpPr>
                <a:spLocks/>
              </p:cNvSpPr>
              <p:nvPr/>
            </p:nvSpPr>
            <p:spPr bwMode="auto">
              <a:xfrm>
                <a:off x="824" y="3470"/>
                <a:ext cx="28" cy="59"/>
              </a:xfrm>
              <a:custGeom>
                <a:avLst/>
                <a:gdLst>
                  <a:gd name="T0" fmla="*/ 19 w 55"/>
                  <a:gd name="T1" fmla="*/ 0 h 119"/>
                  <a:gd name="T2" fmla="*/ 23 w 55"/>
                  <a:gd name="T3" fmla="*/ 3 h 119"/>
                  <a:gd name="T4" fmla="*/ 25 w 55"/>
                  <a:gd name="T5" fmla="*/ 6 h 119"/>
                  <a:gd name="T6" fmla="*/ 26 w 55"/>
                  <a:gd name="T7" fmla="*/ 10 h 119"/>
                  <a:gd name="T8" fmla="*/ 28 w 55"/>
                  <a:gd name="T9" fmla="*/ 13 h 119"/>
                  <a:gd name="T10" fmla="*/ 28 w 55"/>
                  <a:gd name="T11" fmla="*/ 17 h 119"/>
                  <a:gd name="T12" fmla="*/ 28 w 55"/>
                  <a:gd name="T13" fmla="*/ 22 h 119"/>
                  <a:gd name="T14" fmla="*/ 27 w 55"/>
                  <a:gd name="T15" fmla="*/ 26 h 119"/>
                  <a:gd name="T16" fmla="*/ 26 w 55"/>
                  <a:gd name="T17" fmla="*/ 31 h 119"/>
                  <a:gd name="T18" fmla="*/ 25 w 55"/>
                  <a:gd name="T19" fmla="*/ 36 h 119"/>
                  <a:gd name="T20" fmla="*/ 23 w 55"/>
                  <a:gd name="T21" fmla="*/ 39 h 119"/>
                  <a:gd name="T22" fmla="*/ 20 w 55"/>
                  <a:gd name="T23" fmla="*/ 43 h 119"/>
                  <a:gd name="T24" fmla="*/ 18 w 55"/>
                  <a:gd name="T25" fmla="*/ 48 h 119"/>
                  <a:gd name="T26" fmla="*/ 15 w 55"/>
                  <a:gd name="T27" fmla="*/ 51 h 119"/>
                  <a:gd name="T28" fmla="*/ 12 w 55"/>
                  <a:gd name="T29" fmla="*/ 54 h 119"/>
                  <a:gd name="T30" fmla="*/ 9 w 55"/>
                  <a:gd name="T31" fmla="*/ 56 h 119"/>
                  <a:gd name="T32" fmla="*/ 6 w 55"/>
                  <a:gd name="T33" fmla="*/ 59 h 119"/>
                  <a:gd name="T34" fmla="*/ 3 w 55"/>
                  <a:gd name="T35" fmla="*/ 56 h 119"/>
                  <a:gd name="T36" fmla="*/ 0 w 55"/>
                  <a:gd name="T37" fmla="*/ 55 h 119"/>
                  <a:gd name="T38" fmla="*/ 2 w 55"/>
                  <a:gd name="T39" fmla="*/ 52 h 119"/>
                  <a:gd name="T40" fmla="*/ 4 w 55"/>
                  <a:gd name="T41" fmla="*/ 49 h 119"/>
                  <a:gd name="T42" fmla="*/ 6 w 55"/>
                  <a:gd name="T43" fmla="*/ 45 h 119"/>
                  <a:gd name="T44" fmla="*/ 8 w 55"/>
                  <a:gd name="T45" fmla="*/ 42 h 119"/>
                  <a:gd name="T46" fmla="*/ 10 w 55"/>
                  <a:gd name="T47" fmla="*/ 39 h 119"/>
                  <a:gd name="T48" fmla="*/ 11 w 55"/>
                  <a:gd name="T49" fmla="*/ 36 h 119"/>
                  <a:gd name="T50" fmla="*/ 13 w 55"/>
                  <a:gd name="T51" fmla="*/ 32 h 119"/>
                  <a:gd name="T52" fmla="*/ 14 w 55"/>
                  <a:gd name="T53" fmla="*/ 29 h 119"/>
                  <a:gd name="T54" fmla="*/ 15 w 55"/>
                  <a:gd name="T55" fmla="*/ 26 h 119"/>
                  <a:gd name="T56" fmla="*/ 16 w 55"/>
                  <a:gd name="T57" fmla="*/ 22 h 119"/>
                  <a:gd name="T58" fmla="*/ 16 w 55"/>
                  <a:gd name="T59" fmla="*/ 18 h 119"/>
                  <a:gd name="T60" fmla="*/ 17 w 55"/>
                  <a:gd name="T61" fmla="*/ 15 h 119"/>
                  <a:gd name="T62" fmla="*/ 17 w 55"/>
                  <a:gd name="T63" fmla="*/ 11 h 119"/>
                  <a:gd name="T64" fmla="*/ 18 w 55"/>
                  <a:gd name="T65" fmla="*/ 8 h 119"/>
                  <a:gd name="T66" fmla="*/ 18 w 55"/>
                  <a:gd name="T67" fmla="*/ 4 h 119"/>
                  <a:gd name="T68" fmla="*/ 18 w 55"/>
                  <a:gd name="T69" fmla="*/ 1 h 119"/>
                  <a:gd name="T70" fmla="*/ 18 w 55"/>
                  <a:gd name="T71" fmla="*/ 0 h 119"/>
                  <a:gd name="T72" fmla="*/ 19 w 55"/>
                  <a:gd name="T73" fmla="*/ 0 h 119"/>
                  <a:gd name="T74" fmla="*/ 19 w 55"/>
                  <a:gd name="T75" fmla="*/ 0 h 11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5"/>
                  <a:gd name="T115" fmla="*/ 0 h 119"/>
                  <a:gd name="T116" fmla="*/ 55 w 55"/>
                  <a:gd name="T117" fmla="*/ 119 h 11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5" h="119">
                    <a:moveTo>
                      <a:pt x="38" y="0"/>
                    </a:moveTo>
                    <a:lnTo>
                      <a:pt x="45" y="6"/>
                    </a:lnTo>
                    <a:lnTo>
                      <a:pt x="49" y="12"/>
                    </a:lnTo>
                    <a:lnTo>
                      <a:pt x="52" y="20"/>
                    </a:lnTo>
                    <a:lnTo>
                      <a:pt x="55" y="27"/>
                    </a:lnTo>
                    <a:lnTo>
                      <a:pt x="55" y="35"/>
                    </a:lnTo>
                    <a:lnTo>
                      <a:pt x="55" y="44"/>
                    </a:lnTo>
                    <a:lnTo>
                      <a:pt x="54" y="53"/>
                    </a:lnTo>
                    <a:lnTo>
                      <a:pt x="52" y="62"/>
                    </a:lnTo>
                    <a:lnTo>
                      <a:pt x="49" y="72"/>
                    </a:lnTo>
                    <a:lnTo>
                      <a:pt x="45" y="79"/>
                    </a:lnTo>
                    <a:lnTo>
                      <a:pt x="40" y="87"/>
                    </a:lnTo>
                    <a:lnTo>
                      <a:pt x="35" y="96"/>
                    </a:lnTo>
                    <a:lnTo>
                      <a:pt x="29" y="102"/>
                    </a:lnTo>
                    <a:lnTo>
                      <a:pt x="23" y="108"/>
                    </a:lnTo>
                    <a:lnTo>
                      <a:pt x="17" y="113"/>
                    </a:lnTo>
                    <a:lnTo>
                      <a:pt x="11" y="119"/>
                    </a:lnTo>
                    <a:lnTo>
                      <a:pt x="5" y="113"/>
                    </a:lnTo>
                    <a:lnTo>
                      <a:pt x="0" y="111"/>
                    </a:lnTo>
                    <a:lnTo>
                      <a:pt x="3" y="105"/>
                    </a:lnTo>
                    <a:lnTo>
                      <a:pt x="8" y="99"/>
                    </a:lnTo>
                    <a:lnTo>
                      <a:pt x="11" y="91"/>
                    </a:lnTo>
                    <a:lnTo>
                      <a:pt x="16" y="85"/>
                    </a:lnTo>
                    <a:lnTo>
                      <a:pt x="19" y="78"/>
                    </a:lnTo>
                    <a:lnTo>
                      <a:pt x="22" y="72"/>
                    </a:lnTo>
                    <a:lnTo>
                      <a:pt x="25" y="65"/>
                    </a:lnTo>
                    <a:lnTo>
                      <a:pt x="28" y="59"/>
                    </a:lnTo>
                    <a:lnTo>
                      <a:pt x="29" y="52"/>
                    </a:lnTo>
                    <a:lnTo>
                      <a:pt x="31" y="44"/>
                    </a:lnTo>
                    <a:lnTo>
                      <a:pt x="31" y="37"/>
                    </a:lnTo>
                    <a:lnTo>
                      <a:pt x="34" y="30"/>
                    </a:lnTo>
                    <a:lnTo>
                      <a:pt x="34" y="23"/>
                    </a:lnTo>
                    <a:lnTo>
                      <a:pt x="35" y="17"/>
                    </a:lnTo>
                    <a:lnTo>
                      <a:pt x="35" y="9"/>
                    </a:lnTo>
                    <a:lnTo>
                      <a:pt x="35" y="3"/>
                    </a:lnTo>
                    <a:lnTo>
                      <a:pt x="35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69" name="Freeform 297"/>
              <p:cNvSpPr>
                <a:spLocks/>
              </p:cNvSpPr>
              <p:nvPr/>
            </p:nvSpPr>
            <p:spPr bwMode="auto">
              <a:xfrm>
                <a:off x="688" y="3536"/>
                <a:ext cx="231" cy="101"/>
              </a:xfrm>
              <a:custGeom>
                <a:avLst/>
                <a:gdLst>
                  <a:gd name="T0" fmla="*/ 222 w 461"/>
                  <a:gd name="T1" fmla="*/ 0 h 202"/>
                  <a:gd name="T2" fmla="*/ 228 w 461"/>
                  <a:gd name="T3" fmla="*/ 2 h 202"/>
                  <a:gd name="T4" fmla="*/ 226 w 461"/>
                  <a:gd name="T5" fmla="*/ 5 h 202"/>
                  <a:gd name="T6" fmla="*/ 216 w 461"/>
                  <a:gd name="T7" fmla="*/ 10 h 202"/>
                  <a:gd name="T8" fmla="*/ 204 w 461"/>
                  <a:gd name="T9" fmla="*/ 16 h 202"/>
                  <a:gd name="T10" fmla="*/ 191 w 461"/>
                  <a:gd name="T11" fmla="*/ 23 h 202"/>
                  <a:gd name="T12" fmla="*/ 178 w 461"/>
                  <a:gd name="T13" fmla="*/ 28 h 202"/>
                  <a:gd name="T14" fmla="*/ 162 w 461"/>
                  <a:gd name="T15" fmla="*/ 36 h 202"/>
                  <a:gd name="T16" fmla="*/ 148 w 461"/>
                  <a:gd name="T17" fmla="*/ 42 h 202"/>
                  <a:gd name="T18" fmla="*/ 133 w 461"/>
                  <a:gd name="T19" fmla="*/ 48 h 202"/>
                  <a:gd name="T20" fmla="*/ 120 w 461"/>
                  <a:gd name="T21" fmla="*/ 53 h 202"/>
                  <a:gd name="T22" fmla="*/ 105 w 461"/>
                  <a:gd name="T23" fmla="*/ 59 h 202"/>
                  <a:gd name="T24" fmla="*/ 91 w 461"/>
                  <a:gd name="T25" fmla="*/ 66 h 202"/>
                  <a:gd name="T26" fmla="*/ 76 w 461"/>
                  <a:gd name="T27" fmla="*/ 72 h 202"/>
                  <a:gd name="T28" fmla="*/ 61 w 461"/>
                  <a:gd name="T29" fmla="*/ 78 h 202"/>
                  <a:gd name="T30" fmla="*/ 46 w 461"/>
                  <a:gd name="T31" fmla="*/ 85 h 202"/>
                  <a:gd name="T32" fmla="*/ 30 w 461"/>
                  <a:gd name="T33" fmla="*/ 91 h 202"/>
                  <a:gd name="T34" fmla="*/ 13 w 461"/>
                  <a:gd name="T35" fmla="*/ 97 h 202"/>
                  <a:gd name="T36" fmla="*/ 3 w 461"/>
                  <a:gd name="T37" fmla="*/ 98 h 202"/>
                  <a:gd name="T38" fmla="*/ 1 w 461"/>
                  <a:gd name="T39" fmla="*/ 93 h 202"/>
                  <a:gd name="T40" fmla="*/ 3 w 461"/>
                  <a:gd name="T41" fmla="*/ 90 h 202"/>
                  <a:gd name="T42" fmla="*/ 13 w 461"/>
                  <a:gd name="T43" fmla="*/ 87 h 202"/>
                  <a:gd name="T44" fmla="*/ 23 w 461"/>
                  <a:gd name="T45" fmla="*/ 82 h 202"/>
                  <a:gd name="T46" fmla="*/ 35 w 461"/>
                  <a:gd name="T47" fmla="*/ 78 h 202"/>
                  <a:gd name="T48" fmla="*/ 47 w 461"/>
                  <a:gd name="T49" fmla="*/ 73 h 202"/>
                  <a:gd name="T50" fmla="*/ 59 w 461"/>
                  <a:gd name="T51" fmla="*/ 68 h 202"/>
                  <a:gd name="T52" fmla="*/ 70 w 461"/>
                  <a:gd name="T53" fmla="*/ 62 h 202"/>
                  <a:gd name="T54" fmla="*/ 82 w 461"/>
                  <a:gd name="T55" fmla="*/ 58 h 202"/>
                  <a:gd name="T56" fmla="*/ 95 w 461"/>
                  <a:gd name="T57" fmla="*/ 52 h 202"/>
                  <a:gd name="T58" fmla="*/ 112 w 461"/>
                  <a:gd name="T59" fmla="*/ 44 h 202"/>
                  <a:gd name="T60" fmla="*/ 128 w 461"/>
                  <a:gd name="T61" fmla="*/ 37 h 202"/>
                  <a:gd name="T62" fmla="*/ 145 w 461"/>
                  <a:gd name="T63" fmla="*/ 30 h 202"/>
                  <a:gd name="T64" fmla="*/ 161 w 461"/>
                  <a:gd name="T65" fmla="*/ 23 h 202"/>
                  <a:gd name="T66" fmla="*/ 178 w 461"/>
                  <a:gd name="T67" fmla="*/ 16 h 202"/>
                  <a:gd name="T68" fmla="*/ 194 w 461"/>
                  <a:gd name="T69" fmla="*/ 10 h 202"/>
                  <a:gd name="T70" fmla="*/ 211 w 461"/>
                  <a:gd name="T71" fmla="*/ 3 h 202"/>
                  <a:gd name="T72" fmla="*/ 220 w 461"/>
                  <a:gd name="T73" fmla="*/ 0 h 20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61"/>
                  <a:gd name="T112" fmla="*/ 0 h 202"/>
                  <a:gd name="T113" fmla="*/ 461 w 461"/>
                  <a:gd name="T114" fmla="*/ 202 h 20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61" h="202">
                    <a:moveTo>
                      <a:pt x="440" y="0"/>
                    </a:moveTo>
                    <a:lnTo>
                      <a:pt x="443" y="0"/>
                    </a:lnTo>
                    <a:lnTo>
                      <a:pt x="451" y="0"/>
                    </a:lnTo>
                    <a:lnTo>
                      <a:pt x="455" y="4"/>
                    </a:lnTo>
                    <a:lnTo>
                      <a:pt x="461" y="7"/>
                    </a:lnTo>
                    <a:lnTo>
                      <a:pt x="451" y="10"/>
                    </a:lnTo>
                    <a:lnTo>
                      <a:pt x="441" y="14"/>
                    </a:lnTo>
                    <a:lnTo>
                      <a:pt x="431" y="19"/>
                    </a:lnTo>
                    <a:lnTo>
                      <a:pt x="420" y="25"/>
                    </a:lnTo>
                    <a:lnTo>
                      <a:pt x="408" y="32"/>
                    </a:lnTo>
                    <a:lnTo>
                      <a:pt x="396" y="39"/>
                    </a:lnTo>
                    <a:lnTo>
                      <a:pt x="382" y="45"/>
                    </a:lnTo>
                    <a:lnTo>
                      <a:pt x="368" y="51"/>
                    </a:lnTo>
                    <a:lnTo>
                      <a:pt x="355" y="57"/>
                    </a:lnTo>
                    <a:lnTo>
                      <a:pt x="339" y="63"/>
                    </a:lnTo>
                    <a:lnTo>
                      <a:pt x="324" y="71"/>
                    </a:lnTo>
                    <a:lnTo>
                      <a:pt x="310" y="77"/>
                    </a:lnTo>
                    <a:lnTo>
                      <a:pt x="295" y="83"/>
                    </a:lnTo>
                    <a:lnTo>
                      <a:pt x="282" y="89"/>
                    </a:lnTo>
                    <a:lnTo>
                      <a:pt x="266" y="95"/>
                    </a:lnTo>
                    <a:lnTo>
                      <a:pt x="254" y="101"/>
                    </a:lnTo>
                    <a:lnTo>
                      <a:pt x="239" y="107"/>
                    </a:lnTo>
                    <a:lnTo>
                      <a:pt x="225" y="112"/>
                    </a:lnTo>
                    <a:lnTo>
                      <a:pt x="210" y="118"/>
                    </a:lnTo>
                    <a:lnTo>
                      <a:pt x="196" y="125"/>
                    </a:lnTo>
                    <a:lnTo>
                      <a:pt x="181" y="131"/>
                    </a:lnTo>
                    <a:lnTo>
                      <a:pt x="166" y="138"/>
                    </a:lnTo>
                    <a:lnTo>
                      <a:pt x="152" y="144"/>
                    </a:lnTo>
                    <a:lnTo>
                      <a:pt x="138" y="150"/>
                    </a:lnTo>
                    <a:lnTo>
                      <a:pt x="122" y="156"/>
                    </a:lnTo>
                    <a:lnTo>
                      <a:pt x="106" y="163"/>
                    </a:lnTo>
                    <a:lnTo>
                      <a:pt x="91" y="170"/>
                    </a:lnTo>
                    <a:lnTo>
                      <a:pt x="76" y="176"/>
                    </a:lnTo>
                    <a:lnTo>
                      <a:pt x="59" y="182"/>
                    </a:lnTo>
                    <a:lnTo>
                      <a:pt x="42" y="188"/>
                    </a:lnTo>
                    <a:lnTo>
                      <a:pt x="26" y="194"/>
                    </a:lnTo>
                    <a:lnTo>
                      <a:pt x="9" y="202"/>
                    </a:lnTo>
                    <a:lnTo>
                      <a:pt x="6" y="195"/>
                    </a:lnTo>
                    <a:lnTo>
                      <a:pt x="4" y="191"/>
                    </a:lnTo>
                    <a:lnTo>
                      <a:pt x="1" y="186"/>
                    </a:lnTo>
                    <a:lnTo>
                      <a:pt x="0" y="183"/>
                    </a:lnTo>
                    <a:lnTo>
                      <a:pt x="6" y="180"/>
                    </a:lnTo>
                    <a:lnTo>
                      <a:pt x="15" y="177"/>
                    </a:lnTo>
                    <a:lnTo>
                      <a:pt x="26" y="173"/>
                    </a:lnTo>
                    <a:lnTo>
                      <a:pt x="36" y="170"/>
                    </a:lnTo>
                    <a:lnTo>
                      <a:pt x="45" y="163"/>
                    </a:lnTo>
                    <a:lnTo>
                      <a:pt x="58" y="159"/>
                    </a:lnTo>
                    <a:lnTo>
                      <a:pt x="70" y="156"/>
                    </a:lnTo>
                    <a:lnTo>
                      <a:pt x="82" y="151"/>
                    </a:lnTo>
                    <a:lnTo>
                      <a:pt x="94" y="145"/>
                    </a:lnTo>
                    <a:lnTo>
                      <a:pt x="105" y="141"/>
                    </a:lnTo>
                    <a:lnTo>
                      <a:pt x="117" y="135"/>
                    </a:lnTo>
                    <a:lnTo>
                      <a:pt x="129" y="131"/>
                    </a:lnTo>
                    <a:lnTo>
                      <a:pt x="140" y="125"/>
                    </a:lnTo>
                    <a:lnTo>
                      <a:pt x="152" y="121"/>
                    </a:lnTo>
                    <a:lnTo>
                      <a:pt x="163" y="116"/>
                    </a:lnTo>
                    <a:lnTo>
                      <a:pt x="173" y="113"/>
                    </a:lnTo>
                    <a:lnTo>
                      <a:pt x="190" y="104"/>
                    </a:lnTo>
                    <a:lnTo>
                      <a:pt x="207" y="96"/>
                    </a:lnTo>
                    <a:lnTo>
                      <a:pt x="224" y="87"/>
                    </a:lnTo>
                    <a:lnTo>
                      <a:pt x="240" y="80"/>
                    </a:lnTo>
                    <a:lnTo>
                      <a:pt x="256" y="74"/>
                    </a:lnTo>
                    <a:lnTo>
                      <a:pt x="272" y="66"/>
                    </a:lnTo>
                    <a:lnTo>
                      <a:pt x="289" y="60"/>
                    </a:lnTo>
                    <a:lnTo>
                      <a:pt x="306" y="52"/>
                    </a:lnTo>
                    <a:lnTo>
                      <a:pt x="321" y="46"/>
                    </a:lnTo>
                    <a:lnTo>
                      <a:pt x="338" y="39"/>
                    </a:lnTo>
                    <a:lnTo>
                      <a:pt x="355" y="32"/>
                    </a:lnTo>
                    <a:lnTo>
                      <a:pt x="371" y="26"/>
                    </a:lnTo>
                    <a:lnTo>
                      <a:pt x="387" y="19"/>
                    </a:lnTo>
                    <a:lnTo>
                      <a:pt x="405" y="13"/>
                    </a:lnTo>
                    <a:lnTo>
                      <a:pt x="422" y="7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0" name="Freeform 298"/>
              <p:cNvSpPr>
                <a:spLocks/>
              </p:cNvSpPr>
              <p:nvPr/>
            </p:nvSpPr>
            <p:spPr bwMode="auto">
              <a:xfrm>
                <a:off x="871" y="3463"/>
                <a:ext cx="169" cy="167"/>
              </a:xfrm>
              <a:custGeom>
                <a:avLst/>
                <a:gdLst>
                  <a:gd name="T0" fmla="*/ 46 w 340"/>
                  <a:gd name="T1" fmla="*/ 11 h 334"/>
                  <a:gd name="T2" fmla="*/ 73 w 340"/>
                  <a:gd name="T3" fmla="*/ 26 h 334"/>
                  <a:gd name="T4" fmla="*/ 98 w 340"/>
                  <a:gd name="T5" fmla="*/ 43 h 334"/>
                  <a:gd name="T6" fmla="*/ 127 w 340"/>
                  <a:gd name="T7" fmla="*/ 67 h 334"/>
                  <a:gd name="T8" fmla="*/ 145 w 340"/>
                  <a:gd name="T9" fmla="*/ 84 h 334"/>
                  <a:gd name="T10" fmla="*/ 156 w 340"/>
                  <a:gd name="T11" fmla="*/ 99 h 334"/>
                  <a:gd name="T12" fmla="*/ 163 w 340"/>
                  <a:gd name="T13" fmla="*/ 114 h 334"/>
                  <a:gd name="T14" fmla="*/ 168 w 340"/>
                  <a:gd name="T15" fmla="*/ 127 h 334"/>
                  <a:gd name="T16" fmla="*/ 169 w 340"/>
                  <a:gd name="T17" fmla="*/ 141 h 334"/>
                  <a:gd name="T18" fmla="*/ 165 w 340"/>
                  <a:gd name="T19" fmla="*/ 156 h 334"/>
                  <a:gd name="T20" fmla="*/ 158 w 340"/>
                  <a:gd name="T21" fmla="*/ 165 h 334"/>
                  <a:gd name="T22" fmla="*/ 143 w 340"/>
                  <a:gd name="T23" fmla="*/ 166 h 334"/>
                  <a:gd name="T24" fmla="*/ 130 w 340"/>
                  <a:gd name="T25" fmla="*/ 157 h 334"/>
                  <a:gd name="T26" fmla="*/ 114 w 340"/>
                  <a:gd name="T27" fmla="*/ 139 h 334"/>
                  <a:gd name="T28" fmla="*/ 105 w 340"/>
                  <a:gd name="T29" fmla="*/ 133 h 334"/>
                  <a:gd name="T30" fmla="*/ 101 w 340"/>
                  <a:gd name="T31" fmla="*/ 143 h 334"/>
                  <a:gd name="T32" fmla="*/ 84 w 340"/>
                  <a:gd name="T33" fmla="*/ 136 h 334"/>
                  <a:gd name="T34" fmla="*/ 74 w 340"/>
                  <a:gd name="T35" fmla="*/ 125 h 334"/>
                  <a:gd name="T36" fmla="*/ 67 w 340"/>
                  <a:gd name="T37" fmla="*/ 110 h 334"/>
                  <a:gd name="T38" fmla="*/ 56 w 340"/>
                  <a:gd name="T39" fmla="*/ 90 h 334"/>
                  <a:gd name="T40" fmla="*/ 46 w 340"/>
                  <a:gd name="T41" fmla="*/ 81 h 334"/>
                  <a:gd name="T42" fmla="*/ 33 w 340"/>
                  <a:gd name="T43" fmla="*/ 74 h 334"/>
                  <a:gd name="T44" fmla="*/ 17 w 340"/>
                  <a:gd name="T45" fmla="*/ 68 h 334"/>
                  <a:gd name="T46" fmla="*/ 3 w 340"/>
                  <a:gd name="T47" fmla="*/ 62 h 334"/>
                  <a:gd name="T48" fmla="*/ 5 w 340"/>
                  <a:gd name="T49" fmla="*/ 52 h 334"/>
                  <a:gd name="T50" fmla="*/ 21 w 340"/>
                  <a:gd name="T51" fmla="*/ 56 h 334"/>
                  <a:gd name="T52" fmla="*/ 36 w 340"/>
                  <a:gd name="T53" fmla="*/ 61 h 334"/>
                  <a:gd name="T54" fmla="*/ 48 w 340"/>
                  <a:gd name="T55" fmla="*/ 67 h 334"/>
                  <a:gd name="T56" fmla="*/ 61 w 340"/>
                  <a:gd name="T57" fmla="*/ 79 h 334"/>
                  <a:gd name="T58" fmla="*/ 69 w 340"/>
                  <a:gd name="T59" fmla="*/ 91 h 334"/>
                  <a:gd name="T60" fmla="*/ 77 w 340"/>
                  <a:gd name="T61" fmla="*/ 111 h 334"/>
                  <a:gd name="T62" fmla="*/ 88 w 340"/>
                  <a:gd name="T63" fmla="*/ 129 h 334"/>
                  <a:gd name="T64" fmla="*/ 97 w 340"/>
                  <a:gd name="T65" fmla="*/ 130 h 334"/>
                  <a:gd name="T66" fmla="*/ 103 w 340"/>
                  <a:gd name="T67" fmla="*/ 119 h 334"/>
                  <a:gd name="T68" fmla="*/ 115 w 340"/>
                  <a:gd name="T69" fmla="*/ 126 h 334"/>
                  <a:gd name="T70" fmla="*/ 133 w 340"/>
                  <a:gd name="T71" fmla="*/ 146 h 334"/>
                  <a:gd name="T72" fmla="*/ 146 w 340"/>
                  <a:gd name="T73" fmla="*/ 157 h 334"/>
                  <a:gd name="T74" fmla="*/ 158 w 340"/>
                  <a:gd name="T75" fmla="*/ 151 h 334"/>
                  <a:gd name="T76" fmla="*/ 161 w 340"/>
                  <a:gd name="T77" fmla="*/ 138 h 334"/>
                  <a:gd name="T78" fmla="*/ 156 w 340"/>
                  <a:gd name="T79" fmla="*/ 122 h 334"/>
                  <a:gd name="T80" fmla="*/ 149 w 340"/>
                  <a:gd name="T81" fmla="*/ 106 h 334"/>
                  <a:gd name="T82" fmla="*/ 138 w 340"/>
                  <a:gd name="T83" fmla="*/ 91 h 334"/>
                  <a:gd name="T84" fmla="*/ 128 w 340"/>
                  <a:gd name="T85" fmla="*/ 80 h 334"/>
                  <a:gd name="T86" fmla="*/ 116 w 340"/>
                  <a:gd name="T87" fmla="*/ 70 h 334"/>
                  <a:gd name="T88" fmla="*/ 104 w 340"/>
                  <a:gd name="T89" fmla="*/ 61 h 334"/>
                  <a:gd name="T90" fmla="*/ 92 w 340"/>
                  <a:gd name="T91" fmla="*/ 51 h 334"/>
                  <a:gd name="T92" fmla="*/ 77 w 340"/>
                  <a:gd name="T93" fmla="*/ 41 h 334"/>
                  <a:gd name="T94" fmla="*/ 59 w 340"/>
                  <a:gd name="T95" fmla="*/ 28 h 334"/>
                  <a:gd name="T96" fmla="*/ 46 w 340"/>
                  <a:gd name="T97" fmla="*/ 21 h 334"/>
                  <a:gd name="T98" fmla="*/ 30 w 340"/>
                  <a:gd name="T99" fmla="*/ 15 h 334"/>
                  <a:gd name="T100" fmla="*/ 19 w 340"/>
                  <a:gd name="T101" fmla="*/ 10 h 334"/>
                  <a:gd name="T102" fmla="*/ 21 w 340"/>
                  <a:gd name="T103" fmla="*/ 0 h 33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40"/>
                  <a:gd name="T157" fmla="*/ 0 h 334"/>
                  <a:gd name="T158" fmla="*/ 340 w 340"/>
                  <a:gd name="T159" fmla="*/ 334 h 33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40" h="334">
                    <a:moveTo>
                      <a:pt x="43" y="0"/>
                    </a:moveTo>
                    <a:lnTo>
                      <a:pt x="60" y="8"/>
                    </a:lnTo>
                    <a:lnTo>
                      <a:pt x="76" y="15"/>
                    </a:lnTo>
                    <a:lnTo>
                      <a:pt x="92" y="23"/>
                    </a:lnTo>
                    <a:lnTo>
                      <a:pt x="107" y="29"/>
                    </a:lnTo>
                    <a:lnTo>
                      <a:pt x="121" y="37"/>
                    </a:lnTo>
                    <a:lnTo>
                      <a:pt x="134" y="44"/>
                    </a:lnTo>
                    <a:lnTo>
                      <a:pt x="147" y="52"/>
                    </a:lnTo>
                    <a:lnTo>
                      <a:pt x="160" y="61"/>
                    </a:lnTo>
                    <a:lnTo>
                      <a:pt x="172" y="67"/>
                    </a:lnTo>
                    <a:lnTo>
                      <a:pt x="185" y="78"/>
                    </a:lnTo>
                    <a:lnTo>
                      <a:pt x="197" y="87"/>
                    </a:lnTo>
                    <a:lnTo>
                      <a:pt x="210" y="98"/>
                    </a:lnTo>
                    <a:lnTo>
                      <a:pt x="223" y="108"/>
                    </a:lnTo>
                    <a:lnTo>
                      <a:pt x="239" y="121"/>
                    </a:lnTo>
                    <a:lnTo>
                      <a:pt x="255" y="133"/>
                    </a:lnTo>
                    <a:lnTo>
                      <a:pt x="271" y="148"/>
                    </a:lnTo>
                    <a:lnTo>
                      <a:pt x="277" y="154"/>
                    </a:lnTo>
                    <a:lnTo>
                      <a:pt x="285" y="162"/>
                    </a:lnTo>
                    <a:lnTo>
                      <a:pt x="291" y="169"/>
                    </a:lnTo>
                    <a:lnTo>
                      <a:pt x="299" y="178"/>
                    </a:lnTo>
                    <a:lnTo>
                      <a:pt x="303" y="185"/>
                    </a:lnTo>
                    <a:lnTo>
                      <a:pt x="309" y="192"/>
                    </a:lnTo>
                    <a:lnTo>
                      <a:pt x="313" y="198"/>
                    </a:lnTo>
                    <a:lnTo>
                      <a:pt x="319" y="207"/>
                    </a:lnTo>
                    <a:lnTo>
                      <a:pt x="322" y="214"/>
                    </a:lnTo>
                    <a:lnTo>
                      <a:pt x="325" y="221"/>
                    </a:lnTo>
                    <a:lnTo>
                      <a:pt x="328" y="229"/>
                    </a:lnTo>
                    <a:lnTo>
                      <a:pt x="331" y="236"/>
                    </a:lnTo>
                    <a:lnTo>
                      <a:pt x="332" y="242"/>
                    </a:lnTo>
                    <a:lnTo>
                      <a:pt x="335" y="249"/>
                    </a:lnTo>
                    <a:lnTo>
                      <a:pt x="337" y="255"/>
                    </a:lnTo>
                    <a:lnTo>
                      <a:pt x="338" y="262"/>
                    </a:lnTo>
                    <a:lnTo>
                      <a:pt x="338" y="268"/>
                    </a:lnTo>
                    <a:lnTo>
                      <a:pt x="340" y="276"/>
                    </a:lnTo>
                    <a:lnTo>
                      <a:pt x="340" y="282"/>
                    </a:lnTo>
                    <a:lnTo>
                      <a:pt x="340" y="291"/>
                    </a:lnTo>
                    <a:lnTo>
                      <a:pt x="337" y="297"/>
                    </a:lnTo>
                    <a:lnTo>
                      <a:pt x="337" y="305"/>
                    </a:lnTo>
                    <a:lnTo>
                      <a:pt x="332" y="311"/>
                    </a:lnTo>
                    <a:lnTo>
                      <a:pt x="331" y="319"/>
                    </a:lnTo>
                    <a:lnTo>
                      <a:pt x="326" y="323"/>
                    </a:lnTo>
                    <a:lnTo>
                      <a:pt x="323" y="326"/>
                    </a:lnTo>
                    <a:lnTo>
                      <a:pt x="317" y="329"/>
                    </a:lnTo>
                    <a:lnTo>
                      <a:pt x="313" y="334"/>
                    </a:lnTo>
                    <a:lnTo>
                      <a:pt x="305" y="334"/>
                    </a:lnTo>
                    <a:lnTo>
                      <a:pt x="297" y="334"/>
                    </a:lnTo>
                    <a:lnTo>
                      <a:pt x="288" y="331"/>
                    </a:lnTo>
                    <a:lnTo>
                      <a:pt x="281" y="328"/>
                    </a:lnTo>
                    <a:lnTo>
                      <a:pt x="274" y="323"/>
                    </a:lnTo>
                    <a:lnTo>
                      <a:pt x="268" y="319"/>
                    </a:lnTo>
                    <a:lnTo>
                      <a:pt x="262" y="313"/>
                    </a:lnTo>
                    <a:lnTo>
                      <a:pt x="258" y="309"/>
                    </a:lnTo>
                    <a:lnTo>
                      <a:pt x="247" y="299"/>
                    </a:lnTo>
                    <a:lnTo>
                      <a:pt x="239" y="288"/>
                    </a:lnTo>
                    <a:lnTo>
                      <a:pt x="230" y="277"/>
                    </a:lnTo>
                    <a:lnTo>
                      <a:pt x="224" y="271"/>
                    </a:lnTo>
                    <a:lnTo>
                      <a:pt x="218" y="265"/>
                    </a:lnTo>
                    <a:lnTo>
                      <a:pt x="215" y="265"/>
                    </a:lnTo>
                    <a:lnTo>
                      <a:pt x="212" y="265"/>
                    </a:lnTo>
                    <a:lnTo>
                      <a:pt x="212" y="267"/>
                    </a:lnTo>
                    <a:lnTo>
                      <a:pt x="209" y="271"/>
                    </a:lnTo>
                    <a:lnTo>
                      <a:pt x="209" y="277"/>
                    </a:lnTo>
                    <a:lnTo>
                      <a:pt x="203" y="285"/>
                    </a:lnTo>
                    <a:lnTo>
                      <a:pt x="195" y="285"/>
                    </a:lnTo>
                    <a:lnTo>
                      <a:pt x="186" y="282"/>
                    </a:lnTo>
                    <a:lnTo>
                      <a:pt x="175" y="277"/>
                    </a:lnTo>
                    <a:lnTo>
                      <a:pt x="168" y="271"/>
                    </a:lnTo>
                    <a:lnTo>
                      <a:pt x="163" y="267"/>
                    </a:lnTo>
                    <a:lnTo>
                      <a:pt x="157" y="261"/>
                    </a:lnTo>
                    <a:lnTo>
                      <a:pt x="153" y="256"/>
                    </a:lnTo>
                    <a:lnTo>
                      <a:pt x="148" y="250"/>
                    </a:lnTo>
                    <a:lnTo>
                      <a:pt x="143" y="244"/>
                    </a:lnTo>
                    <a:lnTo>
                      <a:pt x="140" y="236"/>
                    </a:lnTo>
                    <a:lnTo>
                      <a:pt x="139" y="230"/>
                    </a:lnTo>
                    <a:lnTo>
                      <a:pt x="134" y="220"/>
                    </a:lnTo>
                    <a:lnTo>
                      <a:pt x="130" y="209"/>
                    </a:lnTo>
                    <a:lnTo>
                      <a:pt x="124" y="198"/>
                    </a:lnTo>
                    <a:lnTo>
                      <a:pt x="119" y="189"/>
                    </a:lnTo>
                    <a:lnTo>
                      <a:pt x="113" y="180"/>
                    </a:lnTo>
                    <a:lnTo>
                      <a:pt x="108" y="174"/>
                    </a:lnTo>
                    <a:lnTo>
                      <a:pt x="104" y="168"/>
                    </a:lnTo>
                    <a:lnTo>
                      <a:pt x="101" y="166"/>
                    </a:lnTo>
                    <a:lnTo>
                      <a:pt x="93" y="162"/>
                    </a:lnTo>
                    <a:lnTo>
                      <a:pt x="87" y="159"/>
                    </a:lnTo>
                    <a:lnTo>
                      <a:pt x="79" y="154"/>
                    </a:lnTo>
                    <a:lnTo>
                      <a:pt x="73" y="151"/>
                    </a:lnTo>
                    <a:lnTo>
                      <a:pt x="66" y="148"/>
                    </a:lnTo>
                    <a:lnTo>
                      <a:pt x="58" y="145"/>
                    </a:lnTo>
                    <a:lnTo>
                      <a:pt x="51" y="142"/>
                    </a:lnTo>
                    <a:lnTo>
                      <a:pt x="44" y="139"/>
                    </a:lnTo>
                    <a:lnTo>
                      <a:pt x="35" y="136"/>
                    </a:lnTo>
                    <a:lnTo>
                      <a:pt x="28" y="133"/>
                    </a:lnTo>
                    <a:lnTo>
                      <a:pt x="22" y="130"/>
                    </a:lnTo>
                    <a:lnTo>
                      <a:pt x="17" y="127"/>
                    </a:lnTo>
                    <a:lnTo>
                      <a:pt x="6" y="124"/>
                    </a:lnTo>
                    <a:lnTo>
                      <a:pt x="0" y="119"/>
                    </a:lnTo>
                    <a:lnTo>
                      <a:pt x="2" y="116"/>
                    </a:lnTo>
                    <a:lnTo>
                      <a:pt x="6" y="111"/>
                    </a:lnTo>
                    <a:lnTo>
                      <a:pt x="11" y="105"/>
                    </a:lnTo>
                    <a:lnTo>
                      <a:pt x="17" y="102"/>
                    </a:lnTo>
                    <a:lnTo>
                      <a:pt x="26" y="105"/>
                    </a:lnTo>
                    <a:lnTo>
                      <a:pt x="35" y="110"/>
                    </a:lnTo>
                    <a:lnTo>
                      <a:pt x="43" y="113"/>
                    </a:lnTo>
                    <a:lnTo>
                      <a:pt x="52" y="116"/>
                    </a:lnTo>
                    <a:lnTo>
                      <a:pt x="58" y="118"/>
                    </a:lnTo>
                    <a:lnTo>
                      <a:pt x="66" y="119"/>
                    </a:lnTo>
                    <a:lnTo>
                      <a:pt x="72" y="122"/>
                    </a:lnTo>
                    <a:lnTo>
                      <a:pt x="79" y="125"/>
                    </a:lnTo>
                    <a:lnTo>
                      <a:pt x="84" y="127"/>
                    </a:lnTo>
                    <a:lnTo>
                      <a:pt x="90" y="130"/>
                    </a:lnTo>
                    <a:lnTo>
                      <a:pt x="96" y="133"/>
                    </a:lnTo>
                    <a:lnTo>
                      <a:pt x="104" y="139"/>
                    </a:lnTo>
                    <a:lnTo>
                      <a:pt x="110" y="143"/>
                    </a:lnTo>
                    <a:lnTo>
                      <a:pt x="116" y="150"/>
                    </a:lnTo>
                    <a:lnTo>
                      <a:pt x="122" y="157"/>
                    </a:lnTo>
                    <a:lnTo>
                      <a:pt x="130" y="166"/>
                    </a:lnTo>
                    <a:lnTo>
                      <a:pt x="133" y="169"/>
                    </a:lnTo>
                    <a:lnTo>
                      <a:pt x="136" y="175"/>
                    </a:lnTo>
                    <a:lnTo>
                      <a:pt x="139" y="183"/>
                    </a:lnTo>
                    <a:lnTo>
                      <a:pt x="142" y="192"/>
                    </a:lnTo>
                    <a:lnTo>
                      <a:pt x="145" y="201"/>
                    </a:lnTo>
                    <a:lnTo>
                      <a:pt x="150" y="212"/>
                    </a:lnTo>
                    <a:lnTo>
                      <a:pt x="154" y="223"/>
                    </a:lnTo>
                    <a:lnTo>
                      <a:pt x="160" y="233"/>
                    </a:lnTo>
                    <a:lnTo>
                      <a:pt x="165" y="242"/>
                    </a:lnTo>
                    <a:lnTo>
                      <a:pt x="171" y="250"/>
                    </a:lnTo>
                    <a:lnTo>
                      <a:pt x="177" y="258"/>
                    </a:lnTo>
                    <a:lnTo>
                      <a:pt x="183" y="264"/>
                    </a:lnTo>
                    <a:lnTo>
                      <a:pt x="189" y="264"/>
                    </a:lnTo>
                    <a:lnTo>
                      <a:pt x="194" y="264"/>
                    </a:lnTo>
                    <a:lnTo>
                      <a:pt x="195" y="259"/>
                    </a:lnTo>
                    <a:lnTo>
                      <a:pt x="198" y="252"/>
                    </a:lnTo>
                    <a:lnTo>
                      <a:pt x="198" y="244"/>
                    </a:lnTo>
                    <a:lnTo>
                      <a:pt x="204" y="239"/>
                    </a:lnTo>
                    <a:lnTo>
                      <a:pt x="207" y="239"/>
                    </a:lnTo>
                    <a:lnTo>
                      <a:pt x="212" y="239"/>
                    </a:lnTo>
                    <a:lnTo>
                      <a:pt x="217" y="242"/>
                    </a:lnTo>
                    <a:lnTo>
                      <a:pt x="223" y="246"/>
                    </a:lnTo>
                    <a:lnTo>
                      <a:pt x="232" y="252"/>
                    </a:lnTo>
                    <a:lnTo>
                      <a:pt x="242" y="261"/>
                    </a:lnTo>
                    <a:lnTo>
                      <a:pt x="252" y="271"/>
                    </a:lnTo>
                    <a:lnTo>
                      <a:pt x="261" y="284"/>
                    </a:lnTo>
                    <a:lnTo>
                      <a:pt x="268" y="291"/>
                    </a:lnTo>
                    <a:lnTo>
                      <a:pt x="274" y="299"/>
                    </a:lnTo>
                    <a:lnTo>
                      <a:pt x="281" y="305"/>
                    </a:lnTo>
                    <a:lnTo>
                      <a:pt x="291" y="313"/>
                    </a:lnTo>
                    <a:lnTo>
                      <a:pt x="294" y="314"/>
                    </a:lnTo>
                    <a:lnTo>
                      <a:pt x="300" y="314"/>
                    </a:lnTo>
                    <a:lnTo>
                      <a:pt x="306" y="313"/>
                    </a:lnTo>
                    <a:lnTo>
                      <a:pt x="313" y="309"/>
                    </a:lnTo>
                    <a:lnTo>
                      <a:pt x="317" y="302"/>
                    </a:lnTo>
                    <a:lnTo>
                      <a:pt x="322" y="294"/>
                    </a:lnTo>
                    <a:lnTo>
                      <a:pt x="323" y="288"/>
                    </a:lnTo>
                    <a:lnTo>
                      <a:pt x="323" y="282"/>
                    </a:lnTo>
                    <a:lnTo>
                      <a:pt x="323" y="276"/>
                    </a:lnTo>
                    <a:lnTo>
                      <a:pt x="323" y="270"/>
                    </a:lnTo>
                    <a:lnTo>
                      <a:pt x="319" y="261"/>
                    </a:lnTo>
                    <a:lnTo>
                      <a:pt x="317" y="253"/>
                    </a:lnTo>
                    <a:lnTo>
                      <a:pt x="314" y="244"/>
                    </a:lnTo>
                    <a:lnTo>
                      <a:pt x="311" y="236"/>
                    </a:lnTo>
                    <a:lnTo>
                      <a:pt x="306" y="227"/>
                    </a:lnTo>
                    <a:lnTo>
                      <a:pt x="302" y="220"/>
                    </a:lnTo>
                    <a:lnTo>
                      <a:pt x="299" y="212"/>
                    </a:lnTo>
                    <a:lnTo>
                      <a:pt x="294" y="206"/>
                    </a:lnTo>
                    <a:lnTo>
                      <a:pt x="288" y="197"/>
                    </a:lnTo>
                    <a:lnTo>
                      <a:pt x="284" y="189"/>
                    </a:lnTo>
                    <a:lnTo>
                      <a:pt x="277" y="183"/>
                    </a:lnTo>
                    <a:lnTo>
                      <a:pt x="273" y="177"/>
                    </a:lnTo>
                    <a:lnTo>
                      <a:pt x="267" y="171"/>
                    </a:lnTo>
                    <a:lnTo>
                      <a:pt x="262" y="165"/>
                    </a:lnTo>
                    <a:lnTo>
                      <a:pt x="258" y="159"/>
                    </a:lnTo>
                    <a:lnTo>
                      <a:pt x="253" y="156"/>
                    </a:lnTo>
                    <a:lnTo>
                      <a:pt x="247" y="150"/>
                    </a:lnTo>
                    <a:lnTo>
                      <a:pt x="241" y="145"/>
                    </a:lnTo>
                    <a:lnTo>
                      <a:pt x="233" y="140"/>
                    </a:lnTo>
                    <a:lnTo>
                      <a:pt x="229" y="136"/>
                    </a:lnTo>
                    <a:lnTo>
                      <a:pt x="223" y="130"/>
                    </a:lnTo>
                    <a:lnTo>
                      <a:pt x="217" y="127"/>
                    </a:lnTo>
                    <a:lnTo>
                      <a:pt x="210" y="122"/>
                    </a:lnTo>
                    <a:lnTo>
                      <a:pt x="206" y="119"/>
                    </a:lnTo>
                    <a:lnTo>
                      <a:pt x="198" y="113"/>
                    </a:lnTo>
                    <a:lnTo>
                      <a:pt x="192" y="108"/>
                    </a:lnTo>
                    <a:lnTo>
                      <a:pt x="185" y="102"/>
                    </a:lnTo>
                    <a:lnTo>
                      <a:pt x="178" y="99"/>
                    </a:lnTo>
                    <a:lnTo>
                      <a:pt x="169" y="92"/>
                    </a:lnTo>
                    <a:lnTo>
                      <a:pt x="162" y="87"/>
                    </a:lnTo>
                    <a:lnTo>
                      <a:pt x="154" y="81"/>
                    </a:lnTo>
                    <a:lnTo>
                      <a:pt x="145" y="75"/>
                    </a:lnTo>
                    <a:lnTo>
                      <a:pt x="134" y="67"/>
                    </a:lnTo>
                    <a:lnTo>
                      <a:pt x="124" y="61"/>
                    </a:lnTo>
                    <a:lnTo>
                      <a:pt x="118" y="57"/>
                    </a:lnTo>
                    <a:lnTo>
                      <a:pt x="111" y="54"/>
                    </a:lnTo>
                    <a:lnTo>
                      <a:pt x="105" y="51"/>
                    </a:lnTo>
                    <a:lnTo>
                      <a:pt x="99" y="47"/>
                    </a:lnTo>
                    <a:lnTo>
                      <a:pt x="92" y="43"/>
                    </a:lnTo>
                    <a:lnTo>
                      <a:pt x="84" y="40"/>
                    </a:lnTo>
                    <a:lnTo>
                      <a:pt x="76" y="37"/>
                    </a:lnTo>
                    <a:lnTo>
                      <a:pt x="69" y="34"/>
                    </a:lnTo>
                    <a:lnTo>
                      <a:pt x="61" y="31"/>
                    </a:lnTo>
                    <a:lnTo>
                      <a:pt x="54" y="28"/>
                    </a:lnTo>
                    <a:lnTo>
                      <a:pt x="44" y="25"/>
                    </a:lnTo>
                    <a:lnTo>
                      <a:pt x="38" y="23"/>
                    </a:lnTo>
                    <a:lnTo>
                      <a:pt x="38" y="19"/>
                    </a:lnTo>
                    <a:lnTo>
                      <a:pt x="40" y="11"/>
                    </a:lnTo>
                    <a:lnTo>
                      <a:pt x="41" y="3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1" name="Freeform 299"/>
              <p:cNvSpPr>
                <a:spLocks/>
              </p:cNvSpPr>
              <p:nvPr/>
            </p:nvSpPr>
            <p:spPr bwMode="auto">
              <a:xfrm>
                <a:off x="907" y="3492"/>
                <a:ext cx="44" cy="44"/>
              </a:xfrm>
              <a:custGeom>
                <a:avLst/>
                <a:gdLst>
                  <a:gd name="T0" fmla="*/ 37 w 89"/>
                  <a:gd name="T1" fmla="*/ 0 h 88"/>
                  <a:gd name="T2" fmla="*/ 39 w 89"/>
                  <a:gd name="T3" fmla="*/ 1 h 88"/>
                  <a:gd name="T4" fmla="*/ 40 w 89"/>
                  <a:gd name="T5" fmla="*/ 3 h 88"/>
                  <a:gd name="T6" fmla="*/ 42 w 89"/>
                  <a:gd name="T7" fmla="*/ 5 h 88"/>
                  <a:gd name="T8" fmla="*/ 44 w 89"/>
                  <a:gd name="T9" fmla="*/ 7 h 88"/>
                  <a:gd name="T10" fmla="*/ 40 w 89"/>
                  <a:gd name="T11" fmla="*/ 9 h 88"/>
                  <a:gd name="T12" fmla="*/ 37 w 89"/>
                  <a:gd name="T13" fmla="*/ 10 h 88"/>
                  <a:gd name="T14" fmla="*/ 34 w 89"/>
                  <a:gd name="T15" fmla="*/ 11 h 88"/>
                  <a:gd name="T16" fmla="*/ 31 w 89"/>
                  <a:gd name="T17" fmla="*/ 14 h 88"/>
                  <a:gd name="T18" fmla="*/ 25 w 89"/>
                  <a:gd name="T19" fmla="*/ 19 h 88"/>
                  <a:gd name="T20" fmla="*/ 21 w 89"/>
                  <a:gd name="T21" fmla="*/ 23 h 88"/>
                  <a:gd name="T22" fmla="*/ 16 w 89"/>
                  <a:gd name="T23" fmla="*/ 29 h 88"/>
                  <a:gd name="T24" fmla="*/ 13 w 89"/>
                  <a:gd name="T25" fmla="*/ 34 h 88"/>
                  <a:gd name="T26" fmla="*/ 10 w 89"/>
                  <a:gd name="T27" fmla="*/ 39 h 88"/>
                  <a:gd name="T28" fmla="*/ 10 w 89"/>
                  <a:gd name="T29" fmla="*/ 44 h 88"/>
                  <a:gd name="T30" fmla="*/ 8 w 89"/>
                  <a:gd name="T31" fmla="*/ 43 h 88"/>
                  <a:gd name="T32" fmla="*/ 5 w 89"/>
                  <a:gd name="T33" fmla="*/ 43 h 88"/>
                  <a:gd name="T34" fmla="*/ 2 w 89"/>
                  <a:gd name="T35" fmla="*/ 42 h 88"/>
                  <a:gd name="T36" fmla="*/ 1 w 89"/>
                  <a:gd name="T37" fmla="*/ 41 h 88"/>
                  <a:gd name="T38" fmla="*/ 0 w 89"/>
                  <a:gd name="T39" fmla="*/ 38 h 88"/>
                  <a:gd name="T40" fmla="*/ 1 w 89"/>
                  <a:gd name="T41" fmla="*/ 35 h 88"/>
                  <a:gd name="T42" fmla="*/ 1 w 89"/>
                  <a:gd name="T43" fmla="*/ 32 h 88"/>
                  <a:gd name="T44" fmla="*/ 2 w 89"/>
                  <a:gd name="T45" fmla="*/ 29 h 88"/>
                  <a:gd name="T46" fmla="*/ 3 w 89"/>
                  <a:gd name="T47" fmla="*/ 26 h 88"/>
                  <a:gd name="T48" fmla="*/ 5 w 89"/>
                  <a:gd name="T49" fmla="*/ 23 h 88"/>
                  <a:gd name="T50" fmla="*/ 8 w 89"/>
                  <a:gd name="T51" fmla="*/ 21 h 88"/>
                  <a:gd name="T52" fmla="*/ 11 w 89"/>
                  <a:gd name="T53" fmla="*/ 18 h 88"/>
                  <a:gd name="T54" fmla="*/ 13 w 89"/>
                  <a:gd name="T55" fmla="*/ 14 h 88"/>
                  <a:gd name="T56" fmla="*/ 16 w 89"/>
                  <a:gd name="T57" fmla="*/ 11 h 88"/>
                  <a:gd name="T58" fmla="*/ 19 w 89"/>
                  <a:gd name="T59" fmla="*/ 9 h 88"/>
                  <a:gd name="T60" fmla="*/ 23 w 89"/>
                  <a:gd name="T61" fmla="*/ 7 h 88"/>
                  <a:gd name="T62" fmla="*/ 26 w 89"/>
                  <a:gd name="T63" fmla="*/ 5 h 88"/>
                  <a:gd name="T64" fmla="*/ 30 w 89"/>
                  <a:gd name="T65" fmla="*/ 3 h 88"/>
                  <a:gd name="T66" fmla="*/ 33 w 89"/>
                  <a:gd name="T67" fmla="*/ 1 h 88"/>
                  <a:gd name="T68" fmla="*/ 37 w 89"/>
                  <a:gd name="T69" fmla="*/ 0 h 88"/>
                  <a:gd name="T70" fmla="*/ 37 w 89"/>
                  <a:gd name="T71" fmla="*/ 0 h 8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"/>
                  <a:gd name="T109" fmla="*/ 0 h 88"/>
                  <a:gd name="T110" fmla="*/ 89 w 89"/>
                  <a:gd name="T111" fmla="*/ 88 h 8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" h="88">
                    <a:moveTo>
                      <a:pt x="75" y="0"/>
                    </a:moveTo>
                    <a:lnTo>
                      <a:pt x="78" y="2"/>
                    </a:lnTo>
                    <a:lnTo>
                      <a:pt x="81" y="5"/>
                    </a:lnTo>
                    <a:lnTo>
                      <a:pt x="84" y="9"/>
                    </a:lnTo>
                    <a:lnTo>
                      <a:pt x="89" y="14"/>
                    </a:lnTo>
                    <a:lnTo>
                      <a:pt x="81" y="17"/>
                    </a:lnTo>
                    <a:lnTo>
                      <a:pt x="75" y="20"/>
                    </a:lnTo>
                    <a:lnTo>
                      <a:pt x="69" y="23"/>
                    </a:lnTo>
                    <a:lnTo>
                      <a:pt x="63" y="29"/>
                    </a:lnTo>
                    <a:lnTo>
                      <a:pt x="51" y="37"/>
                    </a:lnTo>
                    <a:lnTo>
                      <a:pt x="42" y="47"/>
                    </a:lnTo>
                    <a:lnTo>
                      <a:pt x="32" y="58"/>
                    </a:lnTo>
                    <a:lnTo>
                      <a:pt x="26" y="67"/>
                    </a:lnTo>
                    <a:lnTo>
                      <a:pt x="20" y="78"/>
                    </a:lnTo>
                    <a:lnTo>
                      <a:pt x="20" y="88"/>
                    </a:lnTo>
                    <a:lnTo>
                      <a:pt x="16" y="85"/>
                    </a:lnTo>
                    <a:lnTo>
                      <a:pt x="10" y="85"/>
                    </a:lnTo>
                    <a:lnTo>
                      <a:pt x="5" y="84"/>
                    </a:lnTo>
                    <a:lnTo>
                      <a:pt x="2" y="82"/>
                    </a:lnTo>
                    <a:lnTo>
                      <a:pt x="0" y="76"/>
                    </a:lnTo>
                    <a:lnTo>
                      <a:pt x="2" y="70"/>
                    </a:lnTo>
                    <a:lnTo>
                      <a:pt x="2" y="64"/>
                    </a:lnTo>
                    <a:lnTo>
                      <a:pt x="5" y="58"/>
                    </a:lnTo>
                    <a:lnTo>
                      <a:pt x="6" y="52"/>
                    </a:lnTo>
                    <a:lnTo>
                      <a:pt x="11" y="47"/>
                    </a:lnTo>
                    <a:lnTo>
                      <a:pt x="16" y="41"/>
                    </a:lnTo>
                    <a:lnTo>
                      <a:pt x="22" y="35"/>
                    </a:lnTo>
                    <a:lnTo>
                      <a:pt x="26" y="29"/>
                    </a:lnTo>
                    <a:lnTo>
                      <a:pt x="32" y="23"/>
                    </a:lnTo>
                    <a:lnTo>
                      <a:pt x="38" y="18"/>
                    </a:lnTo>
                    <a:lnTo>
                      <a:pt x="46" y="14"/>
                    </a:lnTo>
                    <a:lnTo>
                      <a:pt x="52" y="9"/>
                    </a:lnTo>
                    <a:lnTo>
                      <a:pt x="61" y="6"/>
                    </a:lnTo>
                    <a:lnTo>
                      <a:pt x="67" y="3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2" name="Freeform 300"/>
              <p:cNvSpPr>
                <a:spLocks/>
              </p:cNvSpPr>
              <p:nvPr/>
            </p:nvSpPr>
            <p:spPr bwMode="auto">
              <a:xfrm>
                <a:off x="498" y="3349"/>
                <a:ext cx="174" cy="213"/>
              </a:xfrm>
              <a:custGeom>
                <a:avLst/>
                <a:gdLst>
                  <a:gd name="T0" fmla="*/ 171 w 347"/>
                  <a:gd name="T1" fmla="*/ 13 h 426"/>
                  <a:gd name="T2" fmla="*/ 155 w 347"/>
                  <a:gd name="T3" fmla="*/ 18 h 426"/>
                  <a:gd name="T4" fmla="*/ 137 w 347"/>
                  <a:gd name="T5" fmla="*/ 24 h 426"/>
                  <a:gd name="T6" fmla="*/ 119 w 347"/>
                  <a:gd name="T7" fmla="*/ 29 h 426"/>
                  <a:gd name="T8" fmla="*/ 100 w 347"/>
                  <a:gd name="T9" fmla="*/ 35 h 426"/>
                  <a:gd name="T10" fmla="*/ 82 w 347"/>
                  <a:gd name="T11" fmla="*/ 41 h 426"/>
                  <a:gd name="T12" fmla="*/ 65 w 347"/>
                  <a:gd name="T13" fmla="*/ 48 h 426"/>
                  <a:gd name="T14" fmla="*/ 52 w 347"/>
                  <a:gd name="T15" fmla="*/ 53 h 426"/>
                  <a:gd name="T16" fmla="*/ 40 w 347"/>
                  <a:gd name="T17" fmla="*/ 60 h 426"/>
                  <a:gd name="T18" fmla="*/ 29 w 347"/>
                  <a:gd name="T19" fmla="*/ 67 h 426"/>
                  <a:gd name="T20" fmla="*/ 22 w 347"/>
                  <a:gd name="T21" fmla="*/ 76 h 426"/>
                  <a:gd name="T22" fmla="*/ 17 w 347"/>
                  <a:gd name="T23" fmla="*/ 87 h 426"/>
                  <a:gd name="T24" fmla="*/ 14 w 347"/>
                  <a:gd name="T25" fmla="*/ 100 h 426"/>
                  <a:gd name="T26" fmla="*/ 14 w 347"/>
                  <a:gd name="T27" fmla="*/ 113 h 426"/>
                  <a:gd name="T28" fmla="*/ 14 w 347"/>
                  <a:gd name="T29" fmla="*/ 129 h 426"/>
                  <a:gd name="T30" fmla="*/ 18 w 347"/>
                  <a:gd name="T31" fmla="*/ 145 h 426"/>
                  <a:gd name="T32" fmla="*/ 21 w 347"/>
                  <a:gd name="T33" fmla="*/ 162 h 426"/>
                  <a:gd name="T34" fmla="*/ 23 w 347"/>
                  <a:gd name="T35" fmla="*/ 171 h 426"/>
                  <a:gd name="T36" fmla="*/ 24 w 347"/>
                  <a:gd name="T37" fmla="*/ 176 h 426"/>
                  <a:gd name="T38" fmla="*/ 27 w 347"/>
                  <a:gd name="T39" fmla="*/ 182 h 426"/>
                  <a:gd name="T40" fmla="*/ 34 w 347"/>
                  <a:gd name="T41" fmla="*/ 192 h 426"/>
                  <a:gd name="T42" fmla="*/ 38 w 347"/>
                  <a:gd name="T43" fmla="*/ 197 h 426"/>
                  <a:gd name="T44" fmla="*/ 44 w 347"/>
                  <a:gd name="T45" fmla="*/ 200 h 426"/>
                  <a:gd name="T46" fmla="*/ 50 w 347"/>
                  <a:gd name="T47" fmla="*/ 201 h 426"/>
                  <a:gd name="T48" fmla="*/ 59 w 347"/>
                  <a:gd name="T49" fmla="*/ 201 h 426"/>
                  <a:gd name="T50" fmla="*/ 69 w 347"/>
                  <a:gd name="T51" fmla="*/ 200 h 426"/>
                  <a:gd name="T52" fmla="*/ 81 w 347"/>
                  <a:gd name="T53" fmla="*/ 198 h 426"/>
                  <a:gd name="T54" fmla="*/ 91 w 347"/>
                  <a:gd name="T55" fmla="*/ 194 h 426"/>
                  <a:gd name="T56" fmla="*/ 104 w 347"/>
                  <a:gd name="T57" fmla="*/ 191 h 426"/>
                  <a:gd name="T58" fmla="*/ 114 w 347"/>
                  <a:gd name="T59" fmla="*/ 187 h 426"/>
                  <a:gd name="T60" fmla="*/ 126 w 347"/>
                  <a:gd name="T61" fmla="*/ 184 h 426"/>
                  <a:gd name="T62" fmla="*/ 123 w 347"/>
                  <a:gd name="T63" fmla="*/ 191 h 426"/>
                  <a:gd name="T64" fmla="*/ 120 w 347"/>
                  <a:gd name="T65" fmla="*/ 198 h 426"/>
                  <a:gd name="T66" fmla="*/ 110 w 347"/>
                  <a:gd name="T67" fmla="*/ 200 h 426"/>
                  <a:gd name="T68" fmla="*/ 99 w 347"/>
                  <a:gd name="T69" fmla="*/ 205 h 426"/>
                  <a:gd name="T70" fmla="*/ 86 w 347"/>
                  <a:gd name="T71" fmla="*/ 208 h 426"/>
                  <a:gd name="T72" fmla="*/ 72 w 347"/>
                  <a:gd name="T73" fmla="*/ 212 h 426"/>
                  <a:gd name="T74" fmla="*/ 59 w 347"/>
                  <a:gd name="T75" fmla="*/ 213 h 426"/>
                  <a:gd name="T76" fmla="*/ 46 w 347"/>
                  <a:gd name="T77" fmla="*/ 213 h 426"/>
                  <a:gd name="T78" fmla="*/ 37 w 347"/>
                  <a:gd name="T79" fmla="*/ 210 h 426"/>
                  <a:gd name="T80" fmla="*/ 30 w 347"/>
                  <a:gd name="T81" fmla="*/ 205 h 426"/>
                  <a:gd name="T82" fmla="*/ 19 w 347"/>
                  <a:gd name="T83" fmla="*/ 188 h 426"/>
                  <a:gd name="T84" fmla="*/ 10 w 347"/>
                  <a:gd name="T85" fmla="*/ 168 h 426"/>
                  <a:gd name="T86" fmla="*/ 2 w 347"/>
                  <a:gd name="T87" fmla="*/ 145 h 426"/>
                  <a:gd name="T88" fmla="*/ 0 w 347"/>
                  <a:gd name="T89" fmla="*/ 120 h 426"/>
                  <a:gd name="T90" fmla="*/ 2 w 347"/>
                  <a:gd name="T91" fmla="*/ 96 h 426"/>
                  <a:gd name="T92" fmla="*/ 11 w 347"/>
                  <a:gd name="T93" fmla="*/ 74 h 426"/>
                  <a:gd name="T94" fmla="*/ 26 w 347"/>
                  <a:gd name="T95" fmla="*/ 54 h 426"/>
                  <a:gd name="T96" fmla="*/ 50 w 347"/>
                  <a:gd name="T97" fmla="*/ 41 h 426"/>
                  <a:gd name="T98" fmla="*/ 69 w 347"/>
                  <a:gd name="T99" fmla="*/ 33 h 426"/>
                  <a:gd name="T100" fmla="*/ 88 w 347"/>
                  <a:gd name="T101" fmla="*/ 25 h 426"/>
                  <a:gd name="T102" fmla="*/ 107 w 347"/>
                  <a:gd name="T103" fmla="*/ 18 h 426"/>
                  <a:gd name="T104" fmla="*/ 123 w 347"/>
                  <a:gd name="T105" fmla="*/ 13 h 426"/>
                  <a:gd name="T106" fmla="*/ 137 w 347"/>
                  <a:gd name="T107" fmla="*/ 7 h 426"/>
                  <a:gd name="T108" fmla="*/ 151 w 347"/>
                  <a:gd name="T109" fmla="*/ 5 h 426"/>
                  <a:gd name="T110" fmla="*/ 163 w 347"/>
                  <a:gd name="T111" fmla="*/ 2 h 426"/>
                  <a:gd name="T112" fmla="*/ 174 w 347"/>
                  <a:gd name="T113" fmla="*/ 0 h 42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47"/>
                  <a:gd name="T172" fmla="*/ 0 h 426"/>
                  <a:gd name="T173" fmla="*/ 347 w 347"/>
                  <a:gd name="T174" fmla="*/ 426 h 42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47" h="426">
                    <a:moveTo>
                      <a:pt x="347" y="0"/>
                    </a:moveTo>
                    <a:lnTo>
                      <a:pt x="342" y="27"/>
                    </a:lnTo>
                    <a:lnTo>
                      <a:pt x="325" y="30"/>
                    </a:lnTo>
                    <a:lnTo>
                      <a:pt x="309" y="35"/>
                    </a:lnTo>
                    <a:lnTo>
                      <a:pt x="292" y="41"/>
                    </a:lnTo>
                    <a:lnTo>
                      <a:pt x="274" y="47"/>
                    </a:lnTo>
                    <a:lnTo>
                      <a:pt x="254" y="52"/>
                    </a:lnTo>
                    <a:lnTo>
                      <a:pt x="237" y="58"/>
                    </a:lnTo>
                    <a:lnTo>
                      <a:pt x="217" y="64"/>
                    </a:lnTo>
                    <a:lnTo>
                      <a:pt x="199" y="70"/>
                    </a:lnTo>
                    <a:lnTo>
                      <a:pt x="181" y="76"/>
                    </a:lnTo>
                    <a:lnTo>
                      <a:pt x="164" y="82"/>
                    </a:lnTo>
                    <a:lnTo>
                      <a:pt x="147" y="90"/>
                    </a:lnTo>
                    <a:lnTo>
                      <a:pt x="130" y="96"/>
                    </a:lnTo>
                    <a:lnTo>
                      <a:pt x="115" y="100"/>
                    </a:lnTo>
                    <a:lnTo>
                      <a:pt x="103" y="106"/>
                    </a:lnTo>
                    <a:lnTo>
                      <a:pt x="89" y="114"/>
                    </a:lnTo>
                    <a:lnTo>
                      <a:pt x="80" y="120"/>
                    </a:lnTo>
                    <a:lnTo>
                      <a:pt x="68" y="125"/>
                    </a:lnTo>
                    <a:lnTo>
                      <a:pt x="57" y="134"/>
                    </a:lnTo>
                    <a:lnTo>
                      <a:pt x="50" y="141"/>
                    </a:lnTo>
                    <a:lnTo>
                      <a:pt x="44" y="151"/>
                    </a:lnTo>
                    <a:lnTo>
                      <a:pt x="38" y="161"/>
                    </a:lnTo>
                    <a:lnTo>
                      <a:pt x="33" y="173"/>
                    </a:lnTo>
                    <a:lnTo>
                      <a:pt x="30" y="186"/>
                    </a:lnTo>
                    <a:lnTo>
                      <a:pt x="28" y="199"/>
                    </a:lnTo>
                    <a:lnTo>
                      <a:pt x="27" y="213"/>
                    </a:lnTo>
                    <a:lnTo>
                      <a:pt x="27" y="227"/>
                    </a:lnTo>
                    <a:lnTo>
                      <a:pt x="27" y="240"/>
                    </a:lnTo>
                    <a:lnTo>
                      <a:pt x="28" y="257"/>
                    </a:lnTo>
                    <a:lnTo>
                      <a:pt x="30" y="272"/>
                    </a:lnTo>
                    <a:lnTo>
                      <a:pt x="35" y="289"/>
                    </a:lnTo>
                    <a:lnTo>
                      <a:pt x="38" y="306"/>
                    </a:lnTo>
                    <a:lnTo>
                      <a:pt x="42" y="323"/>
                    </a:lnTo>
                    <a:lnTo>
                      <a:pt x="44" y="330"/>
                    </a:lnTo>
                    <a:lnTo>
                      <a:pt x="45" y="341"/>
                    </a:lnTo>
                    <a:lnTo>
                      <a:pt x="47" y="346"/>
                    </a:lnTo>
                    <a:lnTo>
                      <a:pt x="48" y="352"/>
                    </a:lnTo>
                    <a:lnTo>
                      <a:pt x="51" y="358"/>
                    </a:lnTo>
                    <a:lnTo>
                      <a:pt x="54" y="364"/>
                    </a:lnTo>
                    <a:lnTo>
                      <a:pt x="59" y="373"/>
                    </a:lnTo>
                    <a:lnTo>
                      <a:pt x="67" y="384"/>
                    </a:lnTo>
                    <a:lnTo>
                      <a:pt x="70" y="388"/>
                    </a:lnTo>
                    <a:lnTo>
                      <a:pt x="76" y="393"/>
                    </a:lnTo>
                    <a:lnTo>
                      <a:pt x="82" y="396"/>
                    </a:lnTo>
                    <a:lnTo>
                      <a:pt x="88" y="399"/>
                    </a:lnTo>
                    <a:lnTo>
                      <a:pt x="92" y="400"/>
                    </a:lnTo>
                    <a:lnTo>
                      <a:pt x="100" y="402"/>
                    </a:lnTo>
                    <a:lnTo>
                      <a:pt x="109" y="402"/>
                    </a:lnTo>
                    <a:lnTo>
                      <a:pt x="118" y="402"/>
                    </a:lnTo>
                    <a:lnTo>
                      <a:pt x="127" y="399"/>
                    </a:lnTo>
                    <a:lnTo>
                      <a:pt x="138" y="399"/>
                    </a:lnTo>
                    <a:lnTo>
                      <a:pt x="149" y="396"/>
                    </a:lnTo>
                    <a:lnTo>
                      <a:pt x="161" y="396"/>
                    </a:lnTo>
                    <a:lnTo>
                      <a:pt x="172" y="393"/>
                    </a:lnTo>
                    <a:lnTo>
                      <a:pt x="182" y="388"/>
                    </a:lnTo>
                    <a:lnTo>
                      <a:pt x="194" y="385"/>
                    </a:lnTo>
                    <a:lnTo>
                      <a:pt x="207" y="382"/>
                    </a:lnTo>
                    <a:lnTo>
                      <a:pt x="217" y="379"/>
                    </a:lnTo>
                    <a:lnTo>
                      <a:pt x="228" y="374"/>
                    </a:lnTo>
                    <a:lnTo>
                      <a:pt x="239" y="371"/>
                    </a:lnTo>
                    <a:lnTo>
                      <a:pt x="251" y="368"/>
                    </a:lnTo>
                    <a:lnTo>
                      <a:pt x="248" y="371"/>
                    </a:lnTo>
                    <a:lnTo>
                      <a:pt x="246" y="381"/>
                    </a:lnTo>
                    <a:lnTo>
                      <a:pt x="240" y="388"/>
                    </a:lnTo>
                    <a:lnTo>
                      <a:pt x="239" y="396"/>
                    </a:lnTo>
                    <a:lnTo>
                      <a:pt x="229" y="397"/>
                    </a:lnTo>
                    <a:lnTo>
                      <a:pt x="220" y="400"/>
                    </a:lnTo>
                    <a:lnTo>
                      <a:pt x="208" y="405"/>
                    </a:lnTo>
                    <a:lnTo>
                      <a:pt x="198" y="410"/>
                    </a:lnTo>
                    <a:lnTo>
                      <a:pt x="184" y="413"/>
                    </a:lnTo>
                    <a:lnTo>
                      <a:pt x="172" y="416"/>
                    </a:lnTo>
                    <a:lnTo>
                      <a:pt x="158" y="419"/>
                    </a:lnTo>
                    <a:lnTo>
                      <a:pt x="144" y="423"/>
                    </a:lnTo>
                    <a:lnTo>
                      <a:pt x="130" y="423"/>
                    </a:lnTo>
                    <a:lnTo>
                      <a:pt x="117" y="426"/>
                    </a:lnTo>
                    <a:lnTo>
                      <a:pt x="105" y="426"/>
                    </a:lnTo>
                    <a:lnTo>
                      <a:pt x="92" y="426"/>
                    </a:lnTo>
                    <a:lnTo>
                      <a:pt x="82" y="423"/>
                    </a:lnTo>
                    <a:lnTo>
                      <a:pt x="73" y="420"/>
                    </a:lnTo>
                    <a:lnTo>
                      <a:pt x="65" y="416"/>
                    </a:lnTo>
                    <a:lnTo>
                      <a:pt x="60" y="410"/>
                    </a:lnTo>
                    <a:lnTo>
                      <a:pt x="48" y="394"/>
                    </a:lnTo>
                    <a:lnTo>
                      <a:pt x="38" y="376"/>
                    </a:lnTo>
                    <a:lnTo>
                      <a:pt x="27" y="356"/>
                    </a:lnTo>
                    <a:lnTo>
                      <a:pt x="19" y="335"/>
                    </a:lnTo>
                    <a:lnTo>
                      <a:pt x="10" y="312"/>
                    </a:lnTo>
                    <a:lnTo>
                      <a:pt x="4" y="289"/>
                    </a:lnTo>
                    <a:lnTo>
                      <a:pt x="0" y="265"/>
                    </a:lnTo>
                    <a:lnTo>
                      <a:pt x="0" y="240"/>
                    </a:lnTo>
                    <a:lnTo>
                      <a:pt x="0" y="215"/>
                    </a:lnTo>
                    <a:lnTo>
                      <a:pt x="4" y="192"/>
                    </a:lnTo>
                    <a:lnTo>
                      <a:pt x="10" y="169"/>
                    </a:lnTo>
                    <a:lnTo>
                      <a:pt x="21" y="148"/>
                    </a:lnTo>
                    <a:lnTo>
                      <a:pt x="35" y="128"/>
                    </a:lnTo>
                    <a:lnTo>
                      <a:pt x="51" y="109"/>
                    </a:lnTo>
                    <a:lnTo>
                      <a:pt x="73" y="93"/>
                    </a:lnTo>
                    <a:lnTo>
                      <a:pt x="100" y="82"/>
                    </a:lnTo>
                    <a:lnTo>
                      <a:pt x="118" y="71"/>
                    </a:lnTo>
                    <a:lnTo>
                      <a:pt x="138" y="65"/>
                    </a:lnTo>
                    <a:lnTo>
                      <a:pt x="158" y="56"/>
                    </a:lnTo>
                    <a:lnTo>
                      <a:pt x="176" y="50"/>
                    </a:lnTo>
                    <a:lnTo>
                      <a:pt x="194" y="42"/>
                    </a:lnTo>
                    <a:lnTo>
                      <a:pt x="213" y="36"/>
                    </a:lnTo>
                    <a:lnTo>
                      <a:pt x="228" y="30"/>
                    </a:lnTo>
                    <a:lnTo>
                      <a:pt x="245" y="26"/>
                    </a:lnTo>
                    <a:lnTo>
                      <a:pt x="260" y="20"/>
                    </a:lnTo>
                    <a:lnTo>
                      <a:pt x="274" y="15"/>
                    </a:lnTo>
                    <a:lnTo>
                      <a:pt x="287" y="12"/>
                    </a:lnTo>
                    <a:lnTo>
                      <a:pt x="301" y="9"/>
                    </a:lnTo>
                    <a:lnTo>
                      <a:pt x="313" y="6"/>
                    </a:lnTo>
                    <a:lnTo>
                      <a:pt x="325" y="3"/>
                    </a:lnTo>
                    <a:lnTo>
                      <a:pt x="336" y="0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3" name="Freeform 301"/>
              <p:cNvSpPr>
                <a:spLocks/>
              </p:cNvSpPr>
              <p:nvPr/>
            </p:nvSpPr>
            <p:spPr bwMode="auto">
              <a:xfrm>
                <a:off x="589" y="3663"/>
                <a:ext cx="27" cy="23"/>
              </a:xfrm>
              <a:custGeom>
                <a:avLst/>
                <a:gdLst>
                  <a:gd name="T0" fmla="*/ 21 w 55"/>
                  <a:gd name="T1" fmla="*/ 0 h 46"/>
                  <a:gd name="T2" fmla="*/ 22 w 55"/>
                  <a:gd name="T3" fmla="*/ 1 h 46"/>
                  <a:gd name="T4" fmla="*/ 23 w 55"/>
                  <a:gd name="T5" fmla="*/ 3 h 46"/>
                  <a:gd name="T6" fmla="*/ 25 w 55"/>
                  <a:gd name="T7" fmla="*/ 7 h 46"/>
                  <a:gd name="T8" fmla="*/ 27 w 55"/>
                  <a:gd name="T9" fmla="*/ 10 h 46"/>
                  <a:gd name="T10" fmla="*/ 23 w 55"/>
                  <a:gd name="T11" fmla="*/ 11 h 46"/>
                  <a:gd name="T12" fmla="*/ 21 w 55"/>
                  <a:gd name="T13" fmla="*/ 12 h 46"/>
                  <a:gd name="T14" fmla="*/ 19 w 55"/>
                  <a:gd name="T15" fmla="*/ 12 h 46"/>
                  <a:gd name="T16" fmla="*/ 17 w 55"/>
                  <a:gd name="T17" fmla="*/ 13 h 46"/>
                  <a:gd name="T18" fmla="*/ 13 w 55"/>
                  <a:gd name="T19" fmla="*/ 14 h 46"/>
                  <a:gd name="T20" fmla="*/ 10 w 55"/>
                  <a:gd name="T21" fmla="*/ 17 h 46"/>
                  <a:gd name="T22" fmla="*/ 9 w 55"/>
                  <a:gd name="T23" fmla="*/ 18 h 46"/>
                  <a:gd name="T24" fmla="*/ 6 w 55"/>
                  <a:gd name="T25" fmla="*/ 19 h 46"/>
                  <a:gd name="T26" fmla="*/ 3 w 55"/>
                  <a:gd name="T27" fmla="*/ 21 h 46"/>
                  <a:gd name="T28" fmla="*/ 1 w 55"/>
                  <a:gd name="T29" fmla="*/ 23 h 46"/>
                  <a:gd name="T30" fmla="*/ 0 w 55"/>
                  <a:gd name="T31" fmla="*/ 20 h 46"/>
                  <a:gd name="T32" fmla="*/ 0 w 55"/>
                  <a:gd name="T33" fmla="*/ 18 h 46"/>
                  <a:gd name="T34" fmla="*/ 0 w 55"/>
                  <a:gd name="T35" fmla="*/ 14 h 46"/>
                  <a:gd name="T36" fmla="*/ 0 w 55"/>
                  <a:gd name="T37" fmla="*/ 13 h 46"/>
                  <a:gd name="T38" fmla="*/ 3 w 55"/>
                  <a:gd name="T39" fmla="*/ 9 h 46"/>
                  <a:gd name="T40" fmla="*/ 6 w 55"/>
                  <a:gd name="T41" fmla="*/ 6 h 46"/>
                  <a:gd name="T42" fmla="*/ 10 w 55"/>
                  <a:gd name="T43" fmla="*/ 3 h 46"/>
                  <a:gd name="T44" fmla="*/ 13 w 55"/>
                  <a:gd name="T45" fmla="*/ 2 h 46"/>
                  <a:gd name="T46" fmla="*/ 16 w 55"/>
                  <a:gd name="T47" fmla="*/ 1 h 46"/>
                  <a:gd name="T48" fmla="*/ 19 w 55"/>
                  <a:gd name="T49" fmla="*/ 1 h 46"/>
                  <a:gd name="T50" fmla="*/ 20 w 55"/>
                  <a:gd name="T51" fmla="*/ 0 h 46"/>
                  <a:gd name="T52" fmla="*/ 21 w 55"/>
                  <a:gd name="T53" fmla="*/ 0 h 46"/>
                  <a:gd name="T54" fmla="*/ 21 w 55"/>
                  <a:gd name="T55" fmla="*/ 0 h 4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55"/>
                  <a:gd name="T85" fmla="*/ 0 h 46"/>
                  <a:gd name="T86" fmla="*/ 55 w 55"/>
                  <a:gd name="T87" fmla="*/ 46 h 4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55" h="46">
                    <a:moveTo>
                      <a:pt x="42" y="0"/>
                    </a:moveTo>
                    <a:lnTo>
                      <a:pt x="44" y="1"/>
                    </a:lnTo>
                    <a:lnTo>
                      <a:pt x="47" y="7"/>
                    </a:lnTo>
                    <a:lnTo>
                      <a:pt x="50" y="15"/>
                    </a:lnTo>
                    <a:lnTo>
                      <a:pt x="55" y="20"/>
                    </a:lnTo>
                    <a:lnTo>
                      <a:pt x="47" y="21"/>
                    </a:lnTo>
                    <a:lnTo>
                      <a:pt x="42" y="23"/>
                    </a:lnTo>
                    <a:lnTo>
                      <a:pt x="38" y="24"/>
                    </a:lnTo>
                    <a:lnTo>
                      <a:pt x="35" y="27"/>
                    </a:lnTo>
                    <a:lnTo>
                      <a:pt x="27" y="29"/>
                    </a:lnTo>
                    <a:lnTo>
                      <a:pt x="21" y="33"/>
                    </a:lnTo>
                    <a:lnTo>
                      <a:pt x="18" y="35"/>
                    </a:lnTo>
                    <a:lnTo>
                      <a:pt x="13" y="38"/>
                    </a:lnTo>
                    <a:lnTo>
                      <a:pt x="7" y="41"/>
                    </a:lnTo>
                    <a:lnTo>
                      <a:pt x="3" y="46"/>
                    </a:lnTo>
                    <a:lnTo>
                      <a:pt x="1" y="39"/>
                    </a:lnTo>
                    <a:lnTo>
                      <a:pt x="1" y="35"/>
                    </a:lnTo>
                    <a:lnTo>
                      <a:pt x="0" y="29"/>
                    </a:lnTo>
                    <a:lnTo>
                      <a:pt x="0" y="26"/>
                    </a:lnTo>
                    <a:lnTo>
                      <a:pt x="6" y="18"/>
                    </a:lnTo>
                    <a:lnTo>
                      <a:pt x="13" y="12"/>
                    </a:lnTo>
                    <a:lnTo>
                      <a:pt x="20" y="7"/>
                    </a:lnTo>
                    <a:lnTo>
                      <a:pt x="27" y="4"/>
                    </a:lnTo>
                    <a:lnTo>
                      <a:pt x="32" y="1"/>
                    </a:lnTo>
                    <a:lnTo>
                      <a:pt x="38" y="1"/>
                    </a:lnTo>
                    <a:lnTo>
                      <a:pt x="41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4" name="Freeform 302"/>
              <p:cNvSpPr>
                <a:spLocks/>
              </p:cNvSpPr>
              <p:nvPr/>
            </p:nvSpPr>
            <p:spPr bwMode="auto">
              <a:xfrm>
                <a:off x="962" y="3431"/>
                <a:ext cx="159" cy="83"/>
              </a:xfrm>
              <a:custGeom>
                <a:avLst/>
                <a:gdLst>
                  <a:gd name="T0" fmla="*/ 156 w 318"/>
                  <a:gd name="T1" fmla="*/ 0 h 166"/>
                  <a:gd name="T2" fmla="*/ 156 w 318"/>
                  <a:gd name="T3" fmla="*/ 0 h 166"/>
                  <a:gd name="T4" fmla="*/ 157 w 318"/>
                  <a:gd name="T5" fmla="*/ 3 h 166"/>
                  <a:gd name="T6" fmla="*/ 159 w 318"/>
                  <a:gd name="T7" fmla="*/ 5 h 166"/>
                  <a:gd name="T8" fmla="*/ 159 w 318"/>
                  <a:gd name="T9" fmla="*/ 9 h 166"/>
                  <a:gd name="T10" fmla="*/ 152 w 318"/>
                  <a:gd name="T11" fmla="*/ 13 h 166"/>
                  <a:gd name="T12" fmla="*/ 144 w 318"/>
                  <a:gd name="T13" fmla="*/ 18 h 166"/>
                  <a:gd name="T14" fmla="*/ 135 w 318"/>
                  <a:gd name="T15" fmla="*/ 23 h 166"/>
                  <a:gd name="T16" fmla="*/ 126 w 318"/>
                  <a:gd name="T17" fmla="*/ 28 h 166"/>
                  <a:gd name="T18" fmla="*/ 116 w 318"/>
                  <a:gd name="T19" fmla="*/ 33 h 166"/>
                  <a:gd name="T20" fmla="*/ 107 w 318"/>
                  <a:gd name="T21" fmla="*/ 38 h 166"/>
                  <a:gd name="T22" fmla="*/ 97 w 318"/>
                  <a:gd name="T23" fmla="*/ 43 h 166"/>
                  <a:gd name="T24" fmla="*/ 87 w 318"/>
                  <a:gd name="T25" fmla="*/ 48 h 166"/>
                  <a:gd name="T26" fmla="*/ 77 w 318"/>
                  <a:gd name="T27" fmla="*/ 52 h 166"/>
                  <a:gd name="T28" fmla="*/ 67 w 318"/>
                  <a:gd name="T29" fmla="*/ 57 h 166"/>
                  <a:gd name="T30" fmla="*/ 55 w 318"/>
                  <a:gd name="T31" fmla="*/ 62 h 166"/>
                  <a:gd name="T32" fmla="*/ 45 w 318"/>
                  <a:gd name="T33" fmla="*/ 67 h 166"/>
                  <a:gd name="T34" fmla="*/ 36 w 318"/>
                  <a:gd name="T35" fmla="*/ 71 h 166"/>
                  <a:gd name="T36" fmla="*/ 26 w 318"/>
                  <a:gd name="T37" fmla="*/ 75 h 166"/>
                  <a:gd name="T38" fmla="*/ 17 w 318"/>
                  <a:gd name="T39" fmla="*/ 79 h 166"/>
                  <a:gd name="T40" fmla="*/ 7 w 318"/>
                  <a:gd name="T41" fmla="*/ 83 h 166"/>
                  <a:gd name="T42" fmla="*/ 4 w 318"/>
                  <a:gd name="T43" fmla="*/ 82 h 166"/>
                  <a:gd name="T44" fmla="*/ 0 w 318"/>
                  <a:gd name="T45" fmla="*/ 82 h 166"/>
                  <a:gd name="T46" fmla="*/ 1 w 318"/>
                  <a:gd name="T47" fmla="*/ 78 h 166"/>
                  <a:gd name="T48" fmla="*/ 1 w 318"/>
                  <a:gd name="T49" fmla="*/ 75 h 166"/>
                  <a:gd name="T50" fmla="*/ 10 w 318"/>
                  <a:gd name="T51" fmla="*/ 70 h 166"/>
                  <a:gd name="T52" fmla="*/ 20 w 318"/>
                  <a:gd name="T53" fmla="*/ 67 h 166"/>
                  <a:gd name="T54" fmla="*/ 29 w 318"/>
                  <a:gd name="T55" fmla="*/ 62 h 166"/>
                  <a:gd name="T56" fmla="*/ 39 w 318"/>
                  <a:gd name="T57" fmla="*/ 58 h 166"/>
                  <a:gd name="T58" fmla="*/ 49 w 318"/>
                  <a:gd name="T59" fmla="*/ 53 h 166"/>
                  <a:gd name="T60" fmla="*/ 59 w 318"/>
                  <a:gd name="T61" fmla="*/ 49 h 166"/>
                  <a:gd name="T62" fmla="*/ 69 w 318"/>
                  <a:gd name="T63" fmla="*/ 43 h 166"/>
                  <a:gd name="T64" fmla="*/ 79 w 318"/>
                  <a:gd name="T65" fmla="*/ 40 h 166"/>
                  <a:gd name="T66" fmla="*/ 88 w 318"/>
                  <a:gd name="T67" fmla="*/ 35 h 166"/>
                  <a:gd name="T68" fmla="*/ 99 w 318"/>
                  <a:gd name="T69" fmla="*/ 30 h 166"/>
                  <a:gd name="T70" fmla="*/ 109 w 318"/>
                  <a:gd name="T71" fmla="*/ 24 h 166"/>
                  <a:gd name="T72" fmla="*/ 119 w 318"/>
                  <a:gd name="T73" fmla="*/ 19 h 166"/>
                  <a:gd name="T74" fmla="*/ 128 w 318"/>
                  <a:gd name="T75" fmla="*/ 14 h 166"/>
                  <a:gd name="T76" fmla="*/ 137 w 318"/>
                  <a:gd name="T77" fmla="*/ 10 h 166"/>
                  <a:gd name="T78" fmla="*/ 147 w 318"/>
                  <a:gd name="T79" fmla="*/ 5 h 166"/>
                  <a:gd name="T80" fmla="*/ 156 w 318"/>
                  <a:gd name="T81" fmla="*/ 0 h 166"/>
                  <a:gd name="T82" fmla="*/ 156 w 318"/>
                  <a:gd name="T83" fmla="*/ 0 h 16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18"/>
                  <a:gd name="T127" fmla="*/ 0 h 166"/>
                  <a:gd name="T128" fmla="*/ 318 w 318"/>
                  <a:gd name="T129" fmla="*/ 166 h 16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18" h="166">
                    <a:moveTo>
                      <a:pt x="312" y="0"/>
                    </a:moveTo>
                    <a:lnTo>
                      <a:pt x="312" y="0"/>
                    </a:lnTo>
                    <a:lnTo>
                      <a:pt x="314" y="6"/>
                    </a:lnTo>
                    <a:lnTo>
                      <a:pt x="317" y="11"/>
                    </a:lnTo>
                    <a:lnTo>
                      <a:pt x="318" y="17"/>
                    </a:lnTo>
                    <a:lnTo>
                      <a:pt x="303" y="26"/>
                    </a:lnTo>
                    <a:lnTo>
                      <a:pt x="288" y="35"/>
                    </a:lnTo>
                    <a:lnTo>
                      <a:pt x="270" y="46"/>
                    </a:lnTo>
                    <a:lnTo>
                      <a:pt x="253" y="57"/>
                    </a:lnTo>
                    <a:lnTo>
                      <a:pt x="233" y="66"/>
                    </a:lnTo>
                    <a:lnTo>
                      <a:pt x="215" y="76"/>
                    </a:lnTo>
                    <a:lnTo>
                      <a:pt x="195" y="86"/>
                    </a:lnTo>
                    <a:lnTo>
                      <a:pt x="174" y="96"/>
                    </a:lnTo>
                    <a:lnTo>
                      <a:pt x="154" y="104"/>
                    </a:lnTo>
                    <a:lnTo>
                      <a:pt x="133" y="115"/>
                    </a:lnTo>
                    <a:lnTo>
                      <a:pt x="111" y="124"/>
                    </a:lnTo>
                    <a:lnTo>
                      <a:pt x="91" y="133"/>
                    </a:lnTo>
                    <a:lnTo>
                      <a:pt x="72" y="142"/>
                    </a:lnTo>
                    <a:lnTo>
                      <a:pt x="52" y="150"/>
                    </a:lnTo>
                    <a:lnTo>
                      <a:pt x="34" y="157"/>
                    </a:lnTo>
                    <a:lnTo>
                      <a:pt x="15" y="166"/>
                    </a:lnTo>
                    <a:lnTo>
                      <a:pt x="8" y="163"/>
                    </a:lnTo>
                    <a:lnTo>
                      <a:pt x="0" y="163"/>
                    </a:lnTo>
                    <a:lnTo>
                      <a:pt x="2" y="156"/>
                    </a:lnTo>
                    <a:lnTo>
                      <a:pt x="3" y="150"/>
                    </a:lnTo>
                    <a:lnTo>
                      <a:pt x="20" y="140"/>
                    </a:lnTo>
                    <a:lnTo>
                      <a:pt x="40" y="133"/>
                    </a:lnTo>
                    <a:lnTo>
                      <a:pt x="58" y="125"/>
                    </a:lnTo>
                    <a:lnTo>
                      <a:pt x="78" y="116"/>
                    </a:lnTo>
                    <a:lnTo>
                      <a:pt x="98" y="107"/>
                    </a:lnTo>
                    <a:lnTo>
                      <a:pt x="119" y="98"/>
                    </a:lnTo>
                    <a:lnTo>
                      <a:pt x="137" y="87"/>
                    </a:lnTo>
                    <a:lnTo>
                      <a:pt x="158" y="79"/>
                    </a:lnTo>
                    <a:lnTo>
                      <a:pt x="177" y="69"/>
                    </a:lnTo>
                    <a:lnTo>
                      <a:pt x="198" y="60"/>
                    </a:lnTo>
                    <a:lnTo>
                      <a:pt x="218" y="49"/>
                    </a:lnTo>
                    <a:lnTo>
                      <a:pt x="238" y="38"/>
                    </a:lnTo>
                    <a:lnTo>
                      <a:pt x="256" y="28"/>
                    </a:lnTo>
                    <a:lnTo>
                      <a:pt x="274" y="19"/>
                    </a:lnTo>
                    <a:lnTo>
                      <a:pt x="294" y="9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5" name="Freeform 303"/>
              <p:cNvSpPr>
                <a:spLocks/>
              </p:cNvSpPr>
              <p:nvPr/>
            </p:nvSpPr>
            <p:spPr bwMode="auto">
              <a:xfrm>
                <a:off x="1294" y="2981"/>
                <a:ext cx="184" cy="133"/>
              </a:xfrm>
              <a:custGeom>
                <a:avLst/>
                <a:gdLst>
                  <a:gd name="T0" fmla="*/ 26 w 369"/>
                  <a:gd name="T1" fmla="*/ 7 h 265"/>
                  <a:gd name="T2" fmla="*/ 23 w 369"/>
                  <a:gd name="T3" fmla="*/ 12 h 265"/>
                  <a:gd name="T4" fmla="*/ 20 w 369"/>
                  <a:gd name="T5" fmla="*/ 18 h 265"/>
                  <a:gd name="T6" fmla="*/ 17 w 369"/>
                  <a:gd name="T7" fmla="*/ 24 h 265"/>
                  <a:gd name="T8" fmla="*/ 16 w 369"/>
                  <a:gd name="T9" fmla="*/ 29 h 265"/>
                  <a:gd name="T10" fmla="*/ 14 w 369"/>
                  <a:gd name="T11" fmla="*/ 41 h 265"/>
                  <a:gd name="T12" fmla="*/ 11 w 369"/>
                  <a:gd name="T13" fmla="*/ 57 h 265"/>
                  <a:gd name="T14" fmla="*/ 11 w 369"/>
                  <a:gd name="T15" fmla="*/ 72 h 265"/>
                  <a:gd name="T16" fmla="*/ 14 w 369"/>
                  <a:gd name="T17" fmla="*/ 87 h 265"/>
                  <a:gd name="T18" fmla="*/ 17 w 369"/>
                  <a:gd name="T19" fmla="*/ 100 h 265"/>
                  <a:gd name="T20" fmla="*/ 24 w 369"/>
                  <a:gd name="T21" fmla="*/ 111 h 265"/>
                  <a:gd name="T22" fmla="*/ 35 w 369"/>
                  <a:gd name="T23" fmla="*/ 118 h 265"/>
                  <a:gd name="T24" fmla="*/ 49 w 369"/>
                  <a:gd name="T25" fmla="*/ 122 h 265"/>
                  <a:gd name="T26" fmla="*/ 58 w 369"/>
                  <a:gd name="T27" fmla="*/ 123 h 265"/>
                  <a:gd name="T28" fmla="*/ 65 w 369"/>
                  <a:gd name="T29" fmla="*/ 121 h 265"/>
                  <a:gd name="T30" fmla="*/ 76 w 369"/>
                  <a:gd name="T31" fmla="*/ 118 h 265"/>
                  <a:gd name="T32" fmla="*/ 90 w 369"/>
                  <a:gd name="T33" fmla="*/ 113 h 265"/>
                  <a:gd name="T34" fmla="*/ 106 w 369"/>
                  <a:gd name="T35" fmla="*/ 105 h 265"/>
                  <a:gd name="T36" fmla="*/ 123 w 369"/>
                  <a:gd name="T37" fmla="*/ 94 h 265"/>
                  <a:gd name="T38" fmla="*/ 143 w 369"/>
                  <a:gd name="T39" fmla="*/ 79 h 265"/>
                  <a:gd name="T40" fmla="*/ 164 w 369"/>
                  <a:gd name="T41" fmla="*/ 61 h 265"/>
                  <a:gd name="T42" fmla="*/ 176 w 369"/>
                  <a:gd name="T43" fmla="*/ 51 h 265"/>
                  <a:gd name="T44" fmla="*/ 182 w 369"/>
                  <a:gd name="T45" fmla="*/ 53 h 265"/>
                  <a:gd name="T46" fmla="*/ 180 w 369"/>
                  <a:gd name="T47" fmla="*/ 60 h 265"/>
                  <a:gd name="T48" fmla="*/ 170 w 369"/>
                  <a:gd name="T49" fmla="*/ 71 h 265"/>
                  <a:gd name="T50" fmla="*/ 158 w 369"/>
                  <a:gd name="T51" fmla="*/ 82 h 265"/>
                  <a:gd name="T52" fmla="*/ 145 w 369"/>
                  <a:gd name="T53" fmla="*/ 92 h 265"/>
                  <a:gd name="T54" fmla="*/ 130 w 369"/>
                  <a:gd name="T55" fmla="*/ 102 h 265"/>
                  <a:gd name="T56" fmla="*/ 116 w 369"/>
                  <a:gd name="T57" fmla="*/ 110 h 265"/>
                  <a:gd name="T58" fmla="*/ 103 w 369"/>
                  <a:gd name="T59" fmla="*/ 118 h 265"/>
                  <a:gd name="T60" fmla="*/ 90 w 369"/>
                  <a:gd name="T61" fmla="*/ 124 h 265"/>
                  <a:gd name="T62" fmla="*/ 81 w 369"/>
                  <a:gd name="T63" fmla="*/ 127 h 265"/>
                  <a:gd name="T64" fmla="*/ 68 w 369"/>
                  <a:gd name="T65" fmla="*/ 131 h 265"/>
                  <a:gd name="T66" fmla="*/ 55 w 369"/>
                  <a:gd name="T67" fmla="*/ 132 h 265"/>
                  <a:gd name="T68" fmla="*/ 44 w 369"/>
                  <a:gd name="T69" fmla="*/ 132 h 265"/>
                  <a:gd name="T70" fmla="*/ 33 w 369"/>
                  <a:gd name="T71" fmla="*/ 131 h 265"/>
                  <a:gd name="T72" fmla="*/ 24 w 369"/>
                  <a:gd name="T73" fmla="*/ 126 h 265"/>
                  <a:gd name="T74" fmla="*/ 16 w 369"/>
                  <a:gd name="T75" fmla="*/ 119 h 265"/>
                  <a:gd name="T76" fmla="*/ 10 w 369"/>
                  <a:gd name="T77" fmla="*/ 110 h 265"/>
                  <a:gd name="T78" fmla="*/ 5 w 369"/>
                  <a:gd name="T79" fmla="*/ 96 h 265"/>
                  <a:gd name="T80" fmla="*/ 1 w 369"/>
                  <a:gd name="T81" fmla="*/ 80 h 265"/>
                  <a:gd name="T82" fmla="*/ 0 w 369"/>
                  <a:gd name="T83" fmla="*/ 65 h 265"/>
                  <a:gd name="T84" fmla="*/ 1 w 369"/>
                  <a:gd name="T85" fmla="*/ 52 h 265"/>
                  <a:gd name="T86" fmla="*/ 3 w 369"/>
                  <a:gd name="T87" fmla="*/ 39 h 265"/>
                  <a:gd name="T88" fmla="*/ 7 w 369"/>
                  <a:gd name="T89" fmla="*/ 27 h 265"/>
                  <a:gd name="T90" fmla="*/ 10 w 369"/>
                  <a:gd name="T91" fmla="*/ 16 h 265"/>
                  <a:gd name="T92" fmla="*/ 15 w 369"/>
                  <a:gd name="T93" fmla="*/ 6 h 265"/>
                  <a:gd name="T94" fmla="*/ 19 w 369"/>
                  <a:gd name="T95" fmla="*/ 0 h 265"/>
                  <a:gd name="T96" fmla="*/ 26 w 369"/>
                  <a:gd name="T97" fmla="*/ 3 h 265"/>
                  <a:gd name="T98" fmla="*/ 27 w 369"/>
                  <a:gd name="T99" fmla="*/ 5 h 26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69"/>
                  <a:gd name="T151" fmla="*/ 0 h 265"/>
                  <a:gd name="T152" fmla="*/ 369 w 369"/>
                  <a:gd name="T153" fmla="*/ 265 h 26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69" h="265">
                    <a:moveTo>
                      <a:pt x="55" y="9"/>
                    </a:moveTo>
                    <a:lnTo>
                      <a:pt x="52" y="14"/>
                    </a:lnTo>
                    <a:lnTo>
                      <a:pt x="50" y="18"/>
                    </a:lnTo>
                    <a:lnTo>
                      <a:pt x="47" y="23"/>
                    </a:lnTo>
                    <a:lnTo>
                      <a:pt x="44" y="29"/>
                    </a:lnTo>
                    <a:lnTo>
                      <a:pt x="41" y="35"/>
                    </a:lnTo>
                    <a:lnTo>
                      <a:pt x="38" y="43"/>
                    </a:lnTo>
                    <a:lnTo>
                      <a:pt x="35" y="47"/>
                    </a:lnTo>
                    <a:lnTo>
                      <a:pt x="35" y="52"/>
                    </a:lnTo>
                    <a:lnTo>
                      <a:pt x="32" y="58"/>
                    </a:lnTo>
                    <a:lnTo>
                      <a:pt x="32" y="64"/>
                    </a:lnTo>
                    <a:lnTo>
                      <a:pt x="28" y="81"/>
                    </a:lnTo>
                    <a:lnTo>
                      <a:pt x="26" y="96"/>
                    </a:lnTo>
                    <a:lnTo>
                      <a:pt x="23" y="113"/>
                    </a:lnTo>
                    <a:lnTo>
                      <a:pt x="23" y="128"/>
                    </a:lnTo>
                    <a:lnTo>
                      <a:pt x="23" y="143"/>
                    </a:lnTo>
                    <a:lnTo>
                      <a:pt x="24" y="158"/>
                    </a:lnTo>
                    <a:lnTo>
                      <a:pt x="28" y="174"/>
                    </a:lnTo>
                    <a:lnTo>
                      <a:pt x="31" y="187"/>
                    </a:lnTo>
                    <a:lnTo>
                      <a:pt x="35" y="200"/>
                    </a:lnTo>
                    <a:lnTo>
                      <a:pt x="41" y="212"/>
                    </a:lnTo>
                    <a:lnTo>
                      <a:pt x="49" y="221"/>
                    </a:lnTo>
                    <a:lnTo>
                      <a:pt x="60" y="230"/>
                    </a:lnTo>
                    <a:lnTo>
                      <a:pt x="70" y="236"/>
                    </a:lnTo>
                    <a:lnTo>
                      <a:pt x="82" y="242"/>
                    </a:lnTo>
                    <a:lnTo>
                      <a:pt x="98" y="244"/>
                    </a:lnTo>
                    <a:lnTo>
                      <a:pt x="116" y="247"/>
                    </a:lnTo>
                    <a:lnTo>
                      <a:pt x="117" y="245"/>
                    </a:lnTo>
                    <a:lnTo>
                      <a:pt x="123" y="244"/>
                    </a:lnTo>
                    <a:lnTo>
                      <a:pt x="131" y="242"/>
                    </a:lnTo>
                    <a:lnTo>
                      <a:pt x="142" y="239"/>
                    </a:lnTo>
                    <a:lnTo>
                      <a:pt x="152" y="236"/>
                    </a:lnTo>
                    <a:lnTo>
                      <a:pt x="165" y="232"/>
                    </a:lnTo>
                    <a:lnTo>
                      <a:pt x="180" y="226"/>
                    </a:lnTo>
                    <a:lnTo>
                      <a:pt x="195" y="219"/>
                    </a:lnTo>
                    <a:lnTo>
                      <a:pt x="212" y="209"/>
                    </a:lnTo>
                    <a:lnTo>
                      <a:pt x="230" y="200"/>
                    </a:lnTo>
                    <a:lnTo>
                      <a:pt x="247" y="187"/>
                    </a:lnTo>
                    <a:lnTo>
                      <a:pt x="268" y="174"/>
                    </a:lnTo>
                    <a:lnTo>
                      <a:pt x="286" y="158"/>
                    </a:lnTo>
                    <a:lnTo>
                      <a:pt x="308" y="142"/>
                    </a:lnTo>
                    <a:lnTo>
                      <a:pt x="329" y="122"/>
                    </a:lnTo>
                    <a:lnTo>
                      <a:pt x="350" y="102"/>
                    </a:lnTo>
                    <a:lnTo>
                      <a:pt x="353" y="102"/>
                    </a:lnTo>
                    <a:lnTo>
                      <a:pt x="358" y="105"/>
                    </a:lnTo>
                    <a:lnTo>
                      <a:pt x="364" y="105"/>
                    </a:lnTo>
                    <a:lnTo>
                      <a:pt x="369" y="110"/>
                    </a:lnTo>
                    <a:lnTo>
                      <a:pt x="361" y="119"/>
                    </a:lnTo>
                    <a:lnTo>
                      <a:pt x="352" y="131"/>
                    </a:lnTo>
                    <a:lnTo>
                      <a:pt x="341" y="142"/>
                    </a:lnTo>
                    <a:lnTo>
                      <a:pt x="331" y="154"/>
                    </a:lnTo>
                    <a:lnTo>
                      <a:pt x="317" y="163"/>
                    </a:lnTo>
                    <a:lnTo>
                      <a:pt x="305" y="174"/>
                    </a:lnTo>
                    <a:lnTo>
                      <a:pt x="291" y="184"/>
                    </a:lnTo>
                    <a:lnTo>
                      <a:pt x="277" y="195"/>
                    </a:lnTo>
                    <a:lnTo>
                      <a:pt x="261" y="204"/>
                    </a:lnTo>
                    <a:lnTo>
                      <a:pt x="247" y="212"/>
                    </a:lnTo>
                    <a:lnTo>
                      <a:pt x="232" y="219"/>
                    </a:lnTo>
                    <a:lnTo>
                      <a:pt x="219" y="229"/>
                    </a:lnTo>
                    <a:lnTo>
                      <a:pt x="206" y="235"/>
                    </a:lnTo>
                    <a:lnTo>
                      <a:pt x="194" y="241"/>
                    </a:lnTo>
                    <a:lnTo>
                      <a:pt x="181" y="247"/>
                    </a:lnTo>
                    <a:lnTo>
                      <a:pt x="174" y="251"/>
                    </a:lnTo>
                    <a:lnTo>
                      <a:pt x="162" y="254"/>
                    </a:lnTo>
                    <a:lnTo>
                      <a:pt x="148" y="259"/>
                    </a:lnTo>
                    <a:lnTo>
                      <a:pt x="136" y="261"/>
                    </a:lnTo>
                    <a:lnTo>
                      <a:pt x="123" y="264"/>
                    </a:lnTo>
                    <a:lnTo>
                      <a:pt x="111" y="264"/>
                    </a:lnTo>
                    <a:lnTo>
                      <a:pt x="99" y="265"/>
                    </a:lnTo>
                    <a:lnTo>
                      <a:pt x="88" y="264"/>
                    </a:lnTo>
                    <a:lnTo>
                      <a:pt x="79" y="264"/>
                    </a:lnTo>
                    <a:lnTo>
                      <a:pt x="67" y="261"/>
                    </a:lnTo>
                    <a:lnTo>
                      <a:pt x="58" y="257"/>
                    </a:lnTo>
                    <a:lnTo>
                      <a:pt x="49" y="251"/>
                    </a:lnTo>
                    <a:lnTo>
                      <a:pt x="41" y="247"/>
                    </a:lnTo>
                    <a:lnTo>
                      <a:pt x="32" y="238"/>
                    </a:lnTo>
                    <a:lnTo>
                      <a:pt x="28" y="230"/>
                    </a:lnTo>
                    <a:lnTo>
                      <a:pt x="21" y="219"/>
                    </a:lnTo>
                    <a:lnTo>
                      <a:pt x="17" y="210"/>
                    </a:lnTo>
                    <a:lnTo>
                      <a:pt x="11" y="192"/>
                    </a:lnTo>
                    <a:lnTo>
                      <a:pt x="8" y="177"/>
                    </a:lnTo>
                    <a:lnTo>
                      <a:pt x="3" y="160"/>
                    </a:lnTo>
                    <a:lnTo>
                      <a:pt x="2" y="146"/>
                    </a:lnTo>
                    <a:lnTo>
                      <a:pt x="0" y="130"/>
                    </a:lnTo>
                    <a:lnTo>
                      <a:pt x="2" y="116"/>
                    </a:lnTo>
                    <a:lnTo>
                      <a:pt x="2" y="104"/>
                    </a:lnTo>
                    <a:lnTo>
                      <a:pt x="5" y="91"/>
                    </a:lnTo>
                    <a:lnTo>
                      <a:pt x="6" y="78"/>
                    </a:lnTo>
                    <a:lnTo>
                      <a:pt x="9" y="64"/>
                    </a:lnTo>
                    <a:lnTo>
                      <a:pt x="14" y="53"/>
                    </a:lnTo>
                    <a:lnTo>
                      <a:pt x="17" y="43"/>
                    </a:lnTo>
                    <a:lnTo>
                      <a:pt x="21" y="31"/>
                    </a:lnTo>
                    <a:lnTo>
                      <a:pt x="26" y="21"/>
                    </a:lnTo>
                    <a:lnTo>
                      <a:pt x="31" y="12"/>
                    </a:lnTo>
                    <a:lnTo>
                      <a:pt x="35" y="2"/>
                    </a:lnTo>
                    <a:lnTo>
                      <a:pt x="38" y="0"/>
                    </a:lnTo>
                    <a:lnTo>
                      <a:pt x="46" y="2"/>
                    </a:lnTo>
                    <a:lnTo>
                      <a:pt x="52" y="6"/>
                    </a:lnTo>
                    <a:lnTo>
                      <a:pt x="55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6" name="Freeform 304"/>
              <p:cNvSpPr>
                <a:spLocks/>
              </p:cNvSpPr>
              <p:nvPr/>
            </p:nvSpPr>
            <p:spPr bwMode="auto">
              <a:xfrm>
                <a:off x="1331" y="2868"/>
                <a:ext cx="182" cy="181"/>
              </a:xfrm>
              <a:custGeom>
                <a:avLst/>
                <a:gdLst>
                  <a:gd name="T0" fmla="*/ 143 w 366"/>
                  <a:gd name="T1" fmla="*/ 24 h 361"/>
                  <a:gd name="T2" fmla="*/ 159 w 366"/>
                  <a:gd name="T3" fmla="*/ 37 h 361"/>
                  <a:gd name="T4" fmla="*/ 169 w 366"/>
                  <a:gd name="T5" fmla="*/ 51 h 361"/>
                  <a:gd name="T6" fmla="*/ 178 w 366"/>
                  <a:gd name="T7" fmla="*/ 66 h 361"/>
                  <a:gd name="T8" fmla="*/ 181 w 366"/>
                  <a:gd name="T9" fmla="*/ 82 h 361"/>
                  <a:gd name="T10" fmla="*/ 182 w 366"/>
                  <a:gd name="T11" fmla="*/ 100 h 361"/>
                  <a:gd name="T12" fmla="*/ 179 w 366"/>
                  <a:gd name="T13" fmla="*/ 117 h 361"/>
                  <a:gd name="T14" fmla="*/ 172 w 366"/>
                  <a:gd name="T15" fmla="*/ 136 h 361"/>
                  <a:gd name="T16" fmla="*/ 139 w 366"/>
                  <a:gd name="T17" fmla="*/ 178 h 361"/>
                  <a:gd name="T18" fmla="*/ 160 w 366"/>
                  <a:gd name="T19" fmla="*/ 140 h 361"/>
                  <a:gd name="T20" fmla="*/ 168 w 366"/>
                  <a:gd name="T21" fmla="*/ 123 h 361"/>
                  <a:gd name="T22" fmla="*/ 174 w 366"/>
                  <a:gd name="T23" fmla="*/ 108 h 361"/>
                  <a:gd name="T24" fmla="*/ 174 w 366"/>
                  <a:gd name="T25" fmla="*/ 93 h 361"/>
                  <a:gd name="T26" fmla="*/ 172 w 366"/>
                  <a:gd name="T27" fmla="*/ 79 h 361"/>
                  <a:gd name="T28" fmla="*/ 165 w 366"/>
                  <a:gd name="T29" fmla="*/ 66 h 361"/>
                  <a:gd name="T30" fmla="*/ 158 w 366"/>
                  <a:gd name="T31" fmla="*/ 53 h 361"/>
                  <a:gd name="T32" fmla="*/ 147 w 366"/>
                  <a:gd name="T33" fmla="*/ 41 h 361"/>
                  <a:gd name="T34" fmla="*/ 136 w 366"/>
                  <a:gd name="T35" fmla="*/ 31 h 361"/>
                  <a:gd name="T36" fmla="*/ 120 w 366"/>
                  <a:gd name="T37" fmla="*/ 21 h 361"/>
                  <a:gd name="T38" fmla="*/ 104 w 366"/>
                  <a:gd name="T39" fmla="*/ 15 h 361"/>
                  <a:gd name="T40" fmla="*/ 89 w 366"/>
                  <a:gd name="T41" fmla="*/ 11 h 361"/>
                  <a:gd name="T42" fmla="*/ 74 w 366"/>
                  <a:gd name="T43" fmla="*/ 14 h 361"/>
                  <a:gd name="T44" fmla="*/ 58 w 366"/>
                  <a:gd name="T45" fmla="*/ 20 h 361"/>
                  <a:gd name="T46" fmla="*/ 43 w 366"/>
                  <a:gd name="T47" fmla="*/ 31 h 361"/>
                  <a:gd name="T48" fmla="*/ 27 w 366"/>
                  <a:gd name="T49" fmla="*/ 48 h 361"/>
                  <a:gd name="T50" fmla="*/ 12 w 366"/>
                  <a:gd name="T51" fmla="*/ 72 h 361"/>
                  <a:gd name="T52" fmla="*/ 6 w 366"/>
                  <a:gd name="T53" fmla="*/ 74 h 361"/>
                  <a:gd name="T54" fmla="*/ 0 w 366"/>
                  <a:gd name="T55" fmla="*/ 75 h 361"/>
                  <a:gd name="T56" fmla="*/ 4 w 366"/>
                  <a:gd name="T57" fmla="*/ 64 h 361"/>
                  <a:gd name="T58" fmla="*/ 13 w 366"/>
                  <a:gd name="T59" fmla="*/ 50 h 361"/>
                  <a:gd name="T60" fmla="*/ 23 w 366"/>
                  <a:gd name="T61" fmla="*/ 33 h 361"/>
                  <a:gd name="T62" fmla="*/ 37 w 366"/>
                  <a:gd name="T63" fmla="*/ 18 h 361"/>
                  <a:gd name="T64" fmla="*/ 54 w 366"/>
                  <a:gd name="T65" fmla="*/ 5 h 361"/>
                  <a:gd name="T66" fmla="*/ 77 w 366"/>
                  <a:gd name="T67" fmla="*/ 0 h 361"/>
                  <a:gd name="T68" fmla="*/ 103 w 366"/>
                  <a:gd name="T69" fmla="*/ 3 h 361"/>
                  <a:gd name="T70" fmla="*/ 135 w 366"/>
                  <a:gd name="T71" fmla="*/ 18 h 36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66"/>
                  <a:gd name="T109" fmla="*/ 0 h 361"/>
                  <a:gd name="T110" fmla="*/ 366 w 366"/>
                  <a:gd name="T111" fmla="*/ 361 h 36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66" h="361">
                    <a:moveTo>
                      <a:pt x="271" y="36"/>
                    </a:moveTo>
                    <a:lnTo>
                      <a:pt x="288" y="48"/>
                    </a:lnTo>
                    <a:lnTo>
                      <a:pt x="305" y="61"/>
                    </a:lnTo>
                    <a:lnTo>
                      <a:pt x="319" y="73"/>
                    </a:lnTo>
                    <a:lnTo>
                      <a:pt x="331" y="88"/>
                    </a:lnTo>
                    <a:lnTo>
                      <a:pt x="340" y="102"/>
                    </a:lnTo>
                    <a:lnTo>
                      <a:pt x="349" y="117"/>
                    </a:lnTo>
                    <a:lnTo>
                      <a:pt x="357" y="132"/>
                    </a:lnTo>
                    <a:lnTo>
                      <a:pt x="363" y="149"/>
                    </a:lnTo>
                    <a:lnTo>
                      <a:pt x="364" y="164"/>
                    </a:lnTo>
                    <a:lnTo>
                      <a:pt x="366" y="182"/>
                    </a:lnTo>
                    <a:lnTo>
                      <a:pt x="366" y="199"/>
                    </a:lnTo>
                    <a:lnTo>
                      <a:pt x="364" y="217"/>
                    </a:lnTo>
                    <a:lnTo>
                      <a:pt x="360" y="234"/>
                    </a:lnTo>
                    <a:lnTo>
                      <a:pt x="354" y="254"/>
                    </a:lnTo>
                    <a:lnTo>
                      <a:pt x="346" y="272"/>
                    </a:lnTo>
                    <a:lnTo>
                      <a:pt x="337" y="292"/>
                    </a:lnTo>
                    <a:lnTo>
                      <a:pt x="280" y="356"/>
                    </a:lnTo>
                    <a:lnTo>
                      <a:pt x="252" y="361"/>
                    </a:lnTo>
                    <a:lnTo>
                      <a:pt x="322" y="280"/>
                    </a:lnTo>
                    <a:lnTo>
                      <a:pt x="331" y="263"/>
                    </a:lnTo>
                    <a:lnTo>
                      <a:pt x="338" y="246"/>
                    </a:lnTo>
                    <a:lnTo>
                      <a:pt x="344" y="231"/>
                    </a:lnTo>
                    <a:lnTo>
                      <a:pt x="349" y="216"/>
                    </a:lnTo>
                    <a:lnTo>
                      <a:pt x="349" y="199"/>
                    </a:lnTo>
                    <a:lnTo>
                      <a:pt x="349" y="185"/>
                    </a:lnTo>
                    <a:lnTo>
                      <a:pt x="347" y="170"/>
                    </a:lnTo>
                    <a:lnTo>
                      <a:pt x="346" y="158"/>
                    </a:lnTo>
                    <a:lnTo>
                      <a:pt x="338" y="143"/>
                    </a:lnTo>
                    <a:lnTo>
                      <a:pt x="332" y="131"/>
                    </a:lnTo>
                    <a:lnTo>
                      <a:pt x="325" y="117"/>
                    </a:lnTo>
                    <a:lnTo>
                      <a:pt x="317" y="105"/>
                    </a:lnTo>
                    <a:lnTo>
                      <a:pt x="306" y="93"/>
                    </a:lnTo>
                    <a:lnTo>
                      <a:pt x="296" y="82"/>
                    </a:lnTo>
                    <a:lnTo>
                      <a:pt x="284" y="71"/>
                    </a:lnTo>
                    <a:lnTo>
                      <a:pt x="273" y="62"/>
                    </a:lnTo>
                    <a:lnTo>
                      <a:pt x="256" y="51"/>
                    </a:lnTo>
                    <a:lnTo>
                      <a:pt x="241" y="41"/>
                    </a:lnTo>
                    <a:lnTo>
                      <a:pt x="226" y="35"/>
                    </a:lnTo>
                    <a:lnTo>
                      <a:pt x="210" y="29"/>
                    </a:lnTo>
                    <a:lnTo>
                      <a:pt x="195" y="24"/>
                    </a:lnTo>
                    <a:lnTo>
                      <a:pt x="178" y="22"/>
                    </a:lnTo>
                    <a:lnTo>
                      <a:pt x="163" y="22"/>
                    </a:lnTo>
                    <a:lnTo>
                      <a:pt x="148" y="27"/>
                    </a:lnTo>
                    <a:lnTo>
                      <a:pt x="133" y="30"/>
                    </a:lnTo>
                    <a:lnTo>
                      <a:pt x="116" y="39"/>
                    </a:lnTo>
                    <a:lnTo>
                      <a:pt x="101" y="48"/>
                    </a:lnTo>
                    <a:lnTo>
                      <a:pt x="86" y="62"/>
                    </a:lnTo>
                    <a:lnTo>
                      <a:pt x="69" y="77"/>
                    </a:lnTo>
                    <a:lnTo>
                      <a:pt x="54" y="96"/>
                    </a:lnTo>
                    <a:lnTo>
                      <a:pt x="40" y="118"/>
                    </a:lnTo>
                    <a:lnTo>
                      <a:pt x="25" y="144"/>
                    </a:lnTo>
                    <a:lnTo>
                      <a:pt x="20" y="146"/>
                    </a:lnTo>
                    <a:lnTo>
                      <a:pt x="12" y="147"/>
                    </a:lnTo>
                    <a:lnTo>
                      <a:pt x="3" y="149"/>
                    </a:lnTo>
                    <a:lnTo>
                      <a:pt x="0" y="149"/>
                    </a:lnTo>
                    <a:lnTo>
                      <a:pt x="3" y="140"/>
                    </a:lnTo>
                    <a:lnTo>
                      <a:pt x="9" y="128"/>
                    </a:lnTo>
                    <a:lnTo>
                      <a:pt x="17" y="114"/>
                    </a:lnTo>
                    <a:lnTo>
                      <a:pt x="26" y="99"/>
                    </a:lnTo>
                    <a:lnTo>
                      <a:pt x="34" y="82"/>
                    </a:lnTo>
                    <a:lnTo>
                      <a:pt x="46" y="65"/>
                    </a:lnTo>
                    <a:lnTo>
                      <a:pt x="58" y="50"/>
                    </a:lnTo>
                    <a:lnTo>
                      <a:pt x="75" y="35"/>
                    </a:lnTo>
                    <a:lnTo>
                      <a:pt x="90" y="21"/>
                    </a:lnTo>
                    <a:lnTo>
                      <a:pt x="108" y="10"/>
                    </a:lnTo>
                    <a:lnTo>
                      <a:pt x="130" y="3"/>
                    </a:lnTo>
                    <a:lnTo>
                      <a:pt x="154" y="0"/>
                    </a:lnTo>
                    <a:lnTo>
                      <a:pt x="178" y="0"/>
                    </a:lnTo>
                    <a:lnTo>
                      <a:pt x="207" y="6"/>
                    </a:lnTo>
                    <a:lnTo>
                      <a:pt x="238" y="16"/>
                    </a:lnTo>
                    <a:lnTo>
                      <a:pt x="271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7" name="Freeform 305"/>
              <p:cNvSpPr>
                <a:spLocks/>
              </p:cNvSpPr>
              <p:nvPr/>
            </p:nvSpPr>
            <p:spPr bwMode="auto">
              <a:xfrm>
                <a:off x="1293" y="2938"/>
                <a:ext cx="48" cy="65"/>
              </a:xfrm>
              <a:custGeom>
                <a:avLst/>
                <a:gdLst>
                  <a:gd name="T0" fmla="*/ 32 w 98"/>
                  <a:gd name="T1" fmla="*/ 1 h 131"/>
                  <a:gd name="T2" fmla="*/ 34 w 98"/>
                  <a:gd name="T3" fmla="*/ 0 h 131"/>
                  <a:gd name="T4" fmla="*/ 38 w 98"/>
                  <a:gd name="T5" fmla="*/ 0 h 131"/>
                  <a:gd name="T6" fmla="*/ 40 w 98"/>
                  <a:gd name="T7" fmla="*/ 0 h 131"/>
                  <a:gd name="T8" fmla="*/ 43 w 98"/>
                  <a:gd name="T9" fmla="*/ 0 h 131"/>
                  <a:gd name="T10" fmla="*/ 46 w 98"/>
                  <a:gd name="T11" fmla="*/ 0 h 131"/>
                  <a:gd name="T12" fmla="*/ 47 w 98"/>
                  <a:gd name="T13" fmla="*/ 3 h 131"/>
                  <a:gd name="T14" fmla="*/ 47 w 98"/>
                  <a:gd name="T15" fmla="*/ 6 h 131"/>
                  <a:gd name="T16" fmla="*/ 48 w 98"/>
                  <a:gd name="T17" fmla="*/ 9 h 131"/>
                  <a:gd name="T18" fmla="*/ 47 w 98"/>
                  <a:gd name="T19" fmla="*/ 11 h 131"/>
                  <a:gd name="T20" fmla="*/ 46 w 98"/>
                  <a:gd name="T21" fmla="*/ 13 h 131"/>
                  <a:gd name="T22" fmla="*/ 44 w 98"/>
                  <a:gd name="T23" fmla="*/ 14 h 131"/>
                  <a:gd name="T24" fmla="*/ 43 w 98"/>
                  <a:gd name="T25" fmla="*/ 13 h 131"/>
                  <a:gd name="T26" fmla="*/ 40 w 98"/>
                  <a:gd name="T27" fmla="*/ 10 h 131"/>
                  <a:gd name="T28" fmla="*/ 39 w 98"/>
                  <a:gd name="T29" fmla="*/ 9 h 131"/>
                  <a:gd name="T30" fmla="*/ 37 w 98"/>
                  <a:gd name="T31" fmla="*/ 9 h 131"/>
                  <a:gd name="T32" fmla="*/ 36 w 98"/>
                  <a:gd name="T33" fmla="*/ 10 h 131"/>
                  <a:gd name="T34" fmla="*/ 33 w 98"/>
                  <a:gd name="T35" fmla="*/ 11 h 131"/>
                  <a:gd name="T36" fmla="*/ 30 w 98"/>
                  <a:gd name="T37" fmla="*/ 14 h 131"/>
                  <a:gd name="T38" fmla="*/ 27 w 98"/>
                  <a:gd name="T39" fmla="*/ 17 h 131"/>
                  <a:gd name="T40" fmla="*/ 24 w 98"/>
                  <a:gd name="T41" fmla="*/ 20 h 131"/>
                  <a:gd name="T42" fmla="*/ 21 w 98"/>
                  <a:gd name="T43" fmla="*/ 23 h 131"/>
                  <a:gd name="T44" fmla="*/ 19 w 98"/>
                  <a:gd name="T45" fmla="*/ 27 h 131"/>
                  <a:gd name="T46" fmla="*/ 17 w 98"/>
                  <a:gd name="T47" fmla="*/ 30 h 131"/>
                  <a:gd name="T48" fmla="*/ 15 w 98"/>
                  <a:gd name="T49" fmla="*/ 35 h 131"/>
                  <a:gd name="T50" fmla="*/ 13 w 98"/>
                  <a:gd name="T51" fmla="*/ 39 h 131"/>
                  <a:gd name="T52" fmla="*/ 12 w 98"/>
                  <a:gd name="T53" fmla="*/ 43 h 131"/>
                  <a:gd name="T54" fmla="*/ 10 w 98"/>
                  <a:gd name="T55" fmla="*/ 46 h 131"/>
                  <a:gd name="T56" fmla="*/ 10 w 98"/>
                  <a:gd name="T57" fmla="*/ 49 h 131"/>
                  <a:gd name="T58" fmla="*/ 10 w 98"/>
                  <a:gd name="T59" fmla="*/ 52 h 131"/>
                  <a:gd name="T60" fmla="*/ 12 w 98"/>
                  <a:gd name="T61" fmla="*/ 55 h 131"/>
                  <a:gd name="T62" fmla="*/ 13 w 98"/>
                  <a:gd name="T63" fmla="*/ 58 h 131"/>
                  <a:gd name="T64" fmla="*/ 17 w 98"/>
                  <a:gd name="T65" fmla="*/ 60 h 131"/>
                  <a:gd name="T66" fmla="*/ 14 w 98"/>
                  <a:gd name="T67" fmla="*/ 60 h 131"/>
                  <a:gd name="T68" fmla="*/ 13 w 98"/>
                  <a:gd name="T69" fmla="*/ 62 h 131"/>
                  <a:gd name="T70" fmla="*/ 13 w 98"/>
                  <a:gd name="T71" fmla="*/ 64 h 131"/>
                  <a:gd name="T72" fmla="*/ 12 w 98"/>
                  <a:gd name="T73" fmla="*/ 65 h 131"/>
                  <a:gd name="T74" fmla="*/ 7 w 98"/>
                  <a:gd name="T75" fmla="*/ 63 h 131"/>
                  <a:gd name="T76" fmla="*/ 4 w 98"/>
                  <a:gd name="T77" fmla="*/ 60 h 131"/>
                  <a:gd name="T78" fmla="*/ 1 w 98"/>
                  <a:gd name="T79" fmla="*/ 56 h 131"/>
                  <a:gd name="T80" fmla="*/ 1 w 98"/>
                  <a:gd name="T81" fmla="*/ 53 h 131"/>
                  <a:gd name="T82" fmla="*/ 0 w 98"/>
                  <a:gd name="T83" fmla="*/ 48 h 131"/>
                  <a:gd name="T84" fmla="*/ 1 w 98"/>
                  <a:gd name="T85" fmla="*/ 43 h 131"/>
                  <a:gd name="T86" fmla="*/ 1 w 98"/>
                  <a:gd name="T87" fmla="*/ 38 h 131"/>
                  <a:gd name="T88" fmla="*/ 4 w 98"/>
                  <a:gd name="T89" fmla="*/ 33 h 131"/>
                  <a:gd name="T90" fmla="*/ 7 w 98"/>
                  <a:gd name="T91" fmla="*/ 27 h 131"/>
                  <a:gd name="T92" fmla="*/ 10 w 98"/>
                  <a:gd name="T93" fmla="*/ 23 h 131"/>
                  <a:gd name="T94" fmla="*/ 13 w 98"/>
                  <a:gd name="T95" fmla="*/ 17 h 131"/>
                  <a:gd name="T96" fmla="*/ 17 w 98"/>
                  <a:gd name="T97" fmla="*/ 13 h 131"/>
                  <a:gd name="T98" fmla="*/ 20 w 98"/>
                  <a:gd name="T99" fmla="*/ 8 h 131"/>
                  <a:gd name="T100" fmla="*/ 24 w 98"/>
                  <a:gd name="T101" fmla="*/ 5 h 131"/>
                  <a:gd name="T102" fmla="*/ 28 w 98"/>
                  <a:gd name="T103" fmla="*/ 2 h 131"/>
                  <a:gd name="T104" fmla="*/ 32 w 98"/>
                  <a:gd name="T105" fmla="*/ 1 h 131"/>
                  <a:gd name="T106" fmla="*/ 32 w 98"/>
                  <a:gd name="T107" fmla="*/ 1 h 13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8"/>
                  <a:gd name="T163" fmla="*/ 0 h 131"/>
                  <a:gd name="T164" fmla="*/ 98 w 98"/>
                  <a:gd name="T165" fmla="*/ 131 h 13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8" h="131">
                    <a:moveTo>
                      <a:pt x="66" y="2"/>
                    </a:moveTo>
                    <a:lnTo>
                      <a:pt x="70" y="0"/>
                    </a:lnTo>
                    <a:lnTo>
                      <a:pt x="78" y="0"/>
                    </a:lnTo>
                    <a:lnTo>
                      <a:pt x="82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96" y="6"/>
                    </a:lnTo>
                    <a:lnTo>
                      <a:pt x="96" y="12"/>
                    </a:lnTo>
                    <a:lnTo>
                      <a:pt x="98" y="19"/>
                    </a:lnTo>
                    <a:lnTo>
                      <a:pt x="96" y="23"/>
                    </a:lnTo>
                    <a:lnTo>
                      <a:pt x="93" y="26"/>
                    </a:lnTo>
                    <a:lnTo>
                      <a:pt x="90" y="28"/>
                    </a:lnTo>
                    <a:lnTo>
                      <a:pt x="88" y="26"/>
                    </a:lnTo>
                    <a:lnTo>
                      <a:pt x="82" y="20"/>
                    </a:lnTo>
                    <a:lnTo>
                      <a:pt x="79" y="19"/>
                    </a:lnTo>
                    <a:lnTo>
                      <a:pt x="76" y="19"/>
                    </a:lnTo>
                    <a:lnTo>
                      <a:pt x="73" y="20"/>
                    </a:lnTo>
                    <a:lnTo>
                      <a:pt x="67" y="23"/>
                    </a:lnTo>
                    <a:lnTo>
                      <a:pt x="61" y="29"/>
                    </a:lnTo>
                    <a:lnTo>
                      <a:pt x="55" y="34"/>
                    </a:lnTo>
                    <a:lnTo>
                      <a:pt x="49" y="40"/>
                    </a:lnTo>
                    <a:lnTo>
                      <a:pt x="43" y="47"/>
                    </a:lnTo>
                    <a:lnTo>
                      <a:pt x="38" y="55"/>
                    </a:lnTo>
                    <a:lnTo>
                      <a:pt x="34" y="61"/>
                    </a:lnTo>
                    <a:lnTo>
                      <a:pt x="31" y="70"/>
                    </a:lnTo>
                    <a:lnTo>
                      <a:pt x="26" y="78"/>
                    </a:lnTo>
                    <a:lnTo>
                      <a:pt x="24" y="86"/>
                    </a:lnTo>
                    <a:lnTo>
                      <a:pt x="21" y="93"/>
                    </a:lnTo>
                    <a:lnTo>
                      <a:pt x="21" y="99"/>
                    </a:lnTo>
                    <a:lnTo>
                      <a:pt x="21" y="105"/>
                    </a:lnTo>
                    <a:lnTo>
                      <a:pt x="24" y="111"/>
                    </a:lnTo>
                    <a:lnTo>
                      <a:pt x="27" y="116"/>
                    </a:lnTo>
                    <a:lnTo>
                      <a:pt x="34" y="121"/>
                    </a:lnTo>
                    <a:lnTo>
                      <a:pt x="29" y="121"/>
                    </a:lnTo>
                    <a:lnTo>
                      <a:pt x="27" y="125"/>
                    </a:lnTo>
                    <a:lnTo>
                      <a:pt x="26" y="128"/>
                    </a:lnTo>
                    <a:lnTo>
                      <a:pt x="24" y="131"/>
                    </a:lnTo>
                    <a:lnTo>
                      <a:pt x="14" y="127"/>
                    </a:lnTo>
                    <a:lnTo>
                      <a:pt x="8" y="121"/>
                    </a:lnTo>
                    <a:lnTo>
                      <a:pt x="3" y="113"/>
                    </a:lnTo>
                    <a:lnTo>
                      <a:pt x="2" y="107"/>
                    </a:lnTo>
                    <a:lnTo>
                      <a:pt x="0" y="96"/>
                    </a:lnTo>
                    <a:lnTo>
                      <a:pt x="2" y="87"/>
                    </a:lnTo>
                    <a:lnTo>
                      <a:pt x="3" y="76"/>
                    </a:lnTo>
                    <a:lnTo>
                      <a:pt x="9" y="67"/>
                    </a:lnTo>
                    <a:lnTo>
                      <a:pt x="14" y="55"/>
                    </a:lnTo>
                    <a:lnTo>
                      <a:pt x="20" y="46"/>
                    </a:lnTo>
                    <a:lnTo>
                      <a:pt x="26" y="35"/>
                    </a:lnTo>
                    <a:lnTo>
                      <a:pt x="34" y="26"/>
                    </a:lnTo>
                    <a:lnTo>
                      <a:pt x="41" y="17"/>
                    </a:lnTo>
                    <a:lnTo>
                      <a:pt x="49" y="11"/>
                    </a:lnTo>
                    <a:lnTo>
                      <a:pt x="58" y="5"/>
                    </a:lnTo>
                    <a:lnTo>
                      <a:pt x="6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8" name="Freeform 306"/>
              <p:cNvSpPr>
                <a:spLocks/>
              </p:cNvSpPr>
              <p:nvPr/>
            </p:nvSpPr>
            <p:spPr bwMode="auto">
              <a:xfrm>
                <a:off x="1353" y="3005"/>
                <a:ext cx="29" cy="31"/>
              </a:xfrm>
              <a:custGeom>
                <a:avLst/>
                <a:gdLst>
                  <a:gd name="T0" fmla="*/ 5 w 58"/>
                  <a:gd name="T1" fmla="*/ 0 h 63"/>
                  <a:gd name="T2" fmla="*/ 7 w 58"/>
                  <a:gd name="T3" fmla="*/ 3 h 63"/>
                  <a:gd name="T4" fmla="*/ 10 w 58"/>
                  <a:gd name="T5" fmla="*/ 6 h 63"/>
                  <a:gd name="T6" fmla="*/ 13 w 58"/>
                  <a:gd name="T7" fmla="*/ 9 h 63"/>
                  <a:gd name="T8" fmla="*/ 15 w 58"/>
                  <a:gd name="T9" fmla="*/ 12 h 63"/>
                  <a:gd name="T10" fmla="*/ 18 w 58"/>
                  <a:gd name="T11" fmla="*/ 15 h 63"/>
                  <a:gd name="T12" fmla="*/ 21 w 58"/>
                  <a:gd name="T13" fmla="*/ 18 h 63"/>
                  <a:gd name="T14" fmla="*/ 24 w 58"/>
                  <a:gd name="T15" fmla="*/ 20 h 63"/>
                  <a:gd name="T16" fmla="*/ 29 w 58"/>
                  <a:gd name="T17" fmla="*/ 24 h 63"/>
                  <a:gd name="T18" fmla="*/ 29 w 58"/>
                  <a:gd name="T19" fmla="*/ 24 h 63"/>
                  <a:gd name="T20" fmla="*/ 29 w 58"/>
                  <a:gd name="T21" fmla="*/ 27 h 63"/>
                  <a:gd name="T22" fmla="*/ 28 w 58"/>
                  <a:gd name="T23" fmla="*/ 28 h 63"/>
                  <a:gd name="T24" fmla="*/ 27 w 58"/>
                  <a:gd name="T25" fmla="*/ 30 h 63"/>
                  <a:gd name="T26" fmla="*/ 24 w 58"/>
                  <a:gd name="T27" fmla="*/ 31 h 63"/>
                  <a:gd name="T28" fmla="*/ 21 w 58"/>
                  <a:gd name="T29" fmla="*/ 31 h 63"/>
                  <a:gd name="T30" fmla="*/ 19 w 58"/>
                  <a:gd name="T31" fmla="*/ 30 h 63"/>
                  <a:gd name="T32" fmla="*/ 15 w 58"/>
                  <a:gd name="T33" fmla="*/ 30 h 63"/>
                  <a:gd name="T34" fmla="*/ 10 w 58"/>
                  <a:gd name="T35" fmla="*/ 27 h 63"/>
                  <a:gd name="T36" fmla="*/ 7 w 58"/>
                  <a:gd name="T37" fmla="*/ 24 h 63"/>
                  <a:gd name="T38" fmla="*/ 3 w 58"/>
                  <a:gd name="T39" fmla="*/ 20 h 63"/>
                  <a:gd name="T40" fmla="*/ 2 w 58"/>
                  <a:gd name="T41" fmla="*/ 18 h 63"/>
                  <a:gd name="T42" fmla="*/ 0 w 58"/>
                  <a:gd name="T43" fmla="*/ 15 h 63"/>
                  <a:gd name="T44" fmla="*/ 0 w 58"/>
                  <a:gd name="T45" fmla="*/ 13 h 63"/>
                  <a:gd name="T46" fmla="*/ 0 w 58"/>
                  <a:gd name="T47" fmla="*/ 10 h 63"/>
                  <a:gd name="T48" fmla="*/ 1 w 58"/>
                  <a:gd name="T49" fmla="*/ 7 h 63"/>
                  <a:gd name="T50" fmla="*/ 2 w 58"/>
                  <a:gd name="T51" fmla="*/ 3 h 63"/>
                  <a:gd name="T52" fmla="*/ 5 w 58"/>
                  <a:gd name="T53" fmla="*/ 0 h 63"/>
                  <a:gd name="T54" fmla="*/ 5 w 58"/>
                  <a:gd name="T55" fmla="*/ 0 h 6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58"/>
                  <a:gd name="T85" fmla="*/ 0 h 63"/>
                  <a:gd name="T86" fmla="*/ 58 w 58"/>
                  <a:gd name="T87" fmla="*/ 63 h 6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58" h="63">
                    <a:moveTo>
                      <a:pt x="10" y="0"/>
                    </a:moveTo>
                    <a:lnTo>
                      <a:pt x="14" y="6"/>
                    </a:lnTo>
                    <a:lnTo>
                      <a:pt x="20" y="12"/>
                    </a:lnTo>
                    <a:lnTo>
                      <a:pt x="25" y="19"/>
                    </a:lnTo>
                    <a:lnTo>
                      <a:pt x="31" y="25"/>
                    </a:lnTo>
                    <a:lnTo>
                      <a:pt x="35" y="31"/>
                    </a:lnTo>
                    <a:lnTo>
                      <a:pt x="42" y="37"/>
                    </a:lnTo>
                    <a:lnTo>
                      <a:pt x="48" y="41"/>
                    </a:lnTo>
                    <a:lnTo>
                      <a:pt x="58" y="48"/>
                    </a:lnTo>
                    <a:lnTo>
                      <a:pt x="58" y="49"/>
                    </a:lnTo>
                    <a:lnTo>
                      <a:pt x="58" y="54"/>
                    </a:lnTo>
                    <a:lnTo>
                      <a:pt x="55" y="57"/>
                    </a:lnTo>
                    <a:lnTo>
                      <a:pt x="54" y="61"/>
                    </a:lnTo>
                    <a:lnTo>
                      <a:pt x="48" y="63"/>
                    </a:lnTo>
                    <a:lnTo>
                      <a:pt x="42" y="63"/>
                    </a:lnTo>
                    <a:lnTo>
                      <a:pt x="37" y="61"/>
                    </a:lnTo>
                    <a:lnTo>
                      <a:pt x="31" y="61"/>
                    </a:lnTo>
                    <a:lnTo>
                      <a:pt x="20" y="55"/>
                    </a:lnTo>
                    <a:lnTo>
                      <a:pt x="13" y="48"/>
                    </a:lnTo>
                    <a:lnTo>
                      <a:pt x="6" y="41"/>
                    </a:lnTo>
                    <a:lnTo>
                      <a:pt x="3" y="37"/>
                    </a:lnTo>
                    <a:lnTo>
                      <a:pt x="0" y="31"/>
                    </a:lnTo>
                    <a:lnTo>
                      <a:pt x="0" y="26"/>
                    </a:lnTo>
                    <a:lnTo>
                      <a:pt x="0" y="20"/>
                    </a:lnTo>
                    <a:lnTo>
                      <a:pt x="2" y="14"/>
                    </a:lnTo>
                    <a:lnTo>
                      <a:pt x="3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79" name="Freeform 307"/>
              <p:cNvSpPr>
                <a:spLocks/>
              </p:cNvSpPr>
              <p:nvPr/>
            </p:nvSpPr>
            <p:spPr bwMode="auto">
              <a:xfrm>
                <a:off x="1322" y="3058"/>
                <a:ext cx="35" cy="36"/>
              </a:xfrm>
              <a:custGeom>
                <a:avLst/>
                <a:gdLst>
                  <a:gd name="T0" fmla="*/ 3 w 71"/>
                  <a:gd name="T1" fmla="*/ 0 h 72"/>
                  <a:gd name="T2" fmla="*/ 7 w 71"/>
                  <a:gd name="T3" fmla="*/ 5 h 72"/>
                  <a:gd name="T4" fmla="*/ 11 w 71"/>
                  <a:gd name="T5" fmla="*/ 9 h 72"/>
                  <a:gd name="T6" fmla="*/ 14 w 71"/>
                  <a:gd name="T7" fmla="*/ 10 h 72"/>
                  <a:gd name="T8" fmla="*/ 17 w 71"/>
                  <a:gd name="T9" fmla="*/ 13 h 72"/>
                  <a:gd name="T10" fmla="*/ 20 w 71"/>
                  <a:gd name="T11" fmla="*/ 16 h 72"/>
                  <a:gd name="T12" fmla="*/ 24 w 71"/>
                  <a:gd name="T13" fmla="*/ 19 h 72"/>
                  <a:gd name="T14" fmla="*/ 26 w 71"/>
                  <a:gd name="T15" fmla="*/ 22 h 72"/>
                  <a:gd name="T16" fmla="*/ 29 w 71"/>
                  <a:gd name="T17" fmla="*/ 24 h 72"/>
                  <a:gd name="T18" fmla="*/ 31 w 71"/>
                  <a:gd name="T19" fmla="*/ 27 h 72"/>
                  <a:gd name="T20" fmla="*/ 33 w 71"/>
                  <a:gd name="T21" fmla="*/ 29 h 72"/>
                  <a:gd name="T22" fmla="*/ 35 w 71"/>
                  <a:gd name="T23" fmla="*/ 34 h 72"/>
                  <a:gd name="T24" fmla="*/ 35 w 71"/>
                  <a:gd name="T25" fmla="*/ 36 h 72"/>
                  <a:gd name="T26" fmla="*/ 31 w 71"/>
                  <a:gd name="T27" fmla="*/ 36 h 72"/>
                  <a:gd name="T28" fmla="*/ 27 w 71"/>
                  <a:gd name="T29" fmla="*/ 36 h 72"/>
                  <a:gd name="T30" fmla="*/ 24 w 71"/>
                  <a:gd name="T31" fmla="*/ 34 h 72"/>
                  <a:gd name="T32" fmla="*/ 21 w 71"/>
                  <a:gd name="T33" fmla="*/ 34 h 72"/>
                  <a:gd name="T34" fmla="*/ 17 w 71"/>
                  <a:gd name="T35" fmla="*/ 31 h 72"/>
                  <a:gd name="T36" fmla="*/ 14 w 71"/>
                  <a:gd name="T37" fmla="*/ 29 h 72"/>
                  <a:gd name="T38" fmla="*/ 11 w 71"/>
                  <a:gd name="T39" fmla="*/ 26 h 72"/>
                  <a:gd name="T40" fmla="*/ 8 w 71"/>
                  <a:gd name="T41" fmla="*/ 24 h 72"/>
                  <a:gd name="T42" fmla="*/ 5 w 71"/>
                  <a:gd name="T43" fmla="*/ 20 h 72"/>
                  <a:gd name="T44" fmla="*/ 4 w 71"/>
                  <a:gd name="T45" fmla="*/ 18 h 72"/>
                  <a:gd name="T46" fmla="*/ 2 w 71"/>
                  <a:gd name="T47" fmla="*/ 14 h 72"/>
                  <a:gd name="T48" fmla="*/ 1 w 71"/>
                  <a:gd name="T49" fmla="*/ 11 h 72"/>
                  <a:gd name="T50" fmla="*/ 0 w 71"/>
                  <a:gd name="T51" fmla="*/ 9 h 72"/>
                  <a:gd name="T52" fmla="*/ 1 w 71"/>
                  <a:gd name="T53" fmla="*/ 5 h 72"/>
                  <a:gd name="T54" fmla="*/ 1 w 71"/>
                  <a:gd name="T55" fmla="*/ 2 h 72"/>
                  <a:gd name="T56" fmla="*/ 3 w 71"/>
                  <a:gd name="T57" fmla="*/ 0 h 72"/>
                  <a:gd name="T58" fmla="*/ 3 w 71"/>
                  <a:gd name="T59" fmla="*/ 0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71"/>
                  <a:gd name="T91" fmla="*/ 0 h 72"/>
                  <a:gd name="T92" fmla="*/ 71 w 71"/>
                  <a:gd name="T93" fmla="*/ 72 h 72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71" h="72">
                    <a:moveTo>
                      <a:pt x="7" y="0"/>
                    </a:moveTo>
                    <a:lnTo>
                      <a:pt x="14" y="9"/>
                    </a:lnTo>
                    <a:lnTo>
                      <a:pt x="23" y="18"/>
                    </a:lnTo>
                    <a:lnTo>
                      <a:pt x="28" y="21"/>
                    </a:lnTo>
                    <a:lnTo>
                      <a:pt x="34" y="27"/>
                    </a:lnTo>
                    <a:lnTo>
                      <a:pt x="40" y="32"/>
                    </a:lnTo>
                    <a:lnTo>
                      <a:pt x="48" y="38"/>
                    </a:lnTo>
                    <a:lnTo>
                      <a:pt x="52" y="44"/>
                    </a:lnTo>
                    <a:lnTo>
                      <a:pt x="58" y="49"/>
                    </a:lnTo>
                    <a:lnTo>
                      <a:pt x="63" y="55"/>
                    </a:lnTo>
                    <a:lnTo>
                      <a:pt x="67" y="59"/>
                    </a:lnTo>
                    <a:lnTo>
                      <a:pt x="71" y="67"/>
                    </a:lnTo>
                    <a:lnTo>
                      <a:pt x="71" y="72"/>
                    </a:lnTo>
                    <a:lnTo>
                      <a:pt x="63" y="72"/>
                    </a:lnTo>
                    <a:lnTo>
                      <a:pt x="55" y="72"/>
                    </a:lnTo>
                    <a:lnTo>
                      <a:pt x="48" y="68"/>
                    </a:lnTo>
                    <a:lnTo>
                      <a:pt x="42" y="67"/>
                    </a:lnTo>
                    <a:lnTo>
                      <a:pt x="34" y="62"/>
                    </a:lnTo>
                    <a:lnTo>
                      <a:pt x="28" y="58"/>
                    </a:lnTo>
                    <a:lnTo>
                      <a:pt x="22" y="53"/>
                    </a:lnTo>
                    <a:lnTo>
                      <a:pt x="17" y="49"/>
                    </a:lnTo>
                    <a:lnTo>
                      <a:pt x="11" y="41"/>
                    </a:lnTo>
                    <a:lnTo>
                      <a:pt x="8" y="35"/>
                    </a:lnTo>
                    <a:lnTo>
                      <a:pt x="4" y="29"/>
                    </a:lnTo>
                    <a:lnTo>
                      <a:pt x="2" y="23"/>
                    </a:lnTo>
                    <a:lnTo>
                      <a:pt x="0" y="17"/>
                    </a:lnTo>
                    <a:lnTo>
                      <a:pt x="2" y="9"/>
                    </a:lnTo>
                    <a:lnTo>
                      <a:pt x="2" y="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0" name="Freeform 308"/>
              <p:cNvSpPr>
                <a:spLocks/>
              </p:cNvSpPr>
              <p:nvPr/>
            </p:nvSpPr>
            <p:spPr bwMode="auto">
              <a:xfrm>
                <a:off x="1348" y="3043"/>
                <a:ext cx="63" cy="38"/>
              </a:xfrm>
              <a:custGeom>
                <a:avLst/>
                <a:gdLst>
                  <a:gd name="T0" fmla="*/ 61 w 125"/>
                  <a:gd name="T1" fmla="*/ 0 h 77"/>
                  <a:gd name="T2" fmla="*/ 61 w 125"/>
                  <a:gd name="T3" fmla="*/ 1 h 77"/>
                  <a:gd name="T4" fmla="*/ 63 w 125"/>
                  <a:gd name="T5" fmla="*/ 3 h 77"/>
                  <a:gd name="T6" fmla="*/ 63 w 125"/>
                  <a:gd name="T7" fmla="*/ 7 h 77"/>
                  <a:gd name="T8" fmla="*/ 62 w 125"/>
                  <a:gd name="T9" fmla="*/ 10 h 77"/>
                  <a:gd name="T10" fmla="*/ 59 w 125"/>
                  <a:gd name="T11" fmla="*/ 11 h 77"/>
                  <a:gd name="T12" fmla="*/ 56 w 125"/>
                  <a:gd name="T13" fmla="*/ 11 h 77"/>
                  <a:gd name="T14" fmla="*/ 54 w 125"/>
                  <a:gd name="T15" fmla="*/ 12 h 77"/>
                  <a:gd name="T16" fmla="*/ 51 w 125"/>
                  <a:gd name="T17" fmla="*/ 13 h 77"/>
                  <a:gd name="T18" fmla="*/ 47 w 125"/>
                  <a:gd name="T19" fmla="*/ 15 h 77"/>
                  <a:gd name="T20" fmla="*/ 42 w 125"/>
                  <a:gd name="T21" fmla="*/ 18 h 77"/>
                  <a:gd name="T22" fmla="*/ 40 w 125"/>
                  <a:gd name="T23" fmla="*/ 20 h 77"/>
                  <a:gd name="T24" fmla="*/ 37 w 125"/>
                  <a:gd name="T25" fmla="*/ 23 h 77"/>
                  <a:gd name="T26" fmla="*/ 34 w 125"/>
                  <a:gd name="T27" fmla="*/ 26 h 77"/>
                  <a:gd name="T28" fmla="*/ 31 w 125"/>
                  <a:gd name="T29" fmla="*/ 30 h 77"/>
                  <a:gd name="T30" fmla="*/ 29 w 125"/>
                  <a:gd name="T31" fmla="*/ 32 h 77"/>
                  <a:gd name="T32" fmla="*/ 26 w 125"/>
                  <a:gd name="T33" fmla="*/ 35 h 77"/>
                  <a:gd name="T34" fmla="*/ 22 w 125"/>
                  <a:gd name="T35" fmla="*/ 37 h 77"/>
                  <a:gd name="T36" fmla="*/ 19 w 125"/>
                  <a:gd name="T37" fmla="*/ 38 h 77"/>
                  <a:gd name="T38" fmla="*/ 16 w 125"/>
                  <a:gd name="T39" fmla="*/ 37 h 77"/>
                  <a:gd name="T40" fmla="*/ 13 w 125"/>
                  <a:gd name="T41" fmla="*/ 36 h 77"/>
                  <a:gd name="T42" fmla="*/ 10 w 125"/>
                  <a:gd name="T43" fmla="*/ 34 h 77"/>
                  <a:gd name="T44" fmla="*/ 7 w 125"/>
                  <a:gd name="T45" fmla="*/ 32 h 77"/>
                  <a:gd name="T46" fmla="*/ 5 w 125"/>
                  <a:gd name="T47" fmla="*/ 29 h 77"/>
                  <a:gd name="T48" fmla="*/ 3 w 125"/>
                  <a:gd name="T49" fmla="*/ 26 h 77"/>
                  <a:gd name="T50" fmla="*/ 1 w 125"/>
                  <a:gd name="T51" fmla="*/ 23 h 77"/>
                  <a:gd name="T52" fmla="*/ 0 w 125"/>
                  <a:gd name="T53" fmla="*/ 20 h 77"/>
                  <a:gd name="T54" fmla="*/ 1 w 125"/>
                  <a:gd name="T55" fmla="*/ 17 h 77"/>
                  <a:gd name="T56" fmla="*/ 3 w 125"/>
                  <a:gd name="T57" fmla="*/ 16 h 77"/>
                  <a:gd name="T58" fmla="*/ 5 w 125"/>
                  <a:gd name="T59" fmla="*/ 15 h 77"/>
                  <a:gd name="T60" fmla="*/ 6 w 125"/>
                  <a:gd name="T61" fmla="*/ 15 h 77"/>
                  <a:gd name="T62" fmla="*/ 9 w 125"/>
                  <a:gd name="T63" fmla="*/ 19 h 77"/>
                  <a:gd name="T64" fmla="*/ 13 w 125"/>
                  <a:gd name="T65" fmla="*/ 23 h 77"/>
                  <a:gd name="T66" fmla="*/ 17 w 125"/>
                  <a:gd name="T67" fmla="*/ 25 h 77"/>
                  <a:gd name="T68" fmla="*/ 20 w 125"/>
                  <a:gd name="T69" fmla="*/ 26 h 77"/>
                  <a:gd name="T70" fmla="*/ 22 w 125"/>
                  <a:gd name="T71" fmla="*/ 24 h 77"/>
                  <a:gd name="T72" fmla="*/ 24 w 125"/>
                  <a:gd name="T73" fmla="*/ 22 h 77"/>
                  <a:gd name="T74" fmla="*/ 26 w 125"/>
                  <a:gd name="T75" fmla="*/ 19 h 77"/>
                  <a:gd name="T76" fmla="*/ 30 w 125"/>
                  <a:gd name="T77" fmla="*/ 16 h 77"/>
                  <a:gd name="T78" fmla="*/ 32 w 125"/>
                  <a:gd name="T79" fmla="*/ 14 h 77"/>
                  <a:gd name="T80" fmla="*/ 34 w 125"/>
                  <a:gd name="T81" fmla="*/ 11 h 77"/>
                  <a:gd name="T82" fmla="*/ 37 w 125"/>
                  <a:gd name="T83" fmla="*/ 10 h 77"/>
                  <a:gd name="T84" fmla="*/ 41 w 125"/>
                  <a:gd name="T85" fmla="*/ 8 h 77"/>
                  <a:gd name="T86" fmla="*/ 44 w 125"/>
                  <a:gd name="T87" fmla="*/ 5 h 77"/>
                  <a:gd name="T88" fmla="*/ 49 w 125"/>
                  <a:gd name="T89" fmla="*/ 3 h 77"/>
                  <a:gd name="T90" fmla="*/ 54 w 125"/>
                  <a:gd name="T91" fmla="*/ 1 h 77"/>
                  <a:gd name="T92" fmla="*/ 61 w 125"/>
                  <a:gd name="T93" fmla="*/ 0 h 77"/>
                  <a:gd name="T94" fmla="*/ 61 w 125"/>
                  <a:gd name="T95" fmla="*/ 0 h 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5"/>
                  <a:gd name="T145" fmla="*/ 0 h 77"/>
                  <a:gd name="T146" fmla="*/ 125 w 125"/>
                  <a:gd name="T147" fmla="*/ 77 h 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5" h="77">
                    <a:moveTo>
                      <a:pt x="121" y="0"/>
                    </a:moveTo>
                    <a:lnTo>
                      <a:pt x="122" y="2"/>
                    </a:lnTo>
                    <a:lnTo>
                      <a:pt x="125" y="7"/>
                    </a:lnTo>
                    <a:lnTo>
                      <a:pt x="125" y="14"/>
                    </a:lnTo>
                    <a:lnTo>
                      <a:pt x="124" y="20"/>
                    </a:lnTo>
                    <a:lnTo>
                      <a:pt x="118" y="22"/>
                    </a:lnTo>
                    <a:lnTo>
                      <a:pt x="111" y="23"/>
                    </a:lnTo>
                    <a:lnTo>
                      <a:pt x="107" y="25"/>
                    </a:lnTo>
                    <a:lnTo>
                      <a:pt x="102" y="26"/>
                    </a:lnTo>
                    <a:lnTo>
                      <a:pt x="93" y="31"/>
                    </a:lnTo>
                    <a:lnTo>
                      <a:pt x="84" y="37"/>
                    </a:lnTo>
                    <a:lnTo>
                      <a:pt x="79" y="40"/>
                    </a:lnTo>
                    <a:lnTo>
                      <a:pt x="73" y="46"/>
                    </a:lnTo>
                    <a:lnTo>
                      <a:pt x="67" y="52"/>
                    </a:lnTo>
                    <a:lnTo>
                      <a:pt x="61" y="61"/>
                    </a:lnTo>
                    <a:lnTo>
                      <a:pt x="57" y="64"/>
                    </a:lnTo>
                    <a:lnTo>
                      <a:pt x="51" y="71"/>
                    </a:lnTo>
                    <a:lnTo>
                      <a:pt x="43" y="74"/>
                    </a:lnTo>
                    <a:lnTo>
                      <a:pt x="38" y="77"/>
                    </a:lnTo>
                    <a:lnTo>
                      <a:pt x="32" y="75"/>
                    </a:lnTo>
                    <a:lnTo>
                      <a:pt x="26" y="72"/>
                    </a:lnTo>
                    <a:lnTo>
                      <a:pt x="19" y="69"/>
                    </a:lnTo>
                    <a:lnTo>
                      <a:pt x="14" y="64"/>
                    </a:lnTo>
                    <a:lnTo>
                      <a:pt x="9" y="58"/>
                    </a:lnTo>
                    <a:lnTo>
                      <a:pt x="5" y="52"/>
                    </a:lnTo>
                    <a:lnTo>
                      <a:pt x="2" y="46"/>
                    </a:lnTo>
                    <a:lnTo>
                      <a:pt x="0" y="40"/>
                    </a:lnTo>
                    <a:lnTo>
                      <a:pt x="2" y="35"/>
                    </a:lnTo>
                    <a:lnTo>
                      <a:pt x="5" y="32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7" y="39"/>
                    </a:lnTo>
                    <a:lnTo>
                      <a:pt x="26" y="46"/>
                    </a:lnTo>
                    <a:lnTo>
                      <a:pt x="34" y="51"/>
                    </a:lnTo>
                    <a:lnTo>
                      <a:pt x="40" y="52"/>
                    </a:lnTo>
                    <a:lnTo>
                      <a:pt x="43" y="49"/>
                    </a:lnTo>
                    <a:lnTo>
                      <a:pt x="47" y="45"/>
                    </a:lnTo>
                    <a:lnTo>
                      <a:pt x="52" y="39"/>
                    </a:lnTo>
                    <a:lnTo>
                      <a:pt x="60" y="32"/>
                    </a:lnTo>
                    <a:lnTo>
                      <a:pt x="63" y="28"/>
                    </a:lnTo>
                    <a:lnTo>
                      <a:pt x="67" y="23"/>
                    </a:lnTo>
                    <a:lnTo>
                      <a:pt x="73" y="20"/>
                    </a:lnTo>
                    <a:lnTo>
                      <a:pt x="81" y="17"/>
                    </a:lnTo>
                    <a:lnTo>
                      <a:pt x="87" y="11"/>
                    </a:lnTo>
                    <a:lnTo>
                      <a:pt x="98" y="7"/>
                    </a:lnTo>
                    <a:lnTo>
                      <a:pt x="108" y="3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1" name="Freeform 309"/>
              <p:cNvSpPr>
                <a:spLocks/>
              </p:cNvSpPr>
              <p:nvPr/>
            </p:nvSpPr>
            <p:spPr bwMode="auto">
              <a:xfrm>
                <a:off x="1396" y="3051"/>
                <a:ext cx="30" cy="22"/>
              </a:xfrm>
              <a:custGeom>
                <a:avLst/>
                <a:gdLst>
                  <a:gd name="T0" fmla="*/ 4 w 60"/>
                  <a:gd name="T1" fmla="*/ 0 h 44"/>
                  <a:gd name="T2" fmla="*/ 6 w 60"/>
                  <a:gd name="T3" fmla="*/ 3 h 44"/>
                  <a:gd name="T4" fmla="*/ 10 w 60"/>
                  <a:gd name="T5" fmla="*/ 5 h 44"/>
                  <a:gd name="T6" fmla="*/ 12 w 60"/>
                  <a:gd name="T7" fmla="*/ 6 h 44"/>
                  <a:gd name="T8" fmla="*/ 14 w 60"/>
                  <a:gd name="T9" fmla="*/ 7 h 44"/>
                  <a:gd name="T10" fmla="*/ 15 w 60"/>
                  <a:gd name="T11" fmla="*/ 9 h 44"/>
                  <a:gd name="T12" fmla="*/ 19 w 60"/>
                  <a:gd name="T13" fmla="*/ 10 h 44"/>
                  <a:gd name="T14" fmla="*/ 22 w 60"/>
                  <a:gd name="T15" fmla="*/ 11 h 44"/>
                  <a:gd name="T16" fmla="*/ 27 w 60"/>
                  <a:gd name="T17" fmla="*/ 14 h 44"/>
                  <a:gd name="T18" fmla="*/ 29 w 60"/>
                  <a:gd name="T19" fmla="*/ 16 h 44"/>
                  <a:gd name="T20" fmla="*/ 30 w 60"/>
                  <a:gd name="T21" fmla="*/ 19 h 44"/>
                  <a:gd name="T22" fmla="*/ 27 w 60"/>
                  <a:gd name="T23" fmla="*/ 20 h 44"/>
                  <a:gd name="T24" fmla="*/ 24 w 60"/>
                  <a:gd name="T25" fmla="*/ 21 h 44"/>
                  <a:gd name="T26" fmla="*/ 20 w 60"/>
                  <a:gd name="T27" fmla="*/ 22 h 44"/>
                  <a:gd name="T28" fmla="*/ 19 w 60"/>
                  <a:gd name="T29" fmla="*/ 22 h 44"/>
                  <a:gd name="T30" fmla="*/ 15 w 60"/>
                  <a:gd name="T31" fmla="*/ 21 h 44"/>
                  <a:gd name="T32" fmla="*/ 11 w 60"/>
                  <a:gd name="T33" fmla="*/ 20 h 44"/>
                  <a:gd name="T34" fmla="*/ 6 w 60"/>
                  <a:gd name="T35" fmla="*/ 18 h 44"/>
                  <a:gd name="T36" fmla="*/ 4 w 60"/>
                  <a:gd name="T37" fmla="*/ 15 h 44"/>
                  <a:gd name="T38" fmla="*/ 1 w 60"/>
                  <a:gd name="T39" fmla="*/ 11 h 44"/>
                  <a:gd name="T40" fmla="*/ 0 w 60"/>
                  <a:gd name="T41" fmla="*/ 9 h 44"/>
                  <a:gd name="T42" fmla="*/ 1 w 60"/>
                  <a:gd name="T43" fmla="*/ 4 h 44"/>
                  <a:gd name="T44" fmla="*/ 4 w 60"/>
                  <a:gd name="T45" fmla="*/ 0 h 44"/>
                  <a:gd name="T46" fmla="*/ 4 w 60"/>
                  <a:gd name="T47" fmla="*/ 0 h 4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0"/>
                  <a:gd name="T73" fmla="*/ 0 h 44"/>
                  <a:gd name="T74" fmla="*/ 60 w 60"/>
                  <a:gd name="T75" fmla="*/ 44 h 4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0" h="44">
                    <a:moveTo>
                      <a:pt x="8" y="0"/>
                    </a:moveTo>
                    <a:lnTo>
                      <a:pt x="12" y="5"/>
                    </a:lnTo>
                    <a:lnTo>
                      <a:pt x="20" y="9"/>
                    </a:lnTo>
                    <a:lnTo>
                      <a:pt x="23" y="12"/>
                    </a:lnTo>
                    <a:lnTo>
                      <a:pt x="28" y="15"/>
                    </a:lnTo>
                    <a:lnTo>
                      <a:pt x="31" y="17"/>
                    </a:lnTo>
                    <a:lnTo>
                      <a:pt x="37" y="20"/>
                    </a:lnTo>
                    <a:lnTo>
                      <a:pt x="43" y="23"/>
                    </a:lnTo>
                    <a:lnTo>
                      <a:pt x="54" y="28"/>
                    </a:lnTo>
                    <a:lnTo>
                      <a:pt x="58" y="32"/>
                    </a:lnTo>
                    <a:lnTo>
                      <a:pt x="60" y="38"/>
                    </a:lnTo>
                    <a:lnTo>
                      <a:pt x="54" y="40"/>
                    </a:lnTo>
                    <a:lnTo>
                      <a:pt x="47" y="41"/>
                    </a:lnTo>
                    <a:lnTo>
                      <a:pt x="40" y="43"/>
                    </a:lnTo>
                    <a:lnTo>
                      <a:pt x="37" y="44"/>
                    </a:lnTo>
                    <a:lnTo>
                      <a:pt x="29" y="41"/>
                    </a:lnTo>
                    <a:lnTo>
                      <a:pt x="22" y="40"/>
                    </a:lnTo>
                    <a:lnTo>
                      <a:pt x="12" y="35"/>
                    </a:lnTo>
                    <a:lnTo>
                      <a:pt x="8" y="31"/>
                    </a:lnTo>
                    <a:lnTo>
                      <a:pt x="2" y="23"/>
                    </a:lnTo>
                    <a:lnTo>
                      <a:pt x="0" y="17"/>
                    </a:lnTo>
                    <a:lnTo>
                      <a:pt x="2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2" name="Freeform 310"/>
              <p:cNvSpPr>
                <a:spLocks/>
              </p:cNvSpPr>
              <p:nvPr/>
            </p:nvSpPr>
            <p:spPr bwMode="auto">
              <a:xfrm>
                <a:off x="998" y="2944"/>
                <a:ext cx="310" cy="183"/>
              </a:xfrm>
              <a:custGeom>
                <a:avLst/>
                <a:gdLst>
                  <a:gd name="T0" fmla="*/ 226 w 620"/>
                  <a:gd name="T1" fmla="*/ 3 h 366"/>
                  <a:gd name="T2" fmla="*/ 236 w 620"/>
                  <a:gd name="T3" fmla="*/ 3 h 366"/>
                  <a:gd name="T4" fmla="*/ 247 w 620"/>
                  <a:gd name="T5" fmla="*/ 1 h 366"/>
                  <a:gd name="T6" fmla="*/ 259 w 620"/>
                  <a:gd name="T7" fmla="*/ 1 h 366"/>
                  <a:gd name="T8" fmla="*/ 271 w 620"/>
                  <a:gd name="T9" fmla="*/ 0 h 366"/>
                  <a:gd name="T10" fmla="*/ 283 w 620"/>
                  <a:gd name="T11" fmla="*/ 0 h 366"/>
                  <a:gd name="T12" fmla="*/ 294 w 620"/>
                  <a:gd name="T13" fmla="*/ 0 h 366"/>
                  <a:gd name="T14" fmla="*/ 305 w 620"/>
                  <a:gd name="T15" fmla="*/ 0 h 366"/>
                  <a:gd name="T16" fmla="*/ 310 w 620"/>
                  <a:gd name="T17" fmla="*/ 3 h 366"/>
                  <a:gd name="T18" fmla="*/ 309 w 620"/>
                  <a:gd name="T19" fmla="*/ 10 h 366"/>
                  <a:gd name="T20" fmla="*/ 303 w 620"/>
                  <a:gd name="T21" fmla="*/ 12 h 366"/>
                  <a:gd name="T22" fmla="*/ 289 w 620"/>
                  <a:gd name="T23" fmla="*/ 11 h 366"/>
                  <a:gd name="T24" fmla="*/ 275 w 620"/>
                  <a:gd name="T25" fmla="*/ 12 h 366"/>
                  <a:gd name="T26" fmla="*/ 261 w 620"/>
                  <a:gd name="T27" fmla="*/ 12 h 366"/>
                  <a:gd name="T28" fmla="*/ 246 w 620"/>
                  <a:gd name="T29" fmla="*/ 14 h 366"/>
                  <a:gd name="T30" fmla="*/ 231 w 620"/>
                  <a:gd name="T31" fmla="*/ 14 h 366"/>
                  <a:gd name="T32" fmla="*/ 217 w 620"/>
                  <a:gd name="T33" fmla="*/ 16 h 366"/>
                  <a:gd name="T34" fmla="*/ 205 w 620"/>
                  <a:gd name="T35" fmla="*/ 18 h 366"/>
                  <a:gd name="T36" fmla="*/ 188 w 620"/>
                  <a:gd name="T37" fmla="*/ 22 h 366"/>
                  <a:gd name="T38" fmla="*/ 163 w 620"/>
                  <a:gd name="T39" fmla="*/ 30 h 366"/>
                  <a:gd name="T40" fmla="*/ 139 w 620"/>
                  <a:gd name="T41" fmla="*/ 44 h 366"/>
                  <a:gd name="T42" fmla="*/ 115 w 620"/>
                  <a:gd name="T43" fmla="*/ 61 h 366"/>
                  <a:gd name="T44" fmla="*/ 92 w 620"/>
                  <a:gd name="T45" fmla="*/ 80 h 366"/>
                  <a:gd name="T46" fmla="*/ 71 w 620"/>
                  <a:gd name="T47" fmla="*/ 100 h 366"/>
                  <a:gd name="T48" fmla="*/ 51 w 620"/>
                  <a:gd name="T49" fmla="*/ 121 h 366"/>
                  <a:gd name="T50" fmla="*/ 36 w 620"/>
                  <a:gd name="T51" fmla="*/ 141 h 366"/>
                  <a:gd name="T52" fmla="*/ 26 w 620"/>
                  <a:gd name="T53" fmla="*/ 152 h 366"/>
                  <a:gd name="T54" fmla="*/ 21 w 620"/>
                  <a:gd name="T55" fmla="*/ 159 h 366"/>
                  <a:gd name="T56" fmla="*/ 15 w 620"/>
                  <a:gd name="T57" fmla="*/ 168 h 366"/>
                  <a:gd name="T58" fmla="*/ 10 w 620"/>
                  <a:gd name="T59" fmla="*/ 178 h 366"/>
                  <a:gd name="T60" fmla="*/ 5 w 620"/>
                  <a:gd name="T61" fmla="*/ 181 h 366"/>
                  <a:gd name="T62" fmla="*/ 1 w 620"/>
                  <a:gd name="T63" fmla="*/ 175 h 366"/>
                  <a:gd name="T64" fmla="*/ 5 w 620"/>
                  <a:gd name="T65" fmla="*/ 164 h 366"/>
                  <a:gd name="T66" fmla="*/ 17 w 620"/>
                  <a:gd name="T67" fmla="*/ 147 h 366"/>
                  <a:gd name="T68" fmla="*/ 29 w 620"/>
                  <a:gd name="T69" fmla="*/ 131 h 366"/>
                  <a:gd name="T70" fmla="*/ 41 w 620"/>
                  <a:gd name="T71" fmla="*/ 115 h 366"/>
                  <a:gd name="T72" fmla="*/ 54 w 620"/>
                  <a:gd name="T73" fmla="*/ 100 h 366"/>
                  <a:gd name="T74" fmla="*/ 70 w 620"/>
                  <a:gd name="T75" fmla="*/ 86 h 366"/>
                  <a:gd name="T76" fmla="*/ 86 w 620"/>
                  <a:gd name="T77" fmla="*/ 71 h 366"/>
                  <a:gd name="T78" fmla="*/ 104 w 620"/>
                  <a:gd name="T79" fmla="*/ 56 h 366"/>
                  <a:gd name="T80" fmla="*/ 120 w 620"/>
                  <a:gd name="T81" fmla="*/ 43 h 366"/>
                  <a:gd name="T82" fmla="*/ 133 w 620"/>
                  <a:gd name="T83" fmla="*/ 34 h 366"/>
                  <a:gd name="T84" fmla="*/ 146 w 620"/>
                  <a:gd name="T85" fmla="*/ 25 h 366"/>
                  <a:gd name="T86" fmla="*/ 158 w 620"/>
                  <a:gd name="T87" fmla="*/ 20 h 366"/>
                  <a:gd name="T88" fmla="*/ 171 w 620"/>
                  <a:gd name="T89" fmla="*/ 13 h 366"/>
                  <a:gd name="T90" fmla="*/ 185 w 620"/>
                  <a:gd name="T91" fmla="*/ 10 h 366"/>
                  <a:gd name="T92" fmla="*/ 200 w 620"/>
                  <a:gd name="T93" fmla="*/ 6 h 366"/>
                  <a:gd name="T94" fmla="*/ 214 w 620"/>
                  <a:gd name="T95" fmla="*/ 4 h 366"/>
                  <a:gd name="T96" fmla="*/ 222 w 620"/>
                  <a:gd name="T97" fmla="*/ 4 h 36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20"/>
                  <a:gd name="T148" fmla="*/ 0 h 366"/>
                  <a:gd name="T149" fmla="*/ 620 w 620"/>
                  <a:gd name="T150" fmla="*/ 366 h 36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20" h="366">
                    <a:moveTo>
                      <a:pt x="444" y="8"/>
                    </a:moveTo>
                    <a:lnTo>
                      <a:pt x="452" y="7"/>
                    </a:lnTo>
                    <a:lnTo>
                      <a:pt x="463" y="5"/>
                    </a:lnTo>
                    <a:lnTo>
                      <a:pt x="472" y="5"/>
                    </a:lnTo>
                    <a:lnTo>
                      <a:pt x="484" y="5"/>
                    </a:lnTo>
                    <a:lnTo>
                      <a:pt x="495" y="3"/>
                    </a:lnTo>
                    <a:lnTo>
                      <a:pt x="507" y="2"/>
                    </a:lnTo>
                    <a:lnTo>
                      <a:pt x="517" y="2"/>
                    </a:lnTo>
                    <a:lnTo>
                      <a:pt x="531" y="2"/>
                    </a:lnTo>
                    <a:lnTo>
                      <a:pt x="542" y="0"/>
                    </a:lnTo>
                    <a:lnTo>
                      <a:pt x="554" y="0"/>
                    </a:lnTo>
                    <a:lnTo>
                      <a:pt x="565" y="0"/>
                    </a:lnTo>
                    <a:lnTo>
                      <a:pt x="577" y="0"/>
                    </a:lnTo>
                    <a:lnTo>
                      <a:pt x="588" y="0"/>
                    </a:lnTo>
                    <a:lnTo>
                      <a:pt x="600" y="0"/>
                    </a:lnTo>
                    <a:lnTo>
                      <a:pt x="609" y="0"/>
                    </a:lnTo>
                    <a:lnTo>
                      <a:pt x="620" y="2"/>
                    </a:lnTo>
                    <a:lnTo>
                      <a:pt x="620" y="7"/>
                    </a:lnTo>
                    <a:lnTo>
                      <a:pt x="620" y="14"/>
                    </a:lnTo>
                    <a:lnTo>
                      <a:pt x="618" y="19"/>
                    </a:lnTo>
                    <a:lnTo>
                      <a:pt x="620" y="25"/>
                    </a:lnTo>
                    <a:lnTo>
                      <a:pt x="606" y="25"/>
                    </a:lnTo>
                    <a:lnTo>
                      <a:pt x="592" y="23"/>
                    </a:lnTo>
                    <a:lnTo>
                      <a:pt x="578" y="23"/>
                    </a:lnTo>
                    <a:lnTo>
                      <a:pt x="565" y="25"/>
                    </a:lnTo>
                    <a:lnTo>
                      <a:pt x="549" y="25"/>
                    </a:lnTo>
                    <a:lnTo>
                      <a:pt x="536" y="25"/>
                    </a:lnTo>
                    <a:lnTo>
                      <a:pt x="521" y="25"/>
                    </a:lnTo>
                    <a:lnTo>
                      <a:pt x="507" y="28"/>
                    </a:lnTo>
                    <a:lnTo>
                      <a:pt x="492" y="28"/>
                    </a:lnTo>
                    <a:lnTo>
                      <a:pt x="478" y="28"/>
                    </a:lnTo>
                    <a:lnTo>
                      <a:pt x="463" y="29"/>
                    </a:lnTo>
                    <a:lnTo>
                      <a:pt x="450" y="32"/>
                    </a:lnTo>
                    <a:lnTo>
                      <a:pt x="435" y="32"/>
                    </a:lnTo>
                    <a:lnTo>
                      <a:pt x="423" y="35"/>
                    </a:lnTo>
                    <a:lnTo>
                      <a:pt x="411" y="35"/>
                    </a:lnTo>
                    <a:lnTo>
                      <a:pt x="400" y="39"/>
                    </a:lnTo>
                    <a:lnTo>
                      <a:pt x="376" y="43"/>
                    </a:lnTo>
                    <a:lnTo>
                      <a:pt x="351" y="49"/>
                    </a:lnTo>
                    <a:lnTo>
                      <a:pt x="327" y="60"/>
                    </a:lnTo>
                    <a:lnTo>
                      <a:pt x="303" y="74"/>
                    </a:lnTo>
                    <a:lnTo>
                      <a:pt x="277" y="87"/>
                    </a:lnTo>
                    <a:lnTo>
                      <a:pt x="254" y="104"/>
                    </a:lnTo>
                    <a:lnTo>
                      <a:pt x="230" y="122"/>
                    </a:lnTo>
                    <a:lnTo>
                      <a:pt x="208" y="142"/>
                    </a:lnTo>
                    <a:lnTo>
                      <a:pt x="184" y="160"/>
                    </a:lnTo>
                    <a:lnTo>
                      <a:pt x="164" y="180"/>
                    </a:lnTo>
                    <a:lnTo>
                      <a:pt x="141" y="201"/>
                    </a:lnTo>
                    <a:lnTo>
                      <a:pt x="123" y="223"/>
                    </a:lnTo>
                    <a:lnTo>
                      <a:pt x="103" y="243"/>
                    </a:lnTo>
                    <a:lnTo>
                      <a:pt x="86" y="262"/>
                    </a:lnTo>
                    <a:lnTo>
                      <a:pt x="71" y="281"/>
                    </a:lnTo>
                    <a:lnTo>
                      <a:pt x="58" y="301"/>
                    </a:lnTo>
                    <a:lnTo>
                      <a:pt x="53" y="304"/>
                    </a:lnTo>
                    <a:lnTo>
                      <a:pt x="48" y="310"/>
                    </a:lnTo>
                    <a:lnTo>
                      <a:pt x="42" y="317"/>
                    </a:lnTo>
                    <a:lnTo>
                      <a:pt x="36" y="326"/>
                    </a:lnTo>
                    <a:lnTo>
                      <a:pt x="30" y="336"/>
                    </a:lnTo>
                    <a:lnTo>
                      <a:pt x="26" y="346"/>
                    </a:lnTo>
                    <a:lnTo>
                      <a:pt x="19" y="355"/>
                    </a:lnTo>
                    <a:lnTo>
                      <a:pt x="16" y="366"/>
                    </a:lnTo>
                    <a:lnTo>
                      <a:pt x="10" y="361"/>
                    </a:lnTo>
                    <a:lnTo>
                      <a:pt x="6" y="355"/>
                    </a:lnTo>
                    <a:lnTo>
                      <a:pt x="3" y="349"/>
                    </a:lnTo>
                    <a:lnTo>
                      <a:pt x="0" y="346"/>
                    </a:lnTo>
                    <a:lnTo>
                      <a:pt x="9" y="328"/>
                    </a:lnTo>
                    <a:lnTo>
                      <a:pt x="21" y="310"/>
                    </a:lnTo>
                    <a:lnTo>
                      <a:pt x="33" y="293"/>
                    </a:lnTo>
                    <a:lnTo>
                      <a:pt x="45" y="276"/>
                    </a:lnTo>
                    <a:lnTo>
                      <a:pt x="58" y="261"/>
                    </a:lnTo>
                    <a:lnTo>
                      <a:pt x="70" y="246"/>
                    </a:lnTo>
                    <a:lnTo>
                      <a:pt x="82" y="230"/>
                    </a:lnTo>
                    <a:lnTo>
                      <a:pt x="97" y="217"/>
                    </a:lnTo>
                    <a:lnTo>
                      <a:pt x="109" y="201"/>
                    </a:lnTo>
                    <a:lnTo>
                      <a:pt x="125" y="188"/>
                    </a:lnTo>
                    <a:lnTo>
                      <a:pt x="140" y="171"/>
                    </a:lnTo>
                    <a:lnTo>
                      <a:pt x="157" y="157"/>
                    </a:lnTo>
                    <a:lnTo>
                      <a:pt x="172" y="142"/>
                    </a:lnTo>
                    <a:lnTo>
                      <a:pt x="192" y="128"/>
                    </a:lnTo>
                    <a:lnTo>
                      <a:pt x="208" y="112"/>
                    </a:lnTo>
                    <a:lnTo>
                      <a:pt x="230" y="96"/>
                    </a:lnTo>
                    <a:lnTo>
                      <a:pt x="240" y="86"/>
                    </a:lnTo>
                    <a:lnTo>
                      <a:pt x="252" y="77"/>
                    </a:lnTo>
                    <a:lnTo>
                      <a:pt x="265" y="67"/>
                    </a:lnTo>
                    <a:lnTo>
                      <a:pt x="277" y="60"/>
                    </a:lnTo>
                    <a:lnTo>
                      <a:pt x="291" y="51"/>
                    </a:lnTo>
                    <a:lnTo>
                      <a:pt x="303" y="45"/>
                    </a:lnTo>
                    <a:lnTo>
                      <a:pt x="316" y="39"/>
                    </a:lnTo>
                    <a:lnTo>
                      <a:pt x="330" y="32"/>
                    </a:lnTo>
                    <a:lnTo>
                      <a:pt x="342" y="26"/>
                    </a:lnTo>
                    <a:lnTo>
                      <a:pt x="356" y="22"/>
                    </a:lnTo>
                    <a:lnTo>
                      <a:pt x="370" y="19"/>
                    </a:lnTo>
                    <a:lnTo>
                      <a:pt x="387" y="14"/>
                    </a:lnTo>
                    <a:lnTo>
                      <a:pt x="400" y="11"/>
                    </a:lnTo>
                    <a:lnTo>
                      <a:pt x="414" y="10"/>
                    </a:lnTo>
                    <a:lnTo>
                      <a:pt x="429" y="8"/>
                    </a:lnTo>
                    <a:lnTo>
                      <a:pt x="44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3" name="Freeform 311"/>
              <p:cNvSpPr>
                <a:spLocks/>
              </p:cNvSpPr>
              <p:nvPr/>
            </p:nvSpPr>
            <p:spPr bwMode="auto">
              <a:xfrm>
                <a:off x="1206" y="3083"/>
                <a:ext cx="218" cy="321"/>
              </a:xfrm>
              <a:custGeom>
                <a:avLst/>
                <a:gdLst>
                  <a:gd name="T0" fmla="*/ 204 w 438"/>
                  <a:gd name="T1" fmla="*/ 4 h 643"/>
                  <a:gd name="T2" fmla="*/ 210 w 438"/>
                  <a:gd name="T3" fmla="*/ 0 h 643"/>
                  <a:gd name="T4" fmla="*/ 213 w 438"/>
                  <a:gd name="T5" fmla="*/ 7 h 643"/>
                  <a:gd name="T6" fmla="*/ 216 w 438"/>
                  <a:gd name="T7" fmla="*/ 17 h 643"/>
                  <a:gd name="T8" fmla="*/ 217 w 438"/>
                  <a:gd name="T9" fmla="*/ 26 h 643"/>
                  <a:gd name="T10" fmla="*/ 218 w 438"/>
                  <a:gd name="T11" fmla="*/ 36 h 643"/>
                  <a:gd name="T12" fmla="*/ 218 w 438"/>
                  <a:gd name="T13" fmla="*/ 45 h 643"/>
                  <a:gd name="T14" fmla="*/ 217 w 438"/>
                  <a:gd name="T15" fmla="*/ 52 h 643"/>
                  <a:gd name="T16" fmla="*/ 217 w 438"/>
                  <a:gd name="T17" fmla="*/ 59 h 643"/>
                  <a:gd name="T18" fmla="*/ 217 w 438"/>
                  <a:gd name="T19" fmla="*/ 65 h 643"/>
                  <a:gd name="T20" fmla="*/ 213 w 438"/>
                  <a:gd name="T21" fmla="*/ 86 h 643"/>
                  <a:gd name="T22" fmla="*/ 208 w 438"/>
                  <a:gd name="T23" fmla="*/ 120 h 643"/>
                  <a:gd name="T24" fmla="*/ 203 w 438"/>
                  <a:gd name="T25" fmla="*/ 153 h 643"/>
                  <a:gd name="T26" fmla="*/ 197 w 438"/>
                  <a:gd name="T27" fmla="*/ 183 h 643"/>
                  <a:gd name="T28" fmla="*/ 190 w 438"/>
                  <a:gd name="T29" fmla="*/ 211 h 643"/>
                  <a:gd name="T30" fmla="*/ 182 w 438"/>
                  <a:gd name="T31" fmla="*/ 234 h 643"/>
                  <a:gd name="T32" fmla="*/ 172 w 438"/>
                  <a:gd name="T33" fmla="*/ 252 h 643"/>
                  <a:gd name="T34" fmla="*/ 162 w 438"/>
                  <a:gd name="T35" fmla="*/ 264 h 643"/>
                  <a:gd name="T36" fmla="*/ 146 w 438"/>
                  <a:gd name="T37" fmla="*/ 272 h 643"/>
                  <a:gd name="T38" fmla="*/ 129 w 438"/>
                  <a:gd name="T39" fmla="*/ 280 h 643"/>
                  <a:gd name="T40" fmla="*/ 110 w 438"/>
                  <a:gd name="T41" fmla="*/ 288 h 643"/>
                  <a:gd name="T42" fmla="*/ 93 w 438"/>
                  <a:gd name="T43" fmla="*/ 295 h 643"/>
                  <a:gd name="T44" fmla="*/ 74 w 438"/>
                  <a:gd name="T45" fmla="*/ 303 h 643"/>
                  <a:gd name="T46" fmla="*/ 55 w 438"/>
                  <a:gd name="T47" fmla="*/ 309 h 643"/>
                  <a:gd name="T48" fmla="*/ 35 w 438"/>
                  <a:gd name="T49" fmla="*/ 314 h 643"/>
                  <a:gd name="T50" fmla="*/ 15 w 438"/>
                  <a:gd name="T51" fmla="*/ 319 h 643"/>
                  <a:gd name="T52" fmla="*/ 5 w 438"/>
                  <a:gd name="T53" fmla="*/ 319 h 643"/>
                  <a:gd name="T54" fmla="*/ 5 w 438"/>
                  <a:gd name="T55" fmla="*/ 314 h 643"/>
                  <a:gd name="T56" fmla="*/ 4 w 438"/>
                  <a:gd name="T57" fmla="*/ 312 h 643"/>
                  <a:gd name="T58" fmla="*/ 1 w 438"/>
                  <a:gd name="T59" fmla="*/ 310 h 643"/>
                  <a:gd name="T60" fmla="*/ 10 w 438"/>
                  <a:gd name="T61" fmla="*/ 307 h 643"/>
                  <a:gd name="T62" fmla="*/ 32 w 438"/>
                  <a:gd name="T63" fmla="*/ 301 h 643"/>
                  <a:gd name="T64" fmla="*/ 54 w 438"/>
                  <a:gd name="T65" fmla="*/ 295 h 643"/>
                  <a:gd name="T66" fmla="*/ 76 w 438"/>
                  <a:gd name="T67" fmla="*/ 288 h 643"/>
                  <a:gd name="T68" fmla="*/ 97 w 438"/>
                  <a:gd name="T69" fmla="*/ 281 h 643"/>
                  <a:gd name="T70" fmla="*/ 117 w 438"/>
                  <a:gd name="T71" fmla="*/ 273 h 643"/>
                  <a:gd name="T72" fmla="*/ 134 w 438"/>
                  <a:gd name="T73" fmla="*/ 267 h 643"/>
                  <a:gd name="T74" fmla="*/ 148 w 438"/>
                  <a:gd name="T75" fmla="*/ 260 h 643"/>
                  <a:gd name="T76" fmla="*/ 159 w 438"/>
                  <a:gd name="T77" fmla="*/ 252 h 643"/>
                  <a:gd name="T78" fmla="*/ 172 w 438"/>
                  <a:gd name="T79" fmla="*/ 228 h 643"/>
                  <a:gd name="T80" fmla="*/ 182 w 438"/>
                  <a:gd name="T81" fmla="*/ 193 h 643"/>
                  <a:gd name="T82" fmla="*/ 191 w 438"/>
                  <a:gd name="T83" fmla="*/ 151 h 643"/>
                  <a:gd name="T84" fmla="*/ 198 w 438"/>
                  <a:gd name="T85" fmla="*/ 107 h 643"/>
                  <a:gd name="T86" fmla="*/ 203 w 438"/>
                  <a:gd name="T87" fmla="*/ 65 h 643"/>
                  <a:gd name="T88" fmla="*/ 205 w 438"/>
                  <a:gd name="T89" fmla="*/ 31 h 643"/>
                  <a:gd name="T90" fmla="*/ 204 w 438"/>
                  <a:gd name="T91" fmla="*/ 10 h 643"/>
                  <a:gd name="T92" fmla="*/ 203 w 438"/>
                  <a:gd name="T93" fmla="*/ 6 h 643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438"/>
                  <a:gd name="T142" fmla="*/ 0 h 643"/>
                  <a:gd name="T143" fmla="*/ 438 w 438"/>
                  <a:gd name="T144" fmla="*/ 643 h 643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438" h="643">
                    <a:moveTo>
                      <a:pt x="407" y="12"/>
                    </a:moveTo>
                    <a:lnTo>
                      <a:pt x="410" y="8"/>
                    </a:lnTo>
                    <a:lnTo>
                      <a:pt x="418" y="2"/>
                    </a:lnTo>
                    <a:lnTo>
                      <a:pt x="422" y="0"/>
                    </a:lnTo>
                    <a:lnTo>
                      <a:pt x="427" y="5"/>
                    </a:lnTo>
                    <a:lnTo>
                      <a:pt x="428" y="14"/>
                    </a:lnTo>
                    <a:lnTo>
                      <a:pt x="431" y="25"/>
                    </a:lnTo>
                    <a:lnTo>
                      <a:pt x="433" y="34"/>
                    </a:lnTo>
                    <a:lnTo>
                      <a:pt x="435" y="44"/>
                    </a:lnTo>
                    <a:lnTo>
                      <a:pt x="436" y="53"/>
                    </a:lnTo>
                    <a:lnTo>
                      <a:pt x="438" y="63"/>
                    </a:lnTo>
                    <a:lnTo>
                      <a:pt x="438" y="73"/>
                    </a:lnTo>
                    <a:lnTo>
                      <a:pt x="438" y="82"/>
                    </a:lnTo>
                    <a:lnTo>
                      <a:pt x="438" y="90"/>
                    </a:lnTo>
                    <a:lnTo>
                      <a:pt x="438" y="98"/>
                    </a:lnTo>
                    <a:lnTo>
                      <a:pt x="436" y="105"/>
                    </a:lnTo>
                    <a:lnTo>
                      <a:pt x="436" y="113"/>
                    </a:lnTo>
                    <a:lnTo>
                      <a:pt x="435" y="119"/>
                    </a:lnTo>
                    <a:lnTo>
                      <a:pt x="435" y="125"/>
                    </a:lnTo>
                    <a:lnTo>
                      <a:pt x="435" y="131"/>
                    </a:lnTo>
                    <a:lnTo>
                      <a:pt x="435" y="137"/>
                    </a:lnTo>
                    <a:lnTo>
                      <a:pt x="428" y="172"/>
                    </a:lnTo>
                    <a:lnTo>
                      <a:pt x="424" y="207"/>
                    </a:lnTo>
                    <a:lnTo>
                      <a:pt x="418" y="241"/>
                    </a:lnTo>
                    <a:lnTo>
                      <a:pt x="413" y="274"/>
                    </a:lnTo>
                    <a:lnTo>
                      <a:pt x="407" y="306"/>
                    </a:lnTo>
                    <a:lnTo>
                      <a:pt x="401" y="338"/>
                    </a:lnTo>
                    <a:lnTo>
                      <a:pt x="395" y="367"/>
                    </a:lnTo>
                    <a:lnTo>
                      <a:pt x="390" y="398"/>
                    </a:lnTo>
                    <a:lnTo>
                      <a:pt x="381" y="422"/>
                    </a:lnTo>
                    <a:lnTo>
                      <a:pt x="374" y="446"/>
                    </a:lnTo>
                    <a:lnTo>
                      <a:pt x="366" y="468"/>
                    </a:lnTo>
                    <a:lnTo>
                      <a:pt x="357" y="488"/>
                    </a:lnTo>
                    <a:lnTo>
                      <a:pt x="346" y="504"/>
                    </a:lnTo>
                    <a:lnTo>
                      <a:pt x="336" y="518"/>
                    </a:lnTo>
                    <a:lnTo>
                      <a:pt x="325" y="529"/>
                    </a:lnTo>
                    <a:lnTo>
                      <a:pt x="313" y="538"/>
                    </a:lnTo>
                    <a:lnTo>
                      <a:pt x="294" y="545"/>
                    </a:lnTo>
                    <a:lnTo>
                      <a:pt x="276" y="553"/>
                    </a:lnTo>
                    <a:lnTo>
                      <a:pt x="259" y="561"/>
                    </a:lnTo>
                    <a:lnTo>
                      <a:pt x="241" y="570"/>
                    </a:lnTo>
                    <a:lnTo>
                      <a:pt x="221" y="576"/>
                    </a:lnTo>
                    <a:lnTo>
                      <a:pt x="205" y="584"/>
                    </a:lnTo>
                    <a:lnTo>
                      <a:pt x="186" y="591"/>
                    </a:lnTo>
                    <a:lnTo>
                      <a:pt x="168" y="600"/>
                    </a:lnTo>
                    <a:lnTo>
                      <a:pt x="148" y="606"/>
                    </a:lnTo>
                    <a:lnTo>
                      <a:pt x="130" y="613"/>
                    </a:lnTo>
                    <a:lnTo>
                      <a:pt x="110" y="619"/>
                    </a:lnTo>
                    <a:lnTo>
                      <a:pt x="92" y="625"/>
                    </a:lnTo>
                    <a:lnTo>
                      <a:pt x="71" y="629"/>
                    </a:lnTo>
                    <a:lnTo>
                      <a:pt x="51" y="635"/>
                    </a:lnTo>
                    <a:lnTo>
                      <a:pt x="31" y="638"/>
                    </a:lnTo>
                    <a:lnTo>
                      <a:pt x="13" y="643"/>
                    </a:lnTo>
                    <a:lnTo>
                      <a:pt x="10" y="638"/>
                    </a:lnTo>
                    <a:lnTo>
                      <a:pt x="10" y="635"/>
                    </a:lnTo>
                    <a:lnTo>
                      <a:pt x="10" y="629"/>
                    </a:lnTo>
                    <a:lnTo>
                      <a:pt x="10" y="628"/>
                    </a:lnTo>
                    <a:lnTo>
                      <a:pt x="8" y="625"/>
                    </a:lnTo>
                    <a:lnTo>
                      <a:pt x="5" y="623"/>
                    </a:lnTo>
                    <a:lnTo>
                      <a:pt x="2" y="620"/>
                    </a:lnTo>
                    <a:lnTo>
                      <a:pt x="0" y="617"/>
                    </a:lnTo>
                    <a:lnTo>
                      <a:pt x="20" y="614"/>
                    </a:lnTo>
                    <a:lnTo>
                      <a:pt x="42" y="609"/>
                    </a:lnTo>
                    <a:lnTo>
                      <a:pt x="64" y="603"/>
                    </a:lnTo>
                    <a:lnTo>
                      <a:pt x="86" y="599"/>
                    </a:lnTo>
                    <a:lnTo>
                      <a:pt x="109" y="591"/>
                    </a:lnTo>
                    <a:lnTo>
                      <a:pt x="131" y="585"/>
                    </a:lnTo>
                    <a:lnTo>
                      <a:pt x="153" y="577"/>
                    </a:lnTo>
                    <a:lnTo>
                      <a:pt x="176" y="571"/>
                    </a:lnTo>
                    <a:lnTo>
                      <a:pt x="195" y="562"/>
                    </a:lnTo>
                    <a:lnTo>
                      <a:pt x="217" y="556"/>
                    </a:lnTo>
                    <a:lnTo>
                      <a:pt x="235" y="547"/>
                    </a:lnTo>
                    <a:lnTo>
                      <a:pt x="253" y="541"/>
                    </a:lnTo>
                    <a:lnTo>
                      <a:pt x="270" y="535"/>
                    </a:lnTo>
                    <a:lnTo>
                      <a:pt x="284" y="529"/>
                    </a:lnTo>
                    <a:lnTo>
                      <a:pt x="297" y="521"/>
                    </a:lnTo>
                    <a:lnTo>
                      <a:pt x="308" y="518"/>
                    </a:lnTo>
                    <a:lnTo>
                      <a:pt x="320" y="504"/>
                    </a:lnTo>
                    <a:lnTo>
                      <a:pt x="332" y="485"/>
                    </a:lnTo>
                    <a:lnTo>
                      <a:pt x="345" y="457"/>
                    </a:lnTo>
                    <a:lnTo>
                      <a:pt x="355" y="425"/>
                    </a:lnTo>
                    <a:lnTo>
                      <a:pt x="366" y="387"/>
                    </a:lnTo>
                    <a:lnTo>
                      <a:pt x="377" y="346"/>
                    </a:lnTo>
                    <a:lnTo>
                      <a:pt x="384" y="302"/>
                    </a:lnTo>
                    <a:lnTo>
                      <a:pt x="393" y="259"/>
                    </a:lnTo>
                    <a:lnTo>
                      <a:pt x="398" y="215"/>
                    </a:lnTo>
                    <a:lnTo>
                      <a:pt x="404" y="171"/>
                    </a:lnTo>
                    <a:lnTo>
                      <a:pt x="407" y="131"/>
                    </a:lnTo>
                    <a:lnTo>
                      <a:pt x="410" y="95"/>
                    </a:lnTo>
                    <a:lnTo>
                      <a:pt x="412" y="63"/>
                    </a:lnTo>
                    <a:lnTo>
                      <a:pt x="412" y="38"/>
                    </a:lnTo>
                    <a:lnTo>
                      <a:pt x="410" y="20"/>
                    </a:lnTo>
                    <a:lnTo>
                      <a:pt x="407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4" name="Freeform 312"/>
              <p:cNvSpPr>
                <a:spLocks/>
              </p:cNvSpPr>
              <p:nvPr/>
            </p:nvSpPr>
            <p:spPr bwMode="auto">
              <a:xfrm>
                <a:off x="1184" y="3142"/>
                <a:ext cx="167" cy="145"/>
              </a:xfrm>
              <a:custGeom>
                <a:avLst/>
                <a:gdLst>
                  <a:gd name="T0" fmla="*/ 163 w 333"/>
                  <a:gd name="T1" fmla="*/ 0 h 291"/>
                  <a:gd name="T2" fmla="*/ 165 w 333"/>
                  <a:gd name="T3" fmla="*/ 2 h 291"/>
                  <a:gd name="T4" fmla="*/ 166 w 333"/>
                  <a:gd name="T5" fmla="*/ 5 h 291"/>
                  <a:gd name="T6" fmla="*/ 167 w 333"/>
                  <a:gd name="T7" fmla="*/ 7 h 291"/>
                  <a:gd name="T8" fmla="*/ 167 w 333"/>
                  <a:gd name="T9" fmla="*/ 9 h 291"/>
                  <a:gd name="T10" fmla="*/ 164 w 333"/>
                  <a:gd name="T11" fmla="*/ 14 h 291"/>
                  <a:gd name="T12" fmla="*/ 159 w 333"/>
                  <a:gd name="T13" fmla="*/ 19 h 291"/>
                  <a:gd name="T14" fmla="*/ 156 w 333"/>
                  <a:gd name="T15" fmla="*/ 21 h 291"/>
                  <a:gd name="T16" fmla="*/ 152 w 333"/>
                  <a:gd name="T17" fmla="*/ 23 h 291"/>
                  <a:gd name="T18" fmla="*/ 149 w 333"/>
                  <a:gd name="T19" fmla="*/ 24 h 291"/>
                  <a:gd name="T20" fmla="*/ 146 w 333"/>
                  <a:gd name="T21" fmla="*/ 27 h 291"/>
                  <a:gd name="T22" fmla="*/ 143 w 333"/>
                  <a:gd name="T23" fmla="*/ 28 h 291"/>
                  <a:gd name="T24" fmla="*/ 140 w 333"/>
                  <a:gd name="T25" fmla="*/ 30 h 291"/>
                  <a:gd name="T26" fmla="*/ 136 w 333"/>
                  <a:gd name="T27" fmla="*/ 33 h 291"/>
                  <a:gd name="T28" fmla="*/ 135 w 333"/>
                  <a:gd name="T29" fmla="*/ 35 h 291"/>
                  <a:gd name="T30" fmla="*/ 124 w 333"/>
                  <a:gd name="T31" fmla="*/ 43 h 291"/>
                  <a:gd name="T32" fmla="*/ 115 w 333"/>
                  <a:gd name="T33" fmla="*/ 53 h 291"/>
                  <a:gd name="T34" fmla="*/ 105 w 333"/>
                  <a:gd name="T35" fmla="*/ 61 h 291"/>
                  <a:gd name="T36" fmla="*/ 98 w 333"/>
                  <a:gd name="T37" fmla="*/ 69 h 291"/>
                  <a:gd name="T38" fmla="*/ 89 w 333"/>
                  <a:gd name="T39" fmla="*/ 77 h 291"/>
                  <a:gd name="T40" fmla="*/ 82 w 333"/>
                  <a:gd name="T41" fmla="*/ 85 h 291"/>
                  <a:gd name="T42" fmla="*/ 74 w 333"/>
                  <a:gd name="T43" fmla="*/ 92 h 291"/>
                  <a:gd name="T44" fmla="*/ 67 w 333"/>
                  <a:gd name="T45" fmla="*/ 101 h 291"/>
                  <a:gd name="T46" fmla="*/ 60 w 333"/>
                  <a:gd name="T47" fmla="*/ 107 h 291"/>
                  <a:gd name="T48" fmla="*/ 53 w 333"/>
                  <a:gd name="T49" fmla="*/ 113 h 291"/>
                  <a:gd name="T50" fmla="*/ 45 w 333"/>
                  <a:gd name="T51" fmla="*/ 120 h 291"/>
                  <a:gd name="T52" fmla="*/ 37 w 333"/>
                  <a:gd name="T53" fmla="*/ 126 h 291"/>
                  <a:gd name="T54" fmla="*/ 28 w 333"/>
                  <a:gd name="T55" fmla="*/ 131 h 291"/>
                  <a:gd name="T56" fmla="*/ 20 w 333"/>
                  <a:gd name="T57" fmla="*/ 136 h 291"/>
                  <a:gd name="T58" fmla="*/ 10 w 333"/>
                  <a:gd name="T59" fmla="*/ 141 h 291"/>
                  <a:gd name="T60" fmla="*/ 0 w 333"/>
                  <a:gd name="T61" fmla="*/ 145 h 291"/>
                  <a:gd name="T62" fmla="*/ 0 w 333"/>
                  <a:gd name="T63" fmla="*/ 142 h 291"/>
                  <a:gd name="T64" fmla="*/ 1 w 333"/>
                  <a:gd name="T65" fmla="*/ 138 h 291"/>
                  <a:gd name="T66" fmla="*/ 2 w 333"/>
                  <a:gd name="T67" fmla="*/ 134 h 291"/>
                  <a:gd name="T68" fmla="*/ 2 w 333"/>
                  <a:gd name="T69" fmla="*/ 131 h 291"/>
                  <a:gd name="T70" fmla="*/ 10 w 333"/>
                  <a:gd name="T71" fmla="*/ 128 h 291"/>
                  <a:gd name="T72" fmla="*/ 19 w 333"/>
                  <a:gd name="T73" fmla="*/ 123 h 291"/>
                  <a:gd name="T74" fmla="*/ 28 w 333"/>
                  <a:gd name="T75" fmla="*/ 117 h 291"/>
                  <a:gd name="T76" fmla="*/ 37 w 333"/>
                  <a:gd name="T77" fmla="*/ 110 h 291"/>
                  <a:gd name="T78" fmla="*/ 47 w 333"/>
                  <a:gd name="T79" fmla="*/ 102 h 291"/>
                  <a:gd name="T80" fmla="*/ 57 w 333"/>
                  <a:gd name="T81" fmla="*/ 94 h 291"/>
                  <a:gd name="T82" fmla="*/ 66 w 333"/>
                  <a:gd name="T83" fmla="*/ 85 h 291"/>
                  <a:gd name="T84" fmla="*/ 77 w 333"/>
                  <a:gd name="T85" fmla="*/ 75 h 291"/>
                  <a:gd name="T86" fmla="*/ 87 w 333"/>
                  <a:gd name="T87" fmla="*/ 64 h 291"/>
                  <a:gd name="T88" fmla="*/ 98 w 333"/>
                  <a:gd name="T89" fmla="*/ 54 h 291"/>
                  <a:gd name="T90" fmla="*/ 108 w 333"/>
                  <a:gd name="T91" fmla="*/ 43 h 291"/>
                  <a:gd name="T92" fmla="*/ 119 w 333"/>
                  <a:gd name="T93" fmla="*/ 34 h 291"/>
                  <a:gd name="T94" fmla="*/ 130 w 333"/>
                  <a:gd name="T95" fmla="*/ 24 h 291"/>
                  <a:gd name="T96" fmla="*/ 141 w 333"/>
                  <a:gd name="T97" fmla="*/ 15 h 291"/>
                  <a:gd name="T98" fmla="*/ 152 w 333"/>
                  <a:gd name="T99" fmla="*/ 7 h 291"/>
                  <a:gd name="T100" fmla="*/ 163 w 333"/>
                  <a:gd name="T101" fmla="*/ 0 h 291"/>
                  <a:gd name="T102" fmla="*/ 163 w 333"/>
                  <a:gd name="T103" fmla="*/ 0 h 29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33"/>
                  <a:gd name="T157" fmla="*/ 0 h 291"/>
                  <a:gd name="T158" fmla="*/ 333 w 333"/>
                  <a:gd name="T159" fmla="*/ 291 h 29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33" h="291">
                    <a:moveTo>
                      <a:pt x="326" y="0"/>
                    </a:moveTo>
                    <a:lnTo>
                      <a:pt x="329" y="5"/>
                    </a:lnTo>
                    <a:lnTo>
                      <a:pt x="332" y="10"/>
                    </a:lnTo>
                    <a:lnTo>
                      <a:pt x="333" y="14"/>
                    </a:lnTo>
                    <a:lnTo>
                      <a:pt x="333" y="19"/>
                    </a:lnTo>
                    <a:lnTo>
                      <a:pt x="327" y="29"/>
                    </a:lnTo>
                    <a:lnTo>
                      <a:pt x="318" y="39"/>
                    </a:lnTo>
                    <a:lnTo>
                      <a:pt x="311" y="42"/>
                    </a:lnTo>
                    <a:lnTo>
                      <a:pt x="304" y="46"/>
                    </a:lnTo>
                    <a:lnTo>
                      <a:pt x="298" y="49"/>
                    </a:lnTo>
                    <a:lnTo>
                      <a:pt x="292" y="54"/>
                    </a:lnTo>
                    <a:lnTo>
                      <a:pt x="285" y="57"/>
                    </a:lnTo>
                    <a:lnTo>
                      <a:pt x="279" y="61"/>
                    </a:lnTo>
                    <a:lnTo>
                      <a:pt x="272" y="66"/>
                    </a:lnTo>
                    <a:lnTo>
                      <a:pt x="269" y="71"/>
                    </a:lnTo>
                    <a:lnTo>
                      <a:pt x="248" y="87"/>
                    </a:lnTo>
                    <a:lnTo>
                      <a:pt x="230" y="106"/>
                    </a:lnTo>
                    <a:lnTo>
                      <a:pt x="210" y="122"/>
                    </a:lnTo>
                    <a:lnTo>
                      <a:pt x="195" y="139"/>
                    </a:lnTo>
                    <a:lnTo>
                      <a:pt x="178" y="154"/>
                    </a:lnTo>
                    <a:lnTo>
                      <a:pt x="163" y="170"/>
                    </a:lnTo>
                    <a:lnTo>
                      <a:pt x="148" y="185"/>
                    </a:lnTo>
                    <a:lnTo>
                      <a:pt x="134" y="202"/>
                    </a:lnTo>
                    <a:lnTo>
                      <a:pt x="120" y="214"/>
                    </a:lnTo>
                    <a:lnTo>
                      <a:pt x="105" y="227"/>
                    </a:lnTo>
                    <a:lnTo>
                      <a:pt x="90" y="240"/>
                    </a:lnTo>
                    <a:lnTo>
                      <a:pt x="74" y="252"/>
                    </a:lnTo>
                    <a:lnTo>
                      <a:pt x="56" y="262"/>
                    </a:lnTo>
                    <a:lnTo>
                      <a:pt x="39" y="273"/>
                    </a:lnTo>
                    <a:lnTo>
                      <a:pt x="20" y="282"/>
                    </a:lnTo>
                    <a:lnTo>
                      <a:pt x="0" y="291"/>
                    </a:lnTo>
                    <a:lnTo>
                      <a:pt x="0" y="285"/>
                    </a:lnTo>
                    <a:lnTo>
                      <a:pt x="1" y="276"/>
                    </a:lnTo>
                    <a:lnTo>
                      <a:pt x="3" y="269"/>
                    </a:lnTo>
                    <a:lnTo>
                      <a:pt x="3" y="262"/>
                    </a:lnTo>
                    <a:lnTo>
                      <a:pt x="20" y="256"/>
                    </a:lnTo>
                    <a:lnTo>
                      <a:pt x="38" y="247"/>
                    </a:lnTo>
                    <a:lnTo>
                      <a:pt x="55" y="235"/>
                    </a:lnTo>
                    <a:lnTo>
                      <a:pt x="74" y="221"/>
                    </a:lnTo>
                    <a:lnTo>
                      <a:pt x="93" y="205"/>
                    </a:lnTo>
                    <a:lnTo>
                      <a:pt x="113" y="188"/>
                    </a:lnTo>
                    <a:lnTo>
                      <a:pt x="132" y="170"/>
                    </a:lnTo>
                    <a:lnTo>
                      <a:pt x="154" y="150"/>
                    </a:lnTo>
                    <a:lnTo>
                      <a:pt x="173" y="128"/>
                    </a:lnTo>
                    <a:lnTo>
                      <a:pt x="195" y="109"/>
                    </a:lnTo>
                    <a:lnTo>
                      <a:pt x="216" y="87"/>
                    </a:lnTo>
                    <a:lnTo>
                      <a:pt x="237" y="69"/>
                    </a:lnTo>
                    <a:lnTo>
                      <a:pt x="259" y="49"/>
                    </a:lnTo>
                    <a:lnTo>
                      <a:pt x="282" y="31"/>
                    </a:lnTo>
                    <a:lnTo>
                      <a:pt x="303" y="14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5" name="Freeform 313"/>
              <p:cNvSpPr>
                <a:spLocks/>
              </p:cNvSpPr>
              <p:nvPr/>
            </p:nvSpPr>
            <p:spPr bwMode="auto">
              <a:xfrm>
                <a:off x="1283" y="3167"/>
                <a:ext cx="40" cy="129"/>
              </a:xfrm>
              <a:custGeom>
                <a:avLst/>
                <a:gdLst>
                  <a:gd name="T0" fmla="*/ 33 w 81"/>
                  <a:gd name="T1" fmla="*/ 0 h 259"/>
                  <a:gd name="T2" fmla="*/ 37 w 81"/>
                  <a:gd name="T3" fmla="*/ 0 h 259"/>
                  <a:gd name="T4" fmla="*/ 39 w 81"/>
                  <a:gd name="T5" fmla="*/ 3 h 259"/>
                  <a:gd name="T6" fmla="*/ 39 w 81"/>
                  <a:gd name="T7" fmla="*/ 5 h 259"/>
                  <a:gd name="T8" fmla="*/ 40 w 81"/>
                  <a:gd name="T9" fmla="*/ 8 h 259"/>
                  <a:gd name="T10" fmla="*/ 40 w 81"/>
                  <a:gd name="T11" fmla="*/ 12 h 259"/>
                  <a:gd name="T12" fmla="*/ 40 w 81"/>
                  <a:gd name="T13" fmla="*/ 16 h 259"/>
                  <a:gd name="T14" fmla="*/ 39 w 81"/>
                  <a:gd name="T15" fmla="*/ 21 h 259"/>
                  <a:gd name="T16" fmla="*/ 39 w 81"/>
                  <a:gd name="T17" fmla="*/ 26 h 259"/>
                  <a:gd name="T18" fmla="*/ 37 w 81"/>
                  <a:gd name="T19" fmla="*/ 31 h 259"/>
                  <a:gd name="T20" fmla="*/ 37 w 81"/>
                  <a:gd name="T21" fmla="*/ 37 h 259"/>
                  <a:gd name="T22" fmla="*/ 36 w 81"/>
                  <a:gd name="T23" fmla="*/ 42 h 259"/>
                  <a:gd name="T24" fmla="*/ 35 w 81"/>
                  <a:gd name="T25" fmla="*/ 48 h 259"/>
                  <a:gd name="T26" fmla="*/ 33 w 81"/>
                  <a:gd name="T27" fmla="*/ 53 h 259"/>
                  <a:gd name="T28" fmla="*/ 33 w 81"/>
                  <a:gd name="T29" fmla="*/ 59 h 259"/>
                  <a:gd name="T30" fmla="*/ 32 w 81"/>
                  <a:gd name="T31" fmla="*/ 63 h 259"/>
                  <a:gd name="T32" fmla="*/ 31 w 81"/>
                  <a:gd name="T33" fmla="*/ 68 h 259"/>
                  <a:gd name="T34" fmla="*/ 30 w 81"/>
                  <a:gd name="T35" fmla="*/ 73 h 259"/>
                  <a:gd name="T36" fmla="*/ 30 w 81"/>
                  <a:gd name="T37" fmla="*/ 77 h 259"/>
                  <a:gd name="T38" fmla="*/ 29 w 81"/>
                  <a:gd name="T39" fmla="*/ 82 h 259"/>
                  <a:gd name="T40" fmla="*/ 27 w 81"/>
                  <a:gd name="T41" fmla="*/ 86 h 259"/>
                  <a:gd name="T42" fmla="*/ 27 w 81"/>
                  <a:gd name="T43" fmla="*/ 90 h 259"/>
                  <a:gd name="T44" fmla="*/ 26 w 81"/>
                  <a:gd name="T45" fmla="*/ 96 h 259"/>
                  <a:gd name="T46" fmla="*/ 24 w 81"/>
                  <a:gd name="T47" fmla="*/ 99 h 259"/>
                  <a:gd name="T48" fmla="*/ 23 w 81"/>
                  <a:gd name="T49" fmla="*/ 104 h 259"/>
                  <a:gd name="T50" fmla="*/ 22 w 81"/>
                  <a:gd name="T51" fmla="*/ 108 h 259"/>
                  <a:gd name="T52" fmla="*/ 20 w 81"/>
                  <a:gd name="T53" fmla="*/ 112 h 259"/>
                  <a:gd name="T54" fmla="*/ 18 w 81"/>
                  <a:gd name="T55" fmla="*/ 116 h 259"/>
                  <a:gd name="T56" fmla="*/ 16 w 81"/>
                  <a:gd name="T57" fmla="*/ 119 h 259"/>
                  <a:gd name="T58" fmla="*/ 14 w 81"/>
                  <a:gd name="T59" fmla="*/ 123 h 259"/>
                  <a:gd name="T60" fmla="*/ 11 w 81"/>
                  <a:gd name="T61" fmla="*/ 128 h 259"/>
                  <a:gd name="T62" fmla="*/ 8 w 81"/>
                  <a:gd name="T63" fmla="*/ 127 h 259"/>
                  <a:gd name="T64" fmla="*/ 4 w 81"/>
                  <a:gd name="T65" fmla="*/ 128 h 259"/>
                  <a:gd name="T66" fmla="*/ 1 w 81"/>
                  <a:gd name="T67" fmla="*/ 128 h 259"/>
                  <a:gd name="T68" fmla="*/ 0 w 81"/>
                  <a:gd name="T69" fmla="*/ 129 h 259"/>
                  <a:gd name="T70" fmla="*/ 4 w 81"/>
                  <a:gd name="T71" fmla="*/ 121 h 259"/>
                  <a:gd name="T72" fmla="*/ 8 w 81"/>
                  <a:gd name="T73" fmla="*/ 112 h 259"/>
                  <a:gd name="T74" fmla="*/ 10 w 81"/>
                  <a:gd name="T75" fmla="*/ 103 h 259"/>
                  <a:gd name="T76" fmla="*/ 14 w 81"/>
                  <a:gd name="T77" fmla="*/ 94 h 259"/>
                  <a:gd name="T78" fmla="*/ 15 w 81"/>
                  <a:gd name="T79" fmla="*/ 85 h 259"/>
                  <a:gd name="T80" fmla="*/ 17 w 81"/>
                  <a:gd name="T81" fmla="*/ 77 h 259"/>
                  <a:gd name="T82" fmla="*/ 19 w 81"/>
                  <a:gd name="T83" fmla="*/ 67 h 259"/>
                  <a:gd name="T84" fmla="*/ 21 w 81"/>
                  <a:gd name="T85" fmla="*/ 58 h 259"/>
                  <a:gd name="T86" fmla="*/ 22 w 81"/>
                  <a:gd name="T87" fmla="*/ 49 h 259"/>
                  <a:gd name="T88" fmla="*/ 23 w 81"/>
                  <a:gd name="T89" fmla="*/ 41 h 259"/>
                  <a:gd name="T90" fmla="*/ 25 w 81"/>
                  <a:gd name="T91" fmla="*/ 33 h 259"/>
                  <a:gd name="T92" fmla="*/ 27 w 81"/>
                  <a:gd name="T93" fmla="*/ 26 h 259"/>
                  <a:gd name="T94" fmla="*/ 28 w 81"/>
                  <a:gd name="T95" fmla="*/ 18 h 259"/>
                  <a:gd name="T96" fmla="*/ 30 w 81"/>
                  <a:gd name="T97" fmla="*/ 11 h 259"/>
                  <a:gd name="T98" fmla="*/ 31 w 81"/>
                  <a:gd name="T99" fmla="*/ 6 h 259"/>
                  <a:gd name="T100" fmla="*/ 33 w 81"/>
                  <a:gd name="T101" fmla="*/ 0 h 259"/>
                  <a:gd name="T102" fmla="*/ 33 w 81"/>
                  <a:gd name="T103" fmla="*/ 0 h 25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81"/>
                  <a:gd name="T157" fmla="*/ 0 h 259"/>
                  <a:gd name="T158" fmla="*/ 81 w 81"/>
                  <a:gd name="T159" fmla="*/ 259 h 259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81" h="259">
                    <a:moveTo>
                      <a:pt x="67" y="1"/>
                    </a:moveTo>
                    <a:lnTo>
                      <a:pt x="75" y="0"/>
                    </a:lnTo>
                    <a:lnTo>
                      <a:pt x="79" y="6"/>
                    </a:lnTo>
                    <a:lnTo>
                      <a:pt x="79" y="10"/>
                    </a:lnTo>
                    <a:lnTo>
                      <a:pt x="81" y="16"/>
                    </a:lnTo>
                    <a:lnTo>
                      <a:pt x="81" y="24"/>
                    </a:lnTo>
                    <a:lnTo>
                      <a:pt x="81" y="33"/>
                    </a:lnTo>
                    <a:lnTo>
                      <a:pt x="78" y="42"/>
                    </a:lnTo>
                    <a:lnTo>
                      <a:pt x="78" y="53"/>
                    </a:lnTo>
                    <a:lnTo>
                      <a:pt x="75" y="62"/>
                    </a:lnTo>
                    <a:lnTo>
                      <a:pt x="75" y="74"/>
                    </a:lnTo>
                    <a:lnTo>
                      <a:pt x="72" y="85"/>
                    </a:lnTo>
                    <a:lnTo>
                      <a:pt x="70" y="96"/>
                    </a:lnTo>
                    <a:lnTo>
                      <a:pt x="67" y="106"/>
                    </a:lnTo>
                    <a:lnTo>
                      <a:pt x="67" y="119"/>
                    </a:lnTo>
                    <a:lnTo>
                      <a:pt x="64" y="126"/>
                    </a:lnTo>
                    <a:lnTo>
                      <a:pt x="63" y="137"/>
                    </a:lnTo>
                    <a:lnTo>
                      <a:pt x="61" y="146"/>
                    </a:lnTo>
                    <a:lnTo>
                      <a:pt x="60" y="155"/>
                    </a:lnTo>
                    <a:lnTo>
                      <a:pt x="58" y="164"/>
                    </a:lnTo>
                    <a:lnTo>
                      <a:pt x="55" y="173"/>
                    </a:lnTo>
                    <a:lnTo>
                      <a:pt x="54" y="181"/>
                    </a:lnTo>
                    <a:lnTo>
                      <a:pt x="52" y="192"/>
                    </a:lnTo>
                    <a:lnTo>
                      <a:pt x="49" y="199"/>
                    </a:lnTo>
                    <a:lnTo>
                      <a:pt x="47" y="208"/>
                    </a:lnTo>
                    <a:lnTo>
                      <a:pt x="44" y="216"/>
                    </a:lnTo>
                    <a:lnTo>
                      <a:pt x="40" y="225"/>
                    </a:lnTo>
                    <a:lnTo>
                      <a:pt x="37" y="233"/>
                    </a:lnTo>
                    <a:lnTo>
                      <a:pt x="32" y="239"/>
                    </a:lnTo>
                    <a:lnTo>
                      <a:pt x="28" y="246"/>
                    </a:lnTo>
                    <a:lnTo>
                      <a:pt x="22" y="256"/>
                    </a:lnTo>
                    <a:lnTo>
                      <a:pt x="17" y="254"/>
                    </a:lnTo>
                    <a:lnTo>
                      <a:pt x="9" y="256"/>
                    </a:lnTo>
                    <a:lnTo>
                      <a:pt x="3" y="257"/>
                    </a:lnTo>
                    <a:lnTo>
                      <a:pt x="0" y="259"/>
                    </a:lnTo>
                    <a:lnTo>
                      <a:pt x="8" y="242"/>
                    </a:lnTo>
                    <a:lnTo>
                      <a:pt x="16" y="225"/>
                    </a:lnTo>
                    <a:lnTo>
                      <a:pt x="20" y="207"/>
                    </a:lnTo>
                    <a:lnTo>
                      <a:pt x="28" y="189"/>
                    </a:lnTo>
                    <a:lnTo>
                      <a:pt x="31" y="170"/>
                    </a:lnTo>
                    <a:lnTo>
                      <a:pt x="35" y="154"/>
                    </a:lnTo>
                    <a:lnTo>
                      <a:pt x="38" y="134"/>
                    </a:lnTo>
                    <a:lnTo>
                      <a:pt x="43" y="117"/>
                    </a:lnTo>
                    <a:lnTo>
                      <a:pt x="44" y="99"/>
                    </a:lnTo>
                    <a:lnTo>
                      <a:pt x="47" y="82"/>
                    </a:lnTo>
                    <a:lnTo>
                      <a:pt x="51" y="67"/>
                    </a:lnTo>
                    <a:lnTo>
                      <a:pt x="54" y="52"/>
                    </a:lnTo>
                    <a:lnTo>
                      <a:pt x="57" y="36"/>
                    </a:lnTo>
                    <a:lnTo>
                      <a:pt x="60" y="23"/>
                    </a:lnTo>
                    <a:lnTo>
                      <a:pt x="63" y="12"/>
                    </a:lnTo>
                    <a:lnTo>
                      <a:pt x="6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6" name="Freeform 314"/>
              <p:cNvSpPr>
                <a:spLocks/>
              </p:cNvSpPr>
              <p:nvPr/>
            </p:nvSpPr>
            <p:spPr bwMode="auto">
              <a:xfrm>
                <a:off x="1158" y="3494"/>
                <a:ext cx="94" cy="46"/>
              </a:xfrm>
              <a:custGeom>
                <a:avLst/>
                <a:gdLst>
                  <a:gd name="T0" fmla="*/ 92 w 189"/>
                  <a:gd name="T1" fmla="*/ 0 h 93"/>
                  <a:gd name="T2" fmla="*/ 92 w 189"/>
                  <a:gd name="T3" fmla="*/ 1 h 93"/>
                  <a:gd name="T4" fmla="*/ 92 w 189"/>
                  <a:gd name="T5" fmla="*/ 2 h 93"/>
                  <a:gd name="T6" fmla="*/ 93 w 189"/>
                  <a:gd name="T7" fmla="*/ 4 h 93"/>
                  <a:gd name="T8" fmla="*/ 94 w 189"/>
                  <a:gd name="T9" fmla="*/ 6 h 93"/>
                  <a:gd name="T10" fmla="*/ 89 w 189"/>
                  <a:gd name="T11" fmla="*/ 8 h 93"/>
                  <a:gd name="T12" fmla="*/ 85 w 189"/>
                  <a:gd name="T13" fmla="*/ 11 h 93"/>
                  <a:gd name="T14" fmla="*/ 79 w 189"/>
                  <a:gd name="T15" fmla="*/ 12 h 93"/>
                  <a:gd name="T16" fmla="*/ 74 w 189"/>
                  <a:gd name="T17" fmla="*/ 14 h 93"/>
                  <a:gd name="T18" fmla="*/ 68 w 189"/>
                  <a:gd name="T19" fmla="*/ 15 h 93"/>
                  <a:gd name="T20" fmla="*/ 62 w 189"/>
                  <a:gd name="T21" fmla="*/ 17 h 93"/>
                  <a:gd name="T22" fmla="*/ 56 w 189"/>
                  <a:gd name="T23" fmla="*/ 17 h 93"/>
                  <a:gd name="T24" fmla="*/ 51 w 189"/>
                  <a:gd name="T25" fmla="*/ 19 h 93"/>
                  <a:gd name="T26" fmla="*/ 45 w 189"/>
                  <a:gd name="T27" fmla="*/ 20 h 93"/>
                  <a:gd name="T28" fmla="*/ 40 w 189"/>
                  <a:gd name="T29" fmla="*/ 22 h 93"/>
                  <a:gd name="T30" fmla="*/ 34 w 189"/>
                  <a:gd name="T31" fmla="*/ 24 h 93"/>
                  <a:gd name="T32" fmla="*/ 28 w 189"/>
                  <a:gd name="T33" fmla="*/ 27 h 93"/>
                  <a:gd name="T34" fmla="*/ 24 w 189"/>
                  <a:gd name="T35" fmla="*/ 31 h 93"/>
                  <a:gd name="T36" fmla="*/ 18 w 189"/>
                  <a:gd name="T37" fmla="*/ 35 h 93"/>
                  <a:gd name="T38" fmla="*/ 13 w 189"/>
                  <a:gd name="T39" fmla="*/ 39 h 93"/>
                  <a:gd name="T40" fmla="*/ 9 w 189"/>
                  <a:gd name="T41" fmla="*/ 46 h 93"/>
                  <a:gd name="T42" fmla="*/ 6 w 189"/>
                  <a:gd name="T43" fmla="*/ 46 h 93"/>
                  <a:gd name="T44" fmla="*/ 2 w 189"/>
                  <a:gd name="T45" fmla="*/ 46 h 93"/>
                  <a:gd name="T46" fmla="*/ 1 w 189"/>
                  <a:gd name="T47" fmla="*/ 44 h 93"/>
                  <a:gd name="T48" fmla="*/ 0 w 189"/>
                  <a:gd name="T49" fmla="*/ 41 h 93"/>
                  <a:gd name="T50" fmla="*/ 4 w 189"/>
                  <a:gd name="T51" fmla="*/ 35 h 93"/>
                  <a:gd name="T52" fmla="*/ 8 w 189"/>
                  <a:gd name="T53" fmla="*/ 30 h 93"/>
                  <a:gd name="T54" fmla="*/ 13 w 189"/>
                  <a:gd name="T55" fmla="*/ 25 h 93"/>
                  <a:gd name="T56" fmla="*/ 18 w 189"/>
                  <a:gd name="T57" fmla="*/ 22 h 93"/>
                  <a:gd name="T58" fmla="*/ 24 w 189"/>
                  <a:gd name="T59" fmla="*/ 18 h 93"/>
                  <a:gd name="T60" fmla="*/ 29 w 189"/>
                  <a:gd name="T61" fmla="*/ 15 h 93"/>
                  <a:gd name="T62" fmla="*/ 35 w 189"/>
                  <a:gd name="T63" fmla="*/ 13 h 93"/>
                  <a:gd name="T64" fmla="*/ 41 w 189"/>
                  <a:gd name="T65" fmla="*/ 11 h 93"/>
                  <a:gd name="T66" fmla="*/ 47 w 189"/>
                  <a:gd name="T67" fmla="*/ 9 h 93"/>
                  <a:gd name="T68" fmla="*/ 53 w 189"/>
                  <a:gd name="T69" fmla="*/ 7 h 93"/>
                  <a:gd name="T70" fmla="*/ 59 w 189"/>
                  <a:gd name="T71" fmla="*/ 6 h 93"/>
                  <a:gd name="T72" fmla="*/ 66 w 189"/>
                  <a:gd name="T73" fmla="*/ 4 h 93"/>
                  <a:gd name="T74" fmla="*/ 73 w 189"/>
                  <a:gd name="T75" fmla="*/ 3 h 93"/>
                  <a:gd name="T76" fmla="*/ 79 w 189"/>
                  <a:gd name="T77" fmla="*/ 2 h 93"/>
                  <a:gd name="T78" fmla="*/ 85 w 189"/>
                  <a:gd name="T79" fmla="*/ 1 h 93"/>
                  <a:gd name="T80" fmla="*/ 92 w 189"/>
                  <a:gd name="T81" fmla="*/ 0 h 93"/>
                  <a:gd name="T82" fmla="*/ 92 w 189"/>
                  <a:gd name="T83" fmla="*/ 0 h 9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89"/>
                  <a:gd name="T127" fmla="*/ 0 h 93"/>
                  <a:gd name="T128" fmla="*/ 189 w 189"/>
                  <a:gd name="T129" fmla="*/ 93 h 9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89" h="93">
                    <a:moveTo>
                      <a:pt x="185" y="0"/>
                    </a:moveTo>
                    <a:lnTo>
                      <a:pt x="185" y="2"/>
                    </a:lnTo>
                    <a:lnTo>
                      <a:pt x="185" y="5"/>
                    </a:lnTo>
                    <a:lnTo>
                      <a:pt x="186" y="8"/>
                    </a:lnTo>
                    <a:lnTo>
                      <a:pt x="189" y="12"/>
                    </a:lnTo>
                    <a:lnTo>
                      <a:pt x="179" y="17"/>
                    </a:lnTo>
                    <a:lnTo>
                      <a:pt x="170" y="22"/>
                    </a:lnTo>
                    <a:lnTo>
                      <a:pt x="159" y="25"/>
                    </a:lnTo>
                    <a:lnTo>
                      <a:pt x="148" y="28"/>
                    </a:lnTo>
                    <a:lnTo>
                      <a:pt x="136" y="31"/>
                    </a:lnTo>
                    <a:lnTo>
                      <a:pt x="125" y="34"/>
                    </a:lnTo>
                    <a:lnTo>
                      <a:pt x="113" y="35"/>
                    </a:lnTo>
                    <a:lnTo>
                      <a:pt x="103" y="38"/>
                    </a:lnTo>
                    <a:lnTo>
                      <a:pt x="90" y="41"/>
                    </a:lnTo>
                    <a:lnTo>
                      <a:pt x="80" y="44"/>
                    </a:lnTo>
                    <a:lnTo>
                      <a:pt x="68" y="49"/>
                    </a:lnTo>
                    <a:lnTo>
                      <a:pt x="57" y="55"/>
                    </a:lnTo>
                    <a:lnTo>
                      <a:pt x="48" y="63"/>
                    </a:lnTo>
                    <a:lnTo>
                      <a:pt x="37" y="70"/>
                    </a:lnTo>
                    <a:lnTo>
                      <a:pt x="26" y="79"/>
                    </a:lnTo>
                    <a:lnTo>
                      <a:pt x="19" y="92"/>
                    </a:lnTo>
                    <a:lnTo>
                      <a:pt x="13" y="92"/>
                    </a:lnTo>
                    <a:lnTo>
                      <a:pt x="5" y="93"/>
                    </a:lnTo>
                    <a:lnTo>
                      <a:pt x="2" y="89"/>
                    </a:lnTo>
                    <a:lnTo>
                      <a:pt x="0" y="82"/>
                    </a:lnTo>
                    <a:lnTo>
                      <a:pt x="8" y="70"/>
                    </a:lnTo>
                    <a:lnTo>
                      <a:pt x="17" y="60"/>
                    </a:lnTo>
                    <a:lnTo>
                      <a:pt x="26" y="50"/>
                    </a:lnTo>
                    <a:lnTo>
                      <a:pt x="37" y="44"/>
                    </a:lnTo>
                    <a:lnTo>
                      <a:pt x="48" y="37"/>
                    </a:lnTo>
                    <a:lnTo>
                      <a:pt x="58" y="31"/>
                    </a:lnTo>
                    <a:lnTo>
                      <a:pt x="71" y="26"/>
                    </a:lnTo>
                    <a:lnTo>
                      <a:pt x="83" y="23"/>
                    </a:lnTo>
                    <a:lnTo>
                      <a:pt x="95" y="18"/>
                    </a:lnTo>
                    <a:lnTo>
                      <a:pt x="107" y="15"/>
                    </a:lnTo>
                    <a:lnTo>
                      <a:pt x="119" y="12"/>
                    </a:lnTo>
                    <a:lnTo>
                      <a:pt x="133" y="9"/>
                    </a:lnTo>
                    <a:lnTo>
                      <a:pt x="147" y="6"/>
                    </a:lnTo>
                    <a:lnTo>
                      <a:pt x="159" y="5"/>
                    </a:lnTo>
                    <a:lnTo>
                      <a:pt x="171" y="3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7" name="Freeform 315"/>
              <p:cNvSpPr>
                <a:spLocks/>
              </p:cNvSpPr>
              <p:nvPr/>
            </p:nvSpPr>
            <p:spPr bwMode="auto">
              <a:xfrm>
                <a:off x="1047" y="3385"/>
                <a:ext cx="67" cy="88"/>
              </a:xfrm>
              <a:custGeom>
                <a:avLst/>
                <a:gdLst>
                  <a:gd name="T0" fmla="*/ 62 w 134"/>
                  <a:gd name="T1" fmla="*/ 3 h 175"/>
                  <a:gd name="T2" fmla="*/ 62 w 134"/>
                  <a:gd name="T3" fmla="*/ 3 h 175"/>
                  <a:gd name="T4" fmla="*/ 64 w 134"/>
                  <a:gd name="T5" fmla="*/ 6 h 175"/>
                  <a:gd name="T6" fmla="*/ 66 w 134"/>
                  <a:gd name="T7" fmla="*/ 8 h 175"/>
                  <a:gd name="T8" fmla="*/ 67 w 134"/>
                  <a:gd name="T9" fmla="*/ 10 h 175"/>
                  <a:gd name="T10" fmla="*/ 64 w 134"/>
                  <a:gd name="T11" fmla="*/ 12 h 175"/>
                  <a:gd name="T12" fmla="*/ 61 w 134"/>
                  <a:gd name="T13" fmla="*/ 13 h 175"/>
                  <a:gd name="T14" fmla="*/ 58 w 134"/>
                  <a:gd name="T15" fmla="*/ 15 h 175"/>
                  <a:gd name="T16" fmla="*/ 55 w 134"/>
                  <a:gd name="T17" fmla="*/ 16 h 175"/>
                  <a:gd name="T18" fmla="*/ 51 w 134"/>
                  <a:gd name="T19" fmla="*/ 18 h 175"/>
                  <a:gd name="T20" fmla="*/ 48 w 134"/>
                  <a:gd name="T21" fmla="*/ 19 h 175"/>
                  <a:gd name="T22" fmla="*/ 43 w 134"/>
                  <a:gd name="T23" fmla="*/ 22 h 175"/>
                  <a:gd name="T24" fmla="*/ 40 w 134"/>
                  <a:gd name="T25" fmla="*/ 25 h 175"/>
                  <a:gd name="T26" fmla="*/ 36 w 134"/>
                  <a:gd name="T27" fmla="*/ 28 h 175"/>
                  <a:gd name="T28" fmla="*/ 33 w 134"/>
                  <a:gd name="T29" fmla="*/ 31 h 175"/>
                  <a:gd name="T30" fmla="*/ 28 w 134"/>
                  <a:gd name="T31" fmla="*/ 34 h 175"/>
                  <a:gd name="T32" fmla="*/ 25 w 134"/>
                  <a:gd name="T33" fmla="*/ 38 h 175"/>
                  <a:gd name="T34" fmla="*/ 21 w 134"/>
                  <a:gd name="T35" fmla="*/ 43 h 175"/>
                  <a:gd name="T36" fmla="*/ 18 w 134"/>
                  <a:gd name="T37" fmla="*/ 48 h 175"/>
                  <a:gd name="T38" fmla="*/ 15 w 134"/>
                  <a:gd name="T39" fmla="*/ 53 h 175"/>
                  <a:gd name="T40" fmla="*/ 13 w 134"/>
                  <a:gd name="T41" fmla="*/ 60 h 175"/>
                  <a:gd name="T42" fmla="*/ 10 w 134"/>
                  <a:gd name="T43" fmla="*/ 63 h 175"/>
                  <a:gd name="T44" fmla="*/ 10 w 134"/>
                  <a:gd name="T45" fmla="*/ 69 h 175"/>
                  <a:gd name="T46" fmla="*/ 10 w 134"/>
                  <a:gd name="T47" fmla="*/ 72 h 175"/>
                  <a:gd name="T48" fmla="*/ 12 w 134"/>
                  <a:gd name="T49" fmla="*/ 76 h 175"/>
                  <a:gd name="T50" fmla="*/ 14 w 134"/>
                  <a:gd name="T51" fmla="*/ 79 h 175"/>
                  <a:gd name="T52" fmla="*/ 19 w 134"/>
                  <a:gd name="T53" fmla="*/ 84 h 175"/>
                  <a:gd name="T54" fmla="*/ 17 w 134"/>
                  <a:gd name="T55" fmla="*/ 84 h 175"/>
                  <a:gd name="T56" fmla="*/ 14 w 134"/>
                  <a:gd name="T57" fmla="*/ 85 h 175"/>
                  <a:gd name="T58" fmla="*/ 11 w 134"/>
                  <a:gd name="T59" fmla="*/ 86 h 175"/>
                  <a:gd name="T60" fmla="*/ 10 w 134"/>
                  <a:gd name="T61" fmla="*/ 88 h 175"/>
                  <a:gd name="T62" fmla="*/ 5 w 134"/>
                  <a:gd name="T63" fmla="*/ 84 h 175"/>
                  <a:gd name="T64" fmla="*/ 2 w 134"/>
                  <a:gd name="T65" fmla="*/ 80 h 175"/>
                  <a:gd name="T66" fmla="*/ 0 w 134"/>
                  <a:gd name="T67" fmla="*/ 75 h 175"/>
                  <a:gd name="T68" fmla="*/ 0 w 134"/>
                  <a:gd name="T69" fmla="*/ 70 h 175"/>
                  <a:gd name="T70" fmla="*/ 0 w 134"/>
                  <a:gd name="T71" fmla="*/ 63 h 175"/>
                  <a:gd name="T72" fmla="*/ 1 w 134"/>
                  <a:gd name="T73" fmla="*/ 57 h 175"/>
                  <a:gd name="T74" fmla="*/ 4 w 134"/>
                  <a:gd name="T75" fmla="*/ 50 h 175"/>
                  <a:gd name="T76" fmla="*/ 7 w 134"/>
                  <a:gd name="T77" fmla="*/ 43 h 175"/>
                  <a:gd name="T78" fmla="*/ 11 w 134"/>
                  <a:gd name="T79" fmla="*/ 36 h 175"/>
                  <a:gd name="T80" fmla="*/ 16 w 134"/>
                  <a:gd name="T81" fmla="*/ 29 h 175"/>
                  <a:gd name="T82" fmla="*/ 22 w 134"/>
                  <a:gd name="T83" fmla="*/ 23 h 175"/>
                  <a:gd name="T84" fmla="*/ 28 w 134"/>
                  <a:gd name="T85" fmla="*/ 18 h 175"/>
                  <a:gd name="T86" fmla="*/ 35 w 134"/>
                  <a:gd name="T87" fmla="*/ 12 h 175"/>
                  <a:gd name="T88" fmla="*/ 42 w 134"/>
                  <a:gd name="T89" fmla="*/ 9 h 175"/>
                  <a:gd name="T90" fmla="*/ 50 w 134"/>
                  <a:gd name="T91" fmla="*/ 5 h 175"/>
                  <a:gd name="T92" fmla="*/ 58 w 134"/>
                  <a:gd name="T93" fmla="*/ 3 h 175"/>
                  <a:gd name="T94" fmla="*/ 61 w 134"/>
                  <a:gd name="T95" fmla="*/ 1 h 175"/>
                  <a:gd name="T96" fmla="*/ 61 w 134"/>
                  <a:gd name="T97" fmla="*/ 0 h 175"/>
                  <a:gd name="T98" fmla="*/ 61 w 134"/>
                  <a:gd name="T99" fmla="*/ 1 h 175"/>
                  <a:gd name="T100" fmla="*/ 62 w 134"/>
                  <a:gd name="T101" fmla="*/ 3 h 175"/>
                  <a:gd name="T102" fmla="*/ 62 w 134"/>
                  <a:gd name="T103" fmla="*/ 3 h 17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34"/>
                  <a:gd name="T157" fmla="*/ 0 h 175"/>
                  <a:gd name="T158" fmla="*/ 134 w 134"/>
                  <a:gd name="T159" fmla="*/ 175 h 175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34" h="175">
                    <a:moveTo>
                      <a:pt x="125" y="6"/>
                    </a:moveTo>
                    <a:lnTo>
                      <a:pt x="125" y="6"/>
                    </a:lnTo>
                    <a:lnTo>
                      <a:pt x="128" y="11"/>
                    </a:lnTo>
                    <a:lnTo>
                      <a:pt x="131" y="15"/>
                    </a:lnTo>
                    <a:lnTo>
                      <a:pt x="134" y="20"/>
                    </a:lnTo>
                    <a:lnTo>
                      <a:pt x="128" y="23"/>
                    </a:lnTo>
                    <a:lnTo>
                      <a:pt x="122" y="26"/>
                    </a:lnTo>
                    <a:lnTo>
                      <a:pt x="116" y="29"/>
                    </a:lnTo>
                    <a:lnTo>
                      <a:pt x="111" y="32"/>
                    </a:lnTo>
                    <a:lnTo>
                      <a:pt x="102" y="35"/>
                    </a:lnTo>
                    <a:lnTo>
                      <a:pt x="96" y="38"/>
                    </a:lnTo>
                    <a:lnTo>
                      <a:pt x="87" y="43"/>
                    </a:lnTo>
                    <a:lnTo>
                      <a:pt x="81" y="49"/>
                    </a:lnTo>
                    <a:lnTo>
                      <a:pt x="73" y="55"/>
                    </a:lnTo>
                    <a:lnTo>
                      <a:pt x="66" y="61"/>
                    </a:lnTo>
                    <a:lnTo>
                      <a:pt x="56" y="67"/>
                    </a:lnTo>
                    <a:lnTo>
                      <a:pt x="50" y="76"/>
                    </a:lnTo>
                    <a:lnTo>
                      <a:pt x="43" y="85"/>
                    </a:lnTo>
                    <a:lnTo>
                      <a:pt x="37" y="96"/>
                    </a:lnTo>
                    <a:lnTo>
                      <a:pt x="31" y="105"/>
                    </a:lnTo>
                    <a:lnTo>
                      <a:pt x="26" y="119"/>
                    </a:lnTo>
                    <a:lnTo>
                      <a:pt x="21" y="126"/>
                    </a:lnTo>
                    <a:lnTo>
                      <a:pt x="21" y="137"/>
                    </a:lnTo>
                    <a:lnTo>
                      <a:pt x="21" y="143"/>
                    </a:lnTo>
                    <a:lnTo>
                      <a:pt x="24" y="151"/>
                    </a:lnTo>
                    <a:lnTo>
                      <a:pt x="29" y="158"/>
                    </a:lnTo>
                    <a:lnTo>
                      <a:pt x="38" y="167"/>
                    </a:lnTo>
                    <a:lnTo>
                      <a:pt x="34" y="167"/>
                    </a:lnTo>
                    <a:lnTo>
                      <a:pt x="29" y="170"/>
                    </a:lnTo>
                    <a:lnTo>
                      <a:pt x="23" y="172"/>
                    </a:lnTo>
                    <a:lnTo>
                      <a:pt x="21" y="175"/>
                    </a:lnTo>
                    <a:lnTo>
                      <a:pt x="11" y="167"/>
                    </a:lnTo>
                    <a:lnTo>
                      <a:pt x="5" y="160"/>
                    </a:lnTo>
                    <a:lnTo>
                      <a:pt x="0" y="149"/>
                    </a:lnTo>
                    <a:lnTo>
                      <a:pt x="0" y="139"/>
                    </a:lnTo>
                    <a:lnTo>
                      <a:pt x="0" y="125"/>
                    </a:lnTo>
                    <a:lnTo>
                      <a:pt x="3" y="113"/>
                    </a:lnTo>
                    <a:lnTo>
                      <a:pt x="8" y="99"/>
                    </a:lnTo>
                    <a:lnTo>
                      <a:pt x="15" y="85"/>
                    </a:lnTo>
                    <a:lnTo>
                      <a:pt x="23" y="71"/>
                    </a:lnTo>
                    <a:lnTo>
                      <a:pt x="32" y="58"/>
                    </a:lnTo>
                    <a:lnTo>
                      <a:pt x="44" y="46"/>
                    </a:lnTo>
                    <a:lnTo>
                      <a:pt x="56" y="35"/>
                    </a:lnTo>
                    <a:lnTo>
                      <a:pt x="70" y="24"/>
                    </a:lnTo>
                    <a:lnTo>
                      <a:pt x="84" y="17"/>
                    </a:lnTo>
                    <a:lnTo>
                      <a:pt x="101" y="9"/>
                    </a:lnTo>
                    <a:lnTo>
                      <a:pt x="116" y="6"/>
                    </a:lnTo>
                    <a:lnTo>
                      <a:pt x="122" y="1"/>
                    </a:lnTo>
                    <a:lnTo>
                      <a:pt x="123" y="0"/>
                    </a:lnTo>
                    <a:lnTo>
                      <a:pt x="123" y="1"/>
                    </a:lnTo>
                    <a:lnTo>
                      <a:pt x="125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8" name="Freeform 316"/>
              <p:cNvSpPr>
                <a:spLocks/>
              </p:cNvSpPr>
              <p:nvPr/>
            </p:nvSpPr>
            <p:spPr bwMode="auto">
              <a:xfrm>
                <a:off x="835" y="3562"/>
                <a:ext cx="107" cy="130"/>
              </a:xfrm>
              <a:custGeom>
                <a:avLst/>
                <a:gdLst>
                  <a:gd name="T0" fmla="*/ 104 w 214"/>
                  <a:gd name="T1" fmla="*/ 1 h 261"/>
                  <a:gd name="T2" fmla="*/ 106 w 214"/>
                  <a:gd name="T3" fmla="*/ 5 h 261"/>
                  <a:gd name="T4" fmla="*/ 103 w 214"/>
                  <a:gd name="T5" fmla="*/ 11 h 261"/>
                  <a:gd name="T6" fmla="*/ 92 w 214"/>
                  <a:gd name="T7" fmla="*/ 17 h 261"/>
                  <a:gd name="T8" fmla="*/ 80 w 214"/>
                  <a:gd name="T9" fmla="*/ 23 h 261"/>
                  <a:gd name="T10" fmla="*/ 66 w 214"/>
                  <a:gd name="T11" fmla="*/ 29 h 261"/>
                  <a:gd name="T12" fmla="*/ 53 w 214"/>
                  <a:gd name="T13" fmla="*/ 34 h 261"/>
                  <a:gd name="T14" fmla="*/ 41 w 214"/>
                  <a:gd name="T15" fmla="*/ 40 h 261"/>
                  <a:gd name="T16" fmla="*/ 29 w 214"/>
                  <a:gd name="T17" fmla="*/ 47 h 261"/>
                  <a:gd name="T18" fmla="*/ 18 w 214"/>
                  <a:gd name="T19" fmla="*/ 56 h 261"/>
                  <a:gd name="T20" fmla="*/ 17 w 214"/>
                  <a:gd name="T21" fmla="*/ 65 h 261"/>
                  <a:gd name="T22" fmla="*/ 22 w 214"/>
                  <a:gd name="T23" fmla="*/ 75 h 261"/>
                  <a:gd name="T24" fmla="*/ 29 w 214"/>
                  <a:gd name="T25" fmla="*/ 83 h 261"/>
                  <a:gd name="T26" fmla="*/ 37 w 214"/>
                  <a:gd name="T27" fmla="*/ 91 h 261"/>
                  <a:gd name="T28" fmla="*/ 46 w 214"/>
                  <a:gd name="T29" fmla="*/ 98 h 261"/>
                  <a:gd name="T30" fmla="*/ 54 w 214"/>
                  <a:gd name="T31" fmla="*/ 106 h 261"/>
                  <a:gd name="T32" fmla="*/ 61 w 214"/>
                  <a:gd name="T33" fmla="*/ 114 h 261"/>
                  <a:gd name="T34" fmla="*/ 69 w 214"/>
                  <a:gd name="T35" fmla="*/ 122 h 261"/>
                  <a:gd name="T36" fmla="*/ 69 w 214"/>
                  <a:gd name="T37" fmla="*/ 128 h 261"/>
                  <a:gd name="T38" fmla="*/ 61 w 214"/>
                  <a:gd name="T39" fmla="*/ 126 h 261"/>
                  <a:gd name="T40" fmla="*/ 52 w 214"/>
                  <a:gd name="T41" fmla="*/ 119 h 261"/>
                  <a:gd name="T42" fmla="*/ 43 w 214"/>
                  <a:gd name="T43" fmla="*/ 111 h 261"/>
                  <a:gd name="T44" fmla="*/ 34 w 214"/>
                  <a:gd name="T45" fmla="*/ 103 h 261"/>
                  <a:gd name="T46" fmla="*/ 25 w 214"/>
                  <a:gd name="T47" fmla="*/ 94 h 261"/>
                  <a:gd name="T48" fmla="*/ 18 w 214"/>
                  <a:gd name="T49" fmla="*/ 84 h 261"/>
                  <a:gd name="T50" fmla="*/ 10 w 214"/>
                  <a:gd name="T51" fmla="*/ 75 h 261"/>
                  <a:gd name="T52" fmla="*/ 3 w 214"/>
                  <a:gd name="T53" fmla="*/ 66 h 261"/>
                  <a:gd name="T54" fmla="*/ 3 w 214"/>
                  <a:gd name="T55" fmla="*/ 56 h 261"/>
                  <a:gd name="T56" fmla="*/ 13 w 214"/>
                  <a:gd name="T57" fmla="*/ 46 h 261"/>
                  <a:gd name="T58" fmla="*/ 25 w 214"/>
                  <a:gd name="T59" fmla="*/ 36 h 261"/>
                  <a:gd name="T60" fmla="*/ 40 w 214"/>
                  <a:gd name="T61" fmla="*/ 30 h 261"/>
                  <a:gd name="T62" fmla="*/ 54 w 214"/>
                  <a:gd name="T63" fmla="*/ 23 h 261"/>
                  <a:gd name="T64" fmla="*/ 70 w 214"/>
                  <a:gd name="T65" fmla="*/ 17 h 261"/>
                  <a:gd name="T66" fmla="*/ 85 w 214"/>
                  <a:gd name="T67" fmla="*/ 10 h 261"/>
                  <a:gd name="T68" fmla="*/ 98 w 214"/>
                  <a:gd name="T69" fmla="*/ 4 h 261"/>
                  <a:gd name="T70" fmla="*/ 104 w 214"/>
                  <a:gd name="T71" fmla="*/ 0 h 26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14"/>
                  <a:gd name="T109" fmla="*/ 0 h 261"/>
                  <a:gd name="T110" fmla="*/ 214 w 214"/>
                  <a:gd name="T111" fmla="*/ 261 h 26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14" h="261">
                    <a:moveTo>
                      <a:pt x="208" y="0"/>
                    </a:moveTo>
                    <a:lnTo>
                      <a:pt x="208" y="2"/>
                    </a:lnTo>
                    <a:lnTo>
                      <a:pt x="210" y="6"/>
                    </a:lnTo>
                    <a:lnTo>
                      <a:pt x="211" y="11"/>
                    </a:lnTo>
                    <a:lnTo>
                      <a:pt x="214" y="16"/>
                    </a:lnTo>
                    <a:lnTo>
                      <a:pt x="205" y="22"/>
                    </a:lnTo>
                    <a:lnTo>
                      <a:pt x="195" y="28"/>
                    </a:lnTo>
                    <a:lnTo>
                      <a:pt x="184" y="35"/>
                    </a:lnTo>
                    <a:lnTo>
                      <a:pt x="172" y="41"/>
                    </a:lnTo>
                    <a:lnTo>
                      <a:pt x="160" y="46"/>
                    </a:lnTo>
                    <a:lnTo>
                      <a:pt x="146" y="52"/>
                    </a:lnTo>
                    <a:lnTo>
                      <a:pt x="132" y="58"/>
                    </a:lnTo>
                    <a:lnTo>
                      <a:pt x="120" y="64"/>
                    </a:lnTo>
                    <a:lnTo>
                      <a:pt x="106" y="69"/>
                    </a:lnTo>
                    <a:lnTo>
                      <a:pt x="94" y="75"/>
                    </a:lnTo>
                    <a:lnTo>
                      <a:pt x="82" y="81"/>
                    </a:lnTo>
                    <a:lnTo>
                      <a:pt x="70" y="89"/>
                    </a:lnTo>
                    <a:lnTo>
                      <a:pt x="58" y="95"/>
                    </a:lnTo>
                    <a:lnTo>
                      <a:pt x="47" y="104"/>
                    </a:lnTo>
                    <a:lnTo>
                      <a:pt x="36" y="113"/>
                    </a:lnTo>
                    <a:lnTo>
                      <a:pt x="30" y="124"/>
                    </a:lnTo>
                    <a:lnTo>
                      <a:pt x="33" y="131"/>
                    </a:lnTo>
                    <a:lnTo>
                      <a:pt x="39" y="140"/>
                    </a:lnTo>
                    <a:lnTo>
                      <a:pt x="44" y="150"/>
                    </a:lnTo>
                    <a:lnTo>
                      <a:pt x="51" y="159"/>
                    </a:lnTo>
                    <a:lnTo>
                      <a:pt x="58" y="166"/>
                    </a:lnTo>
                    <a:lnTo>
                      <a:pt x="67" y="174"/>
                    </a:lnTo>
                    <a:lnTo>
                      <a:pt x="74" y="182"/>
                    </a:lnTo>
                    <a:lnTo>
                      <a:pt x="83" y="189"/>
                    </a:lnTo>
                    <a:lnTo>
                      <a:pt x="91" y="197"/>
                    </a:lnTo>
                    <a:lnTo>
                      <a:pt x="99" y="204"/>
                    </a:lnTo>
                    <a:lnTo>
                      <a:pt x="108" y="212"/>
                    </a:lnTo>
                    <a:lnTo>
                      <a:pt x="115" y="221"/>
                    </a:lnTo>
                    <a:lnTo>
                      <a:pt x="123" y="229"/>
                    </a:lnTo>
                    <a:lnTo>
                      <a:pt x="129" y="236"/>
                    </a:lnTo>
                    <a:lnTo>
                      <a:pt x="137" y="244"/>
                    </a:lnTo>
                    <a:lnTo>
                      <a:pt x="143" y="252"/>
                    </a:lnTo>
                    <a:lnTo>
                      <a:pt x="137" y="256"/>
                    </a:lnTo>
                    <a:lnTo>
                      <a:pt x="132" y="261"/>
                    </a:lnTo>
                    <a:lnTo>
                      <a:pt x="123" y="253"/>
                    </a:lnTo>
                    <a:lnTo>
                      <a:pt x="112" y="247"/>
                    </a:lnTo>
                    <a:lnTo>
                      <a:pt x="103" y="239"/>
                    </a:lnTo>
                    <a:lnTo>
                      <a:pt x="94" y="232"/>
                    </a:lnTo>
                    <a:lnTo>
                      <a:pt x="85" y="223"/>
                    </a:lnTo>
                    <a:lnTo>
                      <a:pt x="76" y="214"/>
                    </a:lnTo>
                    <a:lnTo>
                      <a:pt x="68" y="206"/>
                    </a:lnTo>
                    <a:lnTo>
                      <a:pt x="61" y="197"/>
                    </a:lnTo>
                    <a:lnTo>
                      <a:pt x="50" y="188"/>
                    </a:lnTo>
                    <a:lnTo>
                      <a:pt x="44" y="179"/>
                    </a:lnTo>
                    <a:lnTo>
                      <a:pt x="35" y="169"/>
                    </a:lnTo>
                    <a:lnTo>
                      <a:pt x="27" y="160"/>
                    </a:lnTo>
                    <a:lnTo>
                      <a:pt x="20" y="151"/>
                    </a:lnTo>
                    <a:lnTo>
                      <a:pt x="13" y="142"/>
                    </a:lnTo>
                    <a:lnTo>
                      <a:pt x="6" y="133"/>
                    </a:lnTo>
                    <a:lnTo>
                      <a:pt x="0" y="125"/>
                    </a:lnTo>
                    <a:lnTo>
                      <a:pt x="6" y="113"/>
                    </a:lnTo>
                    <a:lnTo>
                      <a:pt x="16" y="102"/>
                    </a:lnTo>
                    <a:lnTo>
                      <a:pt x="26" y="92"/>
                    </a:lnTo>
                    <a:lnTo>
                      <a:pt x="38" y="83"/>
                    </a:lnTo>
                    <a:lnTo>
                      <a:pt x="50" y="73"/>
                    </a:lnTo>
                    <a:lnTo>
                      <a:pt x="64" y="66"/>
                    </a:lnTo>
                    <a:lnTo>
                      <a:pt x="79" y="60"/>
                    </a:lnTo>
                    <a:lnTo>
                      <a:pt x="96" y="54"/>
                    </a:lnTo>
                    <a:lnTo>
                      <a:pt x="109" y="46"/>
                    </a:lnTo>
                    <a:lnTo>
                      <a:pt x="125" y="40"/>
                    </a:lnTo>
                    <a:lnTo>
                      <a:pt x="140" y="34"/>
                    </a:lnTo>
                    <a:lnTo>
                      <a:pt x="155" y="28"/>
                    </a:lnTo>
                    <a:lnTo>
                      <a:pt x="169" y="20"/>
                    </a:lnTo>
                    <a:lnTo>
                      <a:pt x="182" y="14"/>
                    </a:lnTo>
                    <a:lnTo>
                      <a:pt x="195" y="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89" name="Freeform 317"/>
              <p:cNvSpPr>
                <a:spLocks/>
              </p:cNvSpPr>
              <p:nvPr/>
            </p:nvSpPr>
            <p:spPr bwMode="auto">
              <a:xfrm>
                <a:off x="996" y="3480"/>
                <a:ext cx="142" cy="63"/>
              </a:xfrm>
              <a:custGeom>
                <a:avLst/>
                <a:gdLst>
                  <a:gd name="T0" fmla="*/ 140 w 285"/>
                  <a:gd name="T1" fmla="*/ 0 h 126"/>
                  <a:gd name="T2" fmla="*/ 140 w 285"/>
                  <a:gd name="T3" fmla="*/ 1 h 126"/>
                  <a:gd name="T4" fmla="*/ 141 w 285"/>
                  <a:gd name="T5" fmla="*/ 3 h 126"/>
                  <a:gd name="T6" fmla="*/ 141 w 285"/>
                  <a:gd name="T7" fmla="*/ 7 h 126"/>
                  <a:gd name="T8" fmla="*/ 142 w 285"/>
                  <a:gd name="T9" fmla="*/ 9 h 126"/>
                  <a:gd name="T10" fmla="*/ 137 w 285"/>
                  <a:gd name="T11" fmla="*/ 12 h 126"/>
                  <a:gd name="T12" fmla="*/ 132 w 285"/>
                  <a:gd name="T13" fmla="*/ 15 h 126"/>
                  <a:gd name="T14" fmla="*/ 125 w 285"/>
                  <a:gd name="T15" fmla="*/ 18 h 126"/>
                  <a:gd name="T16" fmla="*/ 118 w 285"/>
                  <a:gd name="T17" fmla="*/ 22 h 126"/>
                  <a:gd name="T18" fmla="*/ 109 w 285"/>
                  <a:gd name="T19" fmla="*/ 25 h 126"/>
                  <a:gd name="T20" fmla="*/ 100 w 285"/>
                  <a:gd name="T21" fmla="*/ 29 h 126"/>
                  <a:gd name="T22" fmla="*/ 91 w 285"/>
                  <a:gd name="T23" fmla="*/ 33 h 126"/>
                  <a:gd name="T24" fmla="*/ 82 w 285"/>
                  <a:gd name="T25" fmla="*/ 37 h 126"/>
                  <a:gd name="T26" fmla="*/ 72 w 285"/>
                  <a:gd name="T27" fmla="*/ 40 h 126"/>
                  <a:gd name="T28" fmla="*/ 61 w 285"/>
                  <a:gd name="T29" fmla="*/ 44 h 126"/>
                  <a:gd name="T30" fmla="*/ 52 w 285"/>
                  <a:gd name="T31" fmla="*/ 47 h 126"/>
                  <a:gd name="T32" fmla="*/ 43 w 285"/>
                  <a:gd name="T33" fmla="*/ 50 h 126"/>
                  <a:gd name="T34" fmla="*/ 33 w 285"/>
                  <a:gd name="T35" fmla="*/ 53 h 126"/>
                  <a:gd name="T36" fmla="*/ 25 w 285"/>
                  <a:gd name="T37" fmla="*/ 56 h 126"/>
                  <a:gd name="T38" fmla="*/ 17 w 285"/>
                  <a:gd name="T39" fmla="*/ 60 h 126"/>
                  <a:gd name="T40" fmla="*/ 10 w 285"/>
                  <a:gd name="T41" fmla="*/ 63 h 126"/>
                  <a:gd name="T42" fmla="*/ 7 w 285"/>
                  <a:gd name="T43" fmla="*/ 61 h 126"/>
                  <a:gd name="T44" fmla="*/ 4 w 285"/>
                  <a:gd name="T45" fmla="*/ 60 h 126"/>
                  <a:gd name="T46" fmla="*/ 2 w 285"/>
                  <a:gd name="T47" fmla="*/ 58 h 126"/>
                  <a:gd name="T48" fmla="*/ 0 w 285"/>
                  <a:gd name="T49" fmla="*/ 57 h 126"/>
                  <a:gd name="T50" fmla="*/ 3 w 285"/>
                  <a:gd name="T51" fmla="*/ 55 h 126"/>
                  <a:gd name="T52" fmla="*/ 7 w 285"/>
                  <a:gd name="T53" fmla="*/ 53 h 126"/>
                  <a:gd name="T54" fmla="*/ 12 w 285"/>
                  <a:gd name="T55" fmla="*/ 50 h 126"/>
                  <a:gd name="T56" fmla="*/ 17 w 285"/>
                  <a:gd name="T57" fmla="*/ 48 h 126"/>
                  <a:gd name="T58" fmla="*/ 23 w 285"/>
                  <a:gd name="T59" fmla="*/ 46 h 126"/>
                  <a:gd name="T60" fmla="*/ 29 w 285"/>
                  <a:gd name="T61" fmla="*/ 44 h 126"/>
                  <a:gd name="T62" fmla="*/ 36 w 285"/>
                  <a:gd name="T63" fmla="*/ 41 h 126"/>
                  <a:gd name="T64" fmla="*/ 44 w 285"/>
                  <a:gd name="T65" fmla="*/ 40 h 126"/>
                  <a:gd name="T66" fmla="*/ 50 w 285"/>
                  <a:gd name="T67" fmla="*/ 37 h 126"/>
                  <a:gd name="T68" fmla="*/ 57 w 285"/>
                  <a:gd name="T69" fmla="*/ 34 h 126"/>
                  <a:gd name="T70" fmla="*/ 64 w 285"/>
                  <a:gd name="T71" fmla="*/ 32 h 126"/>
                  <a:gd name="T72" fmla="*/ 71 w 285"/>
                  <a:gd name="T73" fmla="*/ 30 h 126"/>
                  <a:gd name="T74" fmla="*/ 77 w 285"/>
                  <a:gd name="T75" fmla="*/ 28 h 126"/>
                  <a:gd name="T76" fmla="*/ 83 w 285"/>
                  <a:gd name="T77" fmla="*/ 25 h 126"/>
                  <a:gd name="T78" fmla="*/ 87 w 285"/>
                  <a:gd name="T79" fmla="*/ 23 h 126"/>
                  <a:gd name="T80" fmla="*/ 93 w 285"/>
                  <a:gd name="T81" fmla="*/ 21 h 126"/>
                  <a:gd name="T82" fmla="*/ 94 w 285"/>
                  <a:gd name="T83" fmla="*/ 20 h 126"/>
                  <a:gd name="T84" fmla="*/ 97 w 285"/>
                  <a:gd name="T85" fmla="*/ 18 h 126"/>
                  <a:gd name="T86" fmla="*/ 100 w 285"/>
                  <a:gd name="T87" fmla="*/ 17 h 126"/>
                  <a:gd name="T88" fmla="*/ 103 w 285"/>
                  <a:gd name="T89" fmla="*/ 16 h 126"/>
                  <a:gd name="T90" fmla="*/ 106 w 285"/>
                  <a:gd name="T91" fmla="*/ 15 h 126"/>
                  <a:gd name="T92" fmla="*/ 109 w 285"/>
                  <a:gd name="T93" fmla="*/ 14 h 126"/>
                  <a:gd name="T94" fmla="*/ 112 w 285"/>
                  <a:gd name="T95" fmla="*/ 12 h 126"/>
                  <a:gd name="T96" fmla="*/ 116 w 285"/>
                  <a:gd name="T97" fmla="*/ 12 h 126"/>
                  <a:gd name="T98" fmla="*/ 119 w 285"/>
                  <a:gd name="T99" fmla="*/ 10 h 126"/>
                  <a:gd name="T100" fmla="*/ 122 w 285"/>
                  <a:gd name="T101" fmla="*/ 9 h 126"/>
                  <a:gd name="T102" fmla="*/ 125 w 285"/>
                  <a:gd name="T103" fmla="*/ 7 h 126"/>
                  <a:gd name="T104" fmla="*/ 128 w 285"/>
                  <a:gd name="T105" fmla="*/ 5 h 126"/>
                  <a:gd name="T106" fmla="*/ 132 w 285"/>
                  <a:gd name="T107" fmla="*/ 4 h 126"/>
                  <a:gd name="T108" fmla="*/ 135 w 285"/>
                  <a:gd name="T109" fmla="*/ 2 h 126"/>
                  <a:gd name="T110" fmla="*/ 137 w 285"/>
                  <a:gd name="T111" fmla="*/ 1 h 126"/>
                  <a:gd name="T112" fmla="*/ 140 w 285"/>
                  <a:gd name="T113" fmla="*/ 0 h 126"/>
                  <a:gd name="T114" fmla="*/ 140 w 285"/>
                  <a:gd name="T115" fmla="*/ 0 h 12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85"/>
                  <a:gd name="T175" fmla="*/ 0 h 126"/>
                  <a:gd name="T176" fmla="*/ 285 w 285"/>
                  <a:gd name="T177" fmla="*/ 126 h 12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85" h="126">
                    <a:moveTo>
                      <a:pt x="280" y="0"/>
                    </a:moveTo>
                    <a:lnTo>
                      <a:pt x="280" y="1"/>
                    </a:lnTo>
                    <a:lnTo>
                      <a:pt x="282" y="6"/>
                    </a:lnTo>
                    <a:lnTo>
                      <a:pt x="282" y="13"/>
                    </a:lnTo>
                    <a:lnTo>
                      <a:pt x="285" y="18"/>
                    </a:lnTo>
                    <a:lnTo>
                      <a:pt x="274" y="23"/>
                    </a:lnTo>
                    <a:lnTo>
                      <a:pt x="264" y="30"/>
                    </a:lnTo>
                    <a:lnTo>
                      <a:pt x="251" y="36"/>
                    </a:lnTo>
                    <a:lnTo>
                      <a:pt x="236" y="44"/>
                    </a:lnTo>
                    <a:lnTo>
                      <a:pt x="219" y="50"/>
                    </a:lnTo>
                    <a:lnTo>
                      <a:pt x="201" y="58"/>
                    </a:lnTo>
                    <a:lnTo>
                      <a:pt x="183" y="65"/>
                    </a:lnTo>
                    <a:lnTo>
                      <a:pt x="165" y="73"/>
                    </a:lnTo>
                    <a:lnTo>
                      <a:pt x="145" y="79"/>
                    </a:lnTo>
                    <a:lnTo>
                      <a:pt x="123" y="87"/>
                    </a:lnTo>
                    <a:lnTo>
                      <a:pt x="105" y="93"/>
                    </a:lnTo>
                    <a:lnTo>
                      <a:pt x="87" y="100"/>
                    </a:lnTo>
                    <a:lnTo>
                      <a:pt x="67" y="106"/>
                    </a:lnTo>
                    <a:lnTo>
                      <a:pt x="50" y="112"/>
                    </a:lnTo>
                    <a:lnTo>
                      <a:pt x="35" y="120"/>
                    </a:lnTo>
                    <a:lnTo>
                      <a:pt x="20" y="126"/>
                    </a:lnTo>
                    <a:lnTo>
                      <a:pt x="14" y="122"/>
                    </a:lnTo>
                    <a:lnTo>
                      <a:pt x="9" y="119"/>
                    </a:lnTo>
                    <a:lnTo>
                      <a:pt x="5" y="116"/>
                    </a:lnTo>
                    <a:lnTo>
                      <a:pt x="0" y="114"/>
                    </a:lnTo>
                    <a:lnTo>
                      <a:pt x="6" y="109"/>
                    </a:lnTo>
                    <a:lnTo>
                      <a:pt x="14" y="105"/>
                    </a:lnTo>
                    <a:lnTo>
                      <a:pt x="24" y="99"/>
                    </a:lnTo>
                    <a:lnTo>
                      <a:pt x="35" y="96"/>
                    </a:lnTo>
                    <a:lnTo>
                      <a:pt x="47" y="91"/>
                    </a:lnTo>
                    <a:lnTo>
                      <a:pt x="59" y="87"/>
                    </a:lnTo>
                    <a:lnTo>
                      <a:pt x="73" y="82"/>
                    </a:lnTo>
                    <a:lnTo>
                      <a:pt x="88" y="79"/>
                    </a:lnTo>
                    <a:lnTo>
                      <a:pt x="101" y="73"/>
                    </a:lnTo>
                    <a:lnTo>
                      <a:pt x="114" y="68"/>
                    </a:lnTo>
                    <a:lnTo>
                      <a:pt x="128" y="64"/>
                    </a:lnTo>
                    <a:lnTo>
                      <a:pt x="142" y="59"/>
                    </a:lnTo>
                    <a:lnTo>
                      <a:pt x="154" y="55"/>
                    </a:lnTo>
                    <a:lnTo>
                      <a:pt x="166" y="50"/>
                    </a:lnTo>
                    <a:lnTo>
                      <a:pt x="175" y="45"/>
                    </a:lnTo>
                    <a:lnTo>
                      <a:pt x="186" y="42"/>
                    </a:lnTo>
                    <a:lnTo>
                      <a:pt x="189" y="39"/>
                    </a:lnTo>
                    <a:lnTo>
                      <a:pt x="195" y="36"/>
                    </a:lnTo>
                    <a:lnTo>
                      <a:pt x="201" y="33"/>
                    </a:lnTo>
                    <a:lnTo>
                      <a:pt x="207" y="32"/>
                    </a:lnTo>
                    <a:lnTo>
                      <a:pt x="213" y="29"/>
                    </a:lnTo>
                    <a:lnTo>
                      <a:pt x="219" y="27"/>
                    </a:lnTo>
                    <a:lnTo>
                      <a:pt x="225" y="24"/>
                    </a:lnTo>
                    <a:lnTo>
                      <a:pt x="233" y="23"/>
                    </a:lnTo>
                    <a:lnTo>
                      <a:pt x="239" y="20"/>
                    </a:lnTo>
                    <a:lnTo>
                      <a:pt x="245" y="17"/>
                    </a:lnTo>
                    <a:lnTo>
                      <a:pt x="251" y="13"/>
                    </a:lnTo>
                    <a:lnTo>
                      <a:pt x="257" y="10"/>
                    </a:lnTo>
                    <a:lnTo>
                      <a:pt x="264" y="7"/>
                    </a:lnTo>
                    <a:lnTo>
                      <a:pt x="270" y="4"/>
                    </a:lnTo>
                    <a:lnTo>
                      <a:pt x="274" y="1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0" name="Freeform 318"/>
              <p:cNvSpPr>
                <a:spLocks/>
              </p:cNvSpPr>
              <p:nvPr/>
            </p:nvSpPr>
            <p:spPr bwMode="auto">
              <a:xfrm>
                <a:off x="1169" y="3498"/>
                <a:ext cx="110" cy="127"/>
              </a:xfrm>
              <a:custGeom>
                <a:avLst/>
                <a:gdLst>
                  <a:gd name="T0" fmla="*/ 71 w 220"/>
                  <a:gd name="T1" fmla="*/ 9 h 253"/>
                  <a:gd name="T2" fmla="*/ 82 w 220"/>
                  <a:gd name="T3" fmla="*/ 28 h 253"/>
                  <a:gd name="T4" fmla="*/ 91 w 220"/>
                  <a:gd name="T5" fmla="*/ 47 h 253"/>
                  <a:gd name="T6" fmla="*/ 99 w 220"/>
                  <a:gd name="T7" fmla="*/ 65 h 253"/>
                  <a:gd name="T8" fmla="*/ 105 w 220"/>
                  <a:gd name="T9" fmla="*/ 83 h 253"/>
                  <a:gd name="T10" fmla="*/ 109 w 220"/>
                  <a:gd name="T11" fmla="*/ 97 h 253"/>
                  <a:gd name="T12" fmla="*/ 110 w 220"/>
                  <a:gd name="T13" fmla="*/ 109 h 253"/>
                  <a:gd name="T14" fmla="*/ 110 w 220"/>
                  <a:gd name="T15" fmla="*/ 118 h 253"/>
                  <a:gd name="T16" fmla="*/ 104 w 220"/>
                  <a:gd name="T17" fmla="*/ 124 h 253"/>
                  <a:gd name="T18" fmla="*/ 96 w 220"/>
                  <a:gd name="T19" fmla="*/ 127 h 253"/>
                  <a:gd name="T20" fmla="*/ 90 w 220"/>
                  <a:gd name="T21" fmla="*/ 125 h 253"/>
                  <a:gd name="T22" fmla="*/ 86 w 220"/>
                  <a:gd name="T23" fmla="*/ 119 h 253"/>
                  <a:gd name="T24" fmla="*/ 81 w 220"/>
                  <a:gd name="T25" fmla="*/ 113 h 253"/>
                  <a:gd name="T26" fmla="*/ 76 w 220"/>
                  <a:gd name="T27" fmla="*/ 106 h 253"/>
                  <a:gd name="T28" fmla="*/ 70 w 220"/>
                  <a:gd name="T29" fmla="*/ 104 h 253"/>
                  <a:gd name="T30" fmla="*/ 62 w 220"/>
                  <a:gd name="T31" fmla="*/ 106 h 253"/>
                  <a:gd name="T32" fmla="*/ 50 w 220"/>
                  <a:gd name="T33" fmla="*/ 114 h 253"/>
                  <a:gd name="T34" fmla="*/ 38 w 220"/>
                  <a:gd name="T35" fmla="*/ 115 h 253"/>
                  <a:gd name="T36" fmla="*/ 29 w 220"/>
                  <a:gd name="T37" fmla="*/ 109 h 253"/>
                  <a:gd name="T38" fmla="*/ 22 w 220"/>
                  <a:gd name="T39" fmla="*/ 99 h 253"/>
                  <a:gd name="T40" fmla="*/ 15 w 220"/>
                  <a:gd name="T41" fmla="*/ 83 h 253"/>
                  <a:gd name="T42" fmla="*/ 10 w 220"/>
                  <a:gd name="T43" fmla="*/ 67 h 253"/>
                  <a:gd name="T44" fmla="*/ 6 w 220"/>
                  <a:gd name="T45" fmla="*/ 50 h 253"/>
                  <a:gd name="T46" fmla="*/ 2 w 220"/>
                  <a:gd name="T47" fmla="*/ 35 h 253"/>
                  <a:gd name="T48" fmla="*/ 2 w 220"/>
                  <a:gd name="T49" fmla="*/ 27 h 253"/>
                  <a:gd name="T50" fmla="*/ 6 w 220"/>
                  <a:gd name="T51" fmla="*/ 23 h 253"/>
                  <a:gd name="T52" fmla="*/ 7 w 220"/>
                  <a:gd name="T53" fmla="*/ 22 h 253"/>
                  <a:gd name="T54" fmla="*/ 10 w 220"/>
                  <a:gd name="T55" fmla="*/ 26 h 253"/>
                  <a:gd name="T56" fmla="*/ 14 w 220"/>
                  <a:gd name="T57" fmla="*/ 38 h 253"/>
                  <a:gd name="T58" fmla="*/ 19 w 220"/>
                  <a:gd name="T59" fmla="*/ 54 h 253"/>
                  <a:gd name="T60" fmla="*/ 24 w 220"/>
                  <a:gd name="T61" fmla="*/ 70 h 253"/>
                  <a:gd name="T62" fmla="*/ 28 w 220"/>
                  <a:gd name="T63" fmla="*/ 84 h 253"/>
                  <a:gd name="T64" fmla="*/ 33 w 220"/>
                  <a:gd name="T65" fmla="*/ 96 h 253"/>
                  <a:gd name="T66" fmla="*/ 39 w 220"/>
                  <a:gd name="T67" fmla="*/ 103 h 253"/>
                  <a:gd name="T68" fmla="*/ 45 w 220"/>
                  <a:gd name="T69" fmla="*/ 104 h 253"/>
                  <a:gd name="T70" fmla="*/ 51 w 220"/>
                  <a:gd name="T71" fmla="*/ 99 h 253"/>
                  <a:gd name="T72" fmla="*/ 56 w 220"/>
                  <a:gd name="T73" fmla="*/ 95 h 253"/>
                  <a:gd name="T74" fmla="*/ 65 w 220"/>
                  <a:gd name="T75" fmla="*/ 92 h 253"/>
                  <a:gd name="T76" fmla="*/ 76 w 220"/>
                  <a:gd name="T77" fmla="*/ 93 h 253"/>
                  <a:gd name="T78" fmla="*/ 83 w 220"/>
                  <a:gd name="T79" fmla="*/ 99 h 253"/>
                  <a:gd name="T80" fmla="*/ 87 w 220"/>
                  <a:gd name="T81" fmla="*/ 105 h 253"/>
                  <a:gd name="T82" fmla="*/ 91 w 220"/>
                  <a:gd name="T83" fmla="*/ 113 h 253"/>
                  <a:gd name="T84" fmla="*/ 95 w 220"/>
                  <a:gd name="T85" fmla="*/ 116 h 253"/>
                  <a:gd name="T86" fmla="*/ 99 w 220"/>
                  <a:gd name="T87" fmla="*/ 115 h 253"/>
                  <a:gd name="T88" fmla="*/ 100 w 220"/>
                  <a:gd name="T89" fmla="*/ 106 h 253"/>
                  <a:gd name="T90" fmla="*/ 98 w 220"/>
                  <a:gd name="T91" fmla="*/ 91 h 253"/>
                  <a:gd name="T92" fmla="*/ 93 w 220"/>
                  <a:gd name="T93" fmla="*/ 77 h 253"/>
                  <a:gd name="T94" fmla="*/ 88 w 220"/>
                  <a:gd name="T95" fmla="*/ 64 h 253"/>
                  <a:gd name="T96" fmla="*/ 82 w 220"/>
                  <a:gd name="T97" fmla="*/ 50 h 253"/>
                  <a:gd name="T98" fmla="*/ 75 w 220"/>
                  <a:gd name="T99" fmla="*/ 36 h 253"/>
                  <a:gd name="T100" fmla="*/ 69 w 220"/>
                  <a:gd name="T101" fmla="*/ 23 h 253"/>
                  <a:gd name="T102" fmla="*/ 62 w 220"/>
                  <a:gd name="T103" fmla="*/ 10 h 253"/>
                  <a:gd name="T104" fmla="*/ 60 w 220"/>
                  <a:gd name="T105" fmla="*/ 2 h 253"/>
                  <a:gd name="T106" fmla="*/ 64 w 220"/>
                  <a:gd name="T107" fmla="*/ 0 h 253"/>
                  <a:gd name="T108" fmla="*/ 66 w 220"/>
                  <a:gd name="T109" fmla="*/ 0 h 25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20"/>
                  <a:gd name="T166" fmla="*/ 0 h 253"/>
                  <a:gd name="T167" fmla="*/ 220 w 220"/>
                  <a:gd name="T168" fmla="*/ 253 h 253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20" h="253">
                    <a:moveTo>
                      <a:pt x="131" y="0"/>
                    </a:moveTo>
                    <a:lnTo>
                      <a:pt x="142" y="17"/>
                    </a:lnTo>
                    <a:lnTo>
                      <a:pt x="154" y="35"/>
                    </a:lnTo>
                    <a:lnTo>
                      <a:pt x="163" y="55"/>
                    </a:lnTo>
                    <a:lnTo>
                      <a:pt x="174" y="73"/>
                    </a:lnTo>
                    <a:lnTo>
                      <a:pt x="182" y="93"/>
                    </a:lnTo>
                    <a:lnTo>
                      <a:pt x="191" y="112"/>
                    </a:lnTo>
                    <a:lnTo>
                      <a:pt x="197" y="130"/>
                    </a:lnTo>
                    <a:lnTo>
                      <a:pt x="204" y="150"/>
                    </a:lnTo>
                    <a:lnTo>
                      <a:pt x="209" y="165"/>
                    </a:lnTo>
                    <a:lnTo>
                      <a:pt x="212" y="180"/>
                    </a:lnTo>
                    <a:lnTo>
                      <a:pt x="217" y="194"/>
                    </a:lnTo>
                    <a:lnTo>
                      <a:pt x="220" y="207"/>
                    </a:lnTo>
                    <a:lnTo>
                      <a:pt x="220" y="218"/>
                    </a:lnTo>
                    <a:lnTo>
                      <a:pt x="220" y="229"/>
                    </a:lnTo>
                    <a:lnTo>
                      <a:pt x="220" y="235"/>
                    </a:lnTo>
                    <a:lnTo>
                      <a:pt x="218" y="239"/>
                    </a:lnTo>
                    <a:lnTo>
                      <a:pt x="207" y="247"/>
                    </a:lnTo>
                    <a:lnTo>
                      <a:pt x="198" y="253"/>
                    </a:lnTo>
                    <a:lnTo>
                      <a:pt x="192" y="253"/>
                    </a:lnTo>
                    <a:lnTo>
                      <a:pt x="186" y="253"/>
                    </a:lnTo>
                    <a:lnTo>
                      <a:pt x="180" y="249"/>
                    </a:lnTo>
                    <a:lnTo>
                      <a:pt x="175" y="244"/>
                    </a:lnTo>
                    <a:lnTo>
                      <a:pt x="171" y="238"/>
                    </a:lnTo>
                    <a:lnTo>
                      <a:pt x="168" y="232"/>
                    </a:lnTo>
                    <a:lnTo>
                      <a:pt x="162" y="226"/>
                    </a:lnTo>
                    <a:lnTo>
                      <a:pt x="157" y="218"/>
                    </a:lnTo>
                    <a:lnTo>
                      <a:pt x="151" y="212"/>
                    </a:lnTo>
                    <a:lnTo>
                      <a:pt x="147" y="211"/>
                    </a:lnTo>
                    <a:lnTo>
                      <a:pt x="139" y="207"/>
                    </a:lnTo>
                    <a:lnTo>
                      <a:pt x="133" y="207"/>
                    </a:lnTo>
                    <a:lnTo>
                      <a:pt x="124" y="211"/>
                    </a:lnTo>
                    <a:lnTo>
                      <a:pt x="113" y="220"/>
                    </a:lnTo>
                    <a:lnTo>
                      <a:pt x="99" y="227"/>
                    </a:lnTo>
                    <a:lnTo>
                      <a:pt x="87" y="230"/>
                    </a:lnTo>
                    <a:lnTo>
                      <a:pt x="76" y="229"/>
                    </a:lnTo>
                    <a:lnTo>
                      <a:pt x="67" y="226"/>
                    </a:lnTo>
                    <a:lnTo>
                      <a:pt x="58" y="218"/>
                    </a:lnTo>
                    <a:lnTo>
                      <a:pt x="51" y="209"/>
                    </a:lnTo>
                    <a:lnTo>
                      <a:pt x="43" y="197"/>
                    </a:lnTo>
                    <a:lnTo>
                      <a:pt x="37" y="183"/>
                    </a:lnTo>
                    <a:lnTo>
                      <a:pt x="31" y="166"/>
                    </a:lnTo>
                    <a:lnTo>
                      <a:pt x="25" y="150"/>
                    </a:lnTo>
                    <a:lnTo>
                      <a:pt x="20" y="133"/>
                    </a:lnTo>
                    <a:lnTo>
                      <a:pt x="16" y="116"/>
                    </a:lnTo>
                    <a:lnTo>
                      <a:pt x="11" y="99"/>
                    </a:lnTo>
                    <a:lnTo>
                      <a:pt x="6" y="84"/>
                    </a:lnTo>
                    <a:lnTo>
                      <a:pt x="3" y="70"/>
                    </a:lnTo>
                    <a:lnTo>
                      <a:pt x="0" y="60"/>
                    </a:lnTo>
                    <a:lnTo>
                      <a:pt x="3" y="54"/>
                    </a:lnTo>
                    <a:lnTo>
                      <a:pt x="8" y="48"/>
                    </a:lnTo>
                    <a:lnTo>
                      <a:pt x="11" y="46"/>
                    </a:lnTo>
                    <a:lnTo>
                      <a:pt x="13" y="45"/>
                    </a:lnTo>
                    <a:lnTo>
                      <a:pt x="14" y="43"/>
                    </a:lnTo>
                    <a:lnTo>
                      <a:pt x="17" y="41"/>
                    </a:lnTo>
                    <a:lnTo>
                      <a:pt x="20" y="51"/>
                    </a:lnTo>
                    <a:lnTo>
                      <a:pt x="25" y="63"/>
                    </a:lnTo>
                    <a:lnTo>
                      <a:pt x="29" y="76"/>
                    </a:lnTo>
                    <a:lnTo>
                      <a:pt x="34" y="93"/>
                    </a:lnTo>
                    <a:lnTo>
                      <a:pt x="38" y="108"/>
                    </a:lnTo>
                    <a:lnTo>
                      <a:pt x="43" y="124"/>
                    </a:lnTo>
                    <a:lnTo>
                      <a:pt x="48" y="139"/>
                    </a:lnTo>
                    <a:lnTo>
                      <a:pt x="52" y="156"/>
                    </a:lnTo>
                    <a:lnTo>
                      <a:pt x="57" y="168"/>
                    </a:lnTo>
                    <a:lnTo>
                      <a:pt x="61" y="180"/>
                    </a:lnTo>
                    <a:lnTo>
                      <a:pt x="66" y="191"/>
                    </a:lnTo>
                    <a:lnTo>
                      <a:pt x="72" y="201"/>
                    </a:lnTo>
                    <a:lnTo>
                      <a:pt x="78" y="206"/>
                    </a:lnTo>
                    <a:lnTo>
                      <a:pt x="83" y="209"/>
                    </a:lnTo>
                    <a:lnTo>
                      <a:pt x="89" y="207"/>
                    </a:lnTo>
                    <a:lnTo>
                      <a:pt x="96" y="204"/>
                    </a:lnTo>
                    <a:lnTo>
                      <a:pt x="102" y="198"/>
                    </a:lnTo>
                    <a:lnTo>
                      <a:pt x="108" y="194"/>
                    </a:lnTo>
                    <a:lnTo>
                      <a:pt x="113" y="189"/>
                    </a:lnTo>
                    <a:lnTo>
                      <a:pt x="121" y="188"/>
                    </a:lnTo>
                    <a:lnTo>
                      <a:pt x="130" y="183"/>
                    </a:lnTo>
                    <a:lnTo>
                      <a:pt x="142" y="183"/>
                    </a:lnTo>
                    <a:lnTo>
                      <a:pt x="151" y="185"/>
                    </a:lnTo>
                    <a:lnTo>
                      <a:pt x="162" y="192"/>
                    </a:lnTo>
                    <a:lnTo>
                      <a:pt x="165" y="197"/>
                    </a:lnTo>
                    <a:lnTo>
                      <a:pt x="169" y="203"/>
                    </a:lnTo>
                    <a:lnTo>
                      <a:pt x="174" y="209"/>
                    </a:lnTo>
                    <a:lnTo>
                      <a:pt x="179" y="218"/>
                    </a:lnTo>
                    <a:lnTo>
                      <a:pt x="182" y="226"/>
                    </a:lnTo>
                    <a:lnTo>
                      <a:pt x="185" y="232"/>
                    </a:lnTo>
                    <a:lnTo>
                      <a:pt x="189" y="232"/>
                    </a:lnTo>
                    <a:lnTo>
                      <a:pt x="194" y="233"/>
                    </a:lnTo>
                    <a:lnTo>
                      <a:pt x="198" y="229"/>
                    </a:lnTo>
                    <a:lnTo>
                      <a:pt x="201" y="226"/>
                    </a:lnTo>
                    <a:lnTo>
                      <a:pt x="200" y="211"/>
                    </a:lnTo>
                    <a:lnTo>
                      <a:pt x="198" y="197"/>
                    </a:lnTo>
                    <a:lnTo>
                      <a:pt x="195" y="182"/>
                    </a:lnTo>
                    <a:lnTo>
                      <a:pt x="192" y="169"/>
                    </a:lnTo>
                    <a:lnTo>
                      <a:pt x="186" y="154"/>
                    </a:lnTo>
                    <a:lnTo>
                      <a:pt x="182" y="140"/>
                    </a:lnTo>
                    <a:lnTo>
                      <a:pt x="175" y="127"/>
                    </a:lnTo>
                    <a:lnTo>
                      <a:pt x="171" y="115"/>
                    </a:lnTo>
                    <a:lnTo>
                      <a:pt x="163" y="99"/>
                    </a:lnTo>
                    <a:lnTo>
                      <a:pt x="157" y="86"/>
                    </a:lnTo>
                    <a:lnTo>
                      <a:pt x="150" y="72"/>
                    </a:lnTo>
                    <a:lnTo>
                      <a:pt x="144" y="60"/>
                    </a:lnTo>
                    <a:lnTo>
                      <a:pt x="137" y="46"/>
                    </a:lnTo>
                    <a:lnTo>
                      <a:pt x="130" y="32"/>
                    </a:lnTo>
                    <a:lnTo>
                      <a:pt x="124" y="19"/>
                    </a:lnTo>
                    <a:lnTo>
                      <a:pt x="119" y="6"/>
                    </a:lnTo>
                    <a:lnTo>
                      <a:pt x="121" y="3"/>
                    </a:lnTo>
                    <a:lnTo>
                      <a:pt x="124" y="2"/>
                    </a:lnTo>
                    <a:lnTo>
                      <a:pt x="128" y="0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1" name="Freeform 319"/>
              <p:cNvSpPr>
                <a:spLocks/>
              </p:cNvSpPr>
              <p:nvPr/>
            </p:nvSpPr>
            <p:spPr bwMode="auto">
              <a:xfrm>
                <a:off x="1223" y="3361"/>
                <a:ext cx="173" cy="92"/>
              </a:xfrm>
              <a:custGeom>
                <a:avLst/>
                <a:gdLst>
                  <a:gd name="T0" fmla="*/ 157 w 346"/>
                  <a:gd name="T1" fmla="*/ 0 h 184"/>
                  <a:gd name="T2" fmla="*/ 162 w 346"/>
                  <a:gd name="T3" fmla="*/ 1 h 184"/>
                  <a:gd name="T4" fmla="*/ 167 w 346"/>
                  <a:gd name="T5" fmla="*/ 5 h 184"/>
                  <a:gd name="T6" fmla="*/ 170 w 346"/>
                  <a:gd name="T7" fmla="*/ 9 h 184"/>
                  <a:gd name="T8" fmla="*/ 173 w 346"/>
                  <a:gd name="T9" fmla="*/ 12 h 184"/>
                  <a:gd name="T10" fmla="*/ 172 w 346"/>
                  <a:gd name="T11" fmla="*/ 13 h 184"/>
                  <a:gd name="T12" fmla="*/ 170 w 346"/>
                  <a:gd name="T13" fmla="*/ 15 h 184"/>
                  <a:gd name="T14" fmla="*/ 169 w 346"/>
                  <a:gd name="T15" fmla="*/ 18 h 184"/>
                  <a:gd name="T16" fmla="*/ 168 w 346"/>
                  <a:gd name="T17" fmla="*/ 20 h 184"/>
                  <a:gd name="T18" fmla="*/ 164 w 346"/>
                  <a:gd name="T19" fmla="*/ 17 h 184"/>
                  <a:gd name="T20" fmla="*/ 161 w 346"/>
                  <a:gd name="T21" fmla="*/ 15 h 184"/>
                  <a:gd name="T22" fmla="*/ 157 w 346"/>
                  <a:gd name="T23" fmla="*/ 14 h 184"/>
                  <a:gd name="T24" fmla="*/ 154 w 346"/>
                  <a:gd name="T25" fmla="*/ 14 h 184"/>
                  <a:gd name="T26" fmla="*/ 151 w 346"/>
                  <a:gd name="T27" fmla="*/ 14 h 184"/>
                  <a:gd name="T28" fmla="*/ 147 w 346"/>
                  <a:gd name="T29" fmla="*/ 15 h 184"/>
                  <a:gd name="T30" fmla="*/ 143 w 346"/>
                  <a:gd name="T31" fmla="*/ 17 h 184"/>
                  <a:gd name="T32" fmla="*/ 139 w 346"/>
                  <a:gd name="T33" fmla="*/ 19 h 184"/>
                  <a:gd name="T34" fmla="*/ 135 w 346"/>
                  <a:gd name="T35" fmla="*/ 21 h 184"/>
                  <a:gd name="T36" fmla="*/ 131 w 346"/>
                  <a:gd name="T37" fmla="*/ 23 h 184"/>
                  <a:gd name="T38" fmla="*/ 126 w 346"/>
                  <a:gd name="T39" fmla="*/ 25 h 184"/>
                  <a:gd name="T40" fmla="*/ 122 w 346"/>
                  <a:gd name="T41" fmla="*/ 28 h 184"/>
                  <a:gd name="T42" fmla="*/ 117 w 346"/>
                  <a:gd name="T43" fmla="*/ 30 h 184"/>
                  <a:gd name="T44" fmla="*/ 113 w 346"/>
                  <a:gd name="T45" fmla="*/ 34 h 184"/>
                  <a:gd name="T46" fmla="*/ 109 w 346"/>
                  <a:gd name="T47" fmla="*/ 36 h 184"/>
                  <a:gd name="T48" fmla="*/ 105 w 346"/>
                  <a:gd name="T49" fmla="*/ 40 h 184"/>
                  <a:gd name="T50" fmla="*/ 98 w 346"/>
                  <a:gd name="T51" fmla="*/ 43 h 184"/>
                  <a:gd name="T52" fmla="*/ 92 w 346"/>
                  <a:gd name="T53" fmla="*/ 46 h 184"/>
                  <a:gd name="T54" fmla="*/ 87 w 346"/>
                  <a:gd name="T55" fmla="*/ 49 h 184"/>
                  <a:gd name="T56" fmla="*/ 81 w 346"/>
                  <a:gd name="T57" fmla="*/ 53 h 184"/>
                  <a:gd name="T58" fmla="*/ 75 w 346"/>
                  <a:gd name="T59" fmla="*/ 56 h 184"/>
                  <a:gd name="T60" fmla="*/ 69 w 346"/>
                  <a:gd name="T61" fmla="*/ 60 h 184"/>
                  <a:gd name="T62" fmla="*/ 62 w 346"/>
                  <a:gd name="T63" fmla="*/ 64 h 184"/>
                  <a:gd name="T64" fmla="*/ 57 w 346"/>
                  <a:gd name="T65" fmla="*/ 68 h 184"/>
                  <a:gd name="T66" fmla="*/ 50 w 346"/>
                  <a:gd name="T67" fmla="*/ 71 h 184"/>
                  <a:gd name="T68" fmla="*/ 44 w 346"/>
                  <a:gd name="T69" fmla="*/ 74 h 184"/>
                  <a:gd name="T70" fmla="*/ 39 w 346"/>
                  <a:gd name="T71" fmla="*/ 77 h 184"/>
                  <a:gd name="T72" fmla="*/ 31 w 346"/>
                  <a:gd name="T73" fmla="*/ 81 h 184"/>
                  <a:gd name="T74" fmla="*/ 24 w 346"/>
                  <a:gd name="T75" fmla="*/ 84 h 184"/>
                  <a:gd name="T76" fmla="*/ 18 w 346"/>
                  <a:gd name="T77" fmla="*/ 87 h 184"/>
                  <a:gd name="T78" fmla="*/ 10 w 346"/>
                  <a:gd name="T79" fmla="*/ 89 h 184"/>
                  <a:gd name="T80" fmla="*/ 3 w 346"/>
                  <a:gd name="T81" fmla="*/ 92 h 184"/>
                  <a:gd name="T82" fmla="*/ 2 w 346"/>
                  <a:gd name="T83" fmla="*/ 90 h 184"/>
                  <a:gd name="T84" fmla="*/ 1 w 346"/>
                  <a:gd name="T85" fmla="*/ 88 h 184"/>
                  <a:gd name="T86" fmla="*/ 1 w 346"/>
                  <a:gd name="T87" fmla="*/ 85 h 184"/>
                  <a:gd name="T88" fmla="*/ 0 w 346"/>
                  <a:gd name="T89" fmla="*/ 83 h 184"/>
                  <a:gd name="T90" fmla="*/ 10 w 346"/>
                  <a:gd name="T91" fmla="*/ 78 h 184"/>
                  <a:gd name="T92" fmla="*/ 20 w 346"/>
                  <a:gd name="T93" fmla="*/ 73 h 184"/>
                  <a:gd name="T94" fmla="*/ 29 w 346"/>
                  <a:gd name="T95" fmla="*/ 68 h 184"/>
                  <a:gd name="T96" fmla="*/ 39 w 346"/>
                  <a:gd name="T97" fmla="*/ 63 h 184"/>
                  <a:gd name="T98" fmla="*/ 49 w 346"/>
                  <a:gd name="T99" fmla="*/ 58 h 184"/>
                  <a:gd name="T100" fmla="*/ 59 w 346"/>
                  <a:gd name="T101" fmla="*/ 53 h 184"/>
                  <a:gd name="T102" fmla="*/ 69 w 346"/>
                  <a:gd name="T103" fmla="*/ 48 h 184"/>
                  <a:gd name="T104" fmla="*/ 79 w 346"/>
                  <a:gd name="T105" fmla="*/ 43 h 184"/>
                  <a:gd name="T106" fmla="*/ 88 w 346"/>
                  <a:gd name="T107" fmla="*/ 38 h 184"/>
                  <a:gd name="T108" fmla="*/ 98 w 346"/>
                  <a:gd name="T109" fmla="*/ 32 h 184"/>
                  <a:gd name="T110" fmla="*/ 107 w 346"/>
                  <a:gd name="T111" fmla="*/ 26 h 184"/>
                  <a:gd name="T112" fmla="*/ 117 w 346"/>
                  <a:gd name="T113" fmla="*/ 22 h 184"/>
                  <a:gd name="T114" fmla="*/ 127 w 346"/>
                  <a:gd name="T115" fmla="*/ 15 h 184"/>
                  <a:gd name="T116" fmla="*/ 138 w 346"/>
                  <a:gd name="T117" fmla="*/ 10 h 184"/>
                  <a:gd name="T118" fmla="*/ 147 w 346"/>
                  <a:gd name="T119" fmla="*/ 6 h 184"/>
                  <a:gd name="T120" fmla="*/ 157 w 346"/>
                  <a:gd name="T121" fmla="*/ 0 h 184"/>
                  <a:gd name="T122" fmla="*/ 157 w 346"/>
                  <a:gd name="T123" fmla="*/ 0 h 18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46"/>
                  <a:gd name="T187" fmla="*/ 0 h 184"/>
                  <a:gd name="T188" fmla="*/ 346 w 346"/>
                  <a:gd name="T189" fmla="*/ 184 h 18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46" h="184">
                    <a:moveTo>
                      <a:pt x="314" y="0"/>
                    </a:moveTo>
                    <a:lnTo>
                      <a:pt x="323" y="3"/>
                    </a:lnTo>
                    <a:lnTo>
                      <a:pt x="333" y="9"/>
                    </a:lnTo>
                    <a:lnTo>
                      <a:pt x="340" y="17"/>
                    </a:lnTo>
                    <a:lnTo>
                      <a:pt x="346" y="25"/>
                    </a:lnTo>
                    <a:lnTo>
                      <a:pt x="343" y="26"/>
                    </a:lnTo>
                    <a:lnTo>
                      <a:pt x="340" y="31"/>
                    </a:lnTo>
                    <a:lnTo>
                      <a:pt x="337" y="35"/>
                    </a:lnTo>
                    <a:lnTo>
                      <a:pt x="336" y="40"/>
                    </a:lnTo>
                    <a:lnTo>
                      <a:pt x="328" y="34"/>
                    </a:lnTo>
                    <a:lnTo>
                      <a:pt x="322" y="31"/>
                    </a:lnTo>
                    <a:lnTo>
                      <a:pt x="314" y="29"/>
                    </a:lnTo>
                    <a:lnTo>
                      <a:pt x="308" y="29"/>
                    </a:lnTo>
                    <a:lnTo>
                      <a:pt x="301" y="29"/>
                    </a:lnTo>
                    <a:lnTo>
                      <a:pt x="293" y="31"/>
                    </a:lnTo>
                    <a:lnTo>
                      <a:pt x="285" y="34"/>
                    </a:lnTo>
                    <a:lnTo>
                      <a:pt x="278" y="38"/>
                    </a:lnTo>
                    <a:lnTo>
                      <a:pt x="269" y="41"/>
                    </a:lnTo>
                    <a:lnTo>
                      <a:pt x="261" y="46"/>
                    </a:lnTo>
                    <a:lnTo>
                      <a:pt x="252" y="50"/>
                    </a:lnTo>
                    <a:lnTo>
                      <a:pt x="244" y="57"/>
                    </a:lnTo>
                    <a:lnTo>
                      <a:pt x="235" y="61"/>
                    </a:lnTo>
                    <a:lnTo>
                      <a:pt x="227" y="67"/>
                    </a:lnTo>
                    <a:lnTo>
                      <a:pt x="218" y="72"/>
                    </a:lnTo>
                    <a:lnTo>
                      <a:pt x="211" y="79"/>
                    </a:lnTo>
                    <a:lnTo>
                      <a:pt x="197" y="85"/>
                    </a:lnTo>
                    <a:lnTo>
                      <a:pt x="185" y="92"/>
                    </a:lnTo>
                    <a:lnTo>
                      <a:pt x="173" y="99"/>
                    </a:lnTo>
                    <a:lnTo>
                      <a:pt x="162" y="107"/>
                    </a:lnTo>
                    <a:lnTo>
                      <a:pt x="150" y="113"/>
                    </a:lnTo>
                    <a:lnTo>
                      <a:pt x="138" y="120"/>
                    </a:lnTo>
                    <a:lnTo>
                      <a:pt x="125" y="128"/>
                    </a:lnTo>
                    <a:lnTo>
                      <a:pt x="115" y="136"/>
                    </a:lnTo>
                    <a:lnTo>
                      <a:pt x="101" y="142"/>
                    </a:lnTo>
                    <a:lnTo>
                      <a:pt x="89" y="148"/>
                    </a:lnTo>
                    <a:lnTo>
                      <a:pt x="77" y="154"/>
                    </a:lnTo>
                    <a:lnTo>
                      <a:pt x="63" y="162"/>
                    </a:lnTo>
                    <a:lnTo>
                      <a:pt x="49" y="168"/>
                    </a:lnTo>
                    <a:lnTo>
                      <a:pt x="36" y="174"/>
                    </a:lnTo>
                    <a:lnTo>
                      <a:pt x="20" y="178"/>
                    </a:lnTo>
                    <a:lnTo>
                      <a:pt x="7" y="184"/>
                    </a:lnTo>
                    <a:lnTo>
                      <a:pt x="4" y="180"/>
                    </a:lnTo>
                    <a:lnTo>
                      <a:pt x="2" y="175"/>
                    </a:lnTo>
                    <a:lnTo>
                      <a:pt x="2" y="169"/>
                    </a:lnTo>
                    <a:lnTo>
                      <a:pt x="0" y="166"/>
                    </a:lnTo>
                    <a:lnTo>
                      <a:pt x="19" y="156"/>
                    </a:lnTo>
                    <a:lnTo>
                      <a:pt x="39" y="146"/>
                    </a:lnTo>
                    <a:lnTo>
                      <a:pt x="58" y="136"/>
                    </a:lnTo>
                    <a:lnTo>
                      <a:pt x="78" y="127"/>
                    </a:lnTo>
                    <a:lnTo>
                      <a:pt x="98" y="116"/>
                    </a:lnTo>
                    <a:lnTo>
                      <a:pt x="118" y="107"/>
                    </a:lnTo>
                    <a:lnTo>
                      <a:pt x="138" y="96"/>
                    </a:lnTo>
                    <a:lnTo>
                      <a:pt x="157" y="85"/>
                    </a:lnTo>
                    <a:lnTo>
                      <a:pt x="177" y="75"/>
                    </a:lnTo>
                    <a:lnTo>
                      <a:pt x="197" y="64"/>
                    </a:lnTo>
                    <a:lnTo>
                      <a:pt x="215" y="53"/>
                    </a:lnTo>
                    <a:lnTo>
                      <a:pt x="235" y="43"/>
                    </a:lnTo>
                    <a:lnTo>
                      <a:pt x="255" y="31"/>
                    </a:lnTo>
                    <a:lnTo>
                      <a:pt x="275" y="20"/>
                    </a:lnTo>
                    <a:lnTo>
                      <a:pt x="294" y="11"/>
                    </a:lnTo>
                    <a:lnTo>
                      <a:pt x="3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2" name="Freeform 320"/>
              <p:cNvSpPr>
                <a:spLocks/>
              </p:cNvSpPr>
              <p:nvPr/>
            </p:nvSpPr>
            <p:spPr bwMode="auto">
              <a:xfrm>
                <a:off x="1389" y="3587"/>
                <a:ext cx="139" cy="84"/>
              </a:xfrm>
              <a:custGeom>
                <a:avLst/>
                <a:gdLst>
                  <a:gd name="T0" fmla="*/ 137 w 277"/>
                  <a:gd name="T1" fmla="*/ 4 h 167"/>
                  <a:gd name="T2" fmla="*/ 138 w 277"/>
                  <a:gd name="T3" fmla="*/ 9 h 167"/>
                  <a:gd name="T4" fmla="*/ 131 w 277"/>
                  <a:gd name="T5" fmla="*/ 14 h 167"/>
                  <a:gd name="T6" fmla="*/ 123 w 277"/>
                  <a:gd name="T7" fmla="*/ 18 h 167"/>
                  <a:gd name="T8" fmla="*/ 114 w 277"/>
                  <a:gd name="T9" fmla="*/ 24 h 167"/>
                  <a:gd name="T10" fmla="*/ 107 w 277"/>
                  <a:gd name="T11" fmla="*/ 27 h 167"/>
                  <a:gd name="T12" fmla="*/ 99 w 277"/>
                  <a:gd name="T13" fmla="*/ 30 h 167"/>
                  <a:gd name="T14" fmla="*/ 86 w 277"/>
                  <a:gd name="T15" fmla="*/ 37 h 167"/>
                  <a:gd name="T16" fmla="*/ 75 w 277"/>
                  <a:gd name="T17" fmla="*/ 44 h 167"/>
                  <a:gd name="T18" fmla="*/ 63 w 277"/>
                  <a:gd name="T19" fmla="*/ 51 h 167"/>
                  <a:gd name="T20" fmla="*/ 53 w 277"/>
                  <a:gd name="T21" fmla="*/ 58 h 167"/>
                  <a:gd name="T22" fmla="*/ 42 w 277"/>
                  <a:gd name="T23" fmla="*/ 66 h 167"/>
                  <a:gd name="T24" fmla="*/ 32 w 277"/>
                  <a:gd name="T25" fmla="*/ 73 h 167"/>
                  <a:gd name="T26" fmla="*/ 21 w 277"/>
                  <a:gd name="T27" fmla="*/ 79 h 167"/>
                  <a:gd name="T28" fmla="*/ 13 w 277"/>
                  <a:gd name="T29" fmla="*/ 84 h 167"/>
                  <a:gd name="T30" fmla="*/ 11 w 277"/>
                  <a:gd name="T31" fmla="*/ 84 h 167"/>
                  <a:gd name="T32" fmla="*/ 10 w 277"/>
                  <a:gd name="T33" fmla="*/ 83 h 167"/>
                  <a:gd name="T34" fmla="*/ 7 w 277"/>
                  <a:gd name="T35" fmla="*/ 82 h 167"/>
                  <a:gd name="T36" fmla="*/ 2 w 277"/>
                  <a:gd name="T37" fmla="*/ 82 h 167"/>
                  <a:gd name="T38" fmla="*/ 5 w 277"/>
                  <a:gd name="T39" fmla="*/ 78 h 167"/>
                  <a:gd name="T40" fmla="*/ 12 w 277"/>
                  <a:gd name="T41" fmla="*/ 72 h 167"/>
                  <a:gd name="T42" fmla="*/ 20 w 277"/>
                  <a:gd name="T43" fmla="*/ 66 h 167"/>
                  <a:gd name="T44" fmla="*/ 27 w 277"/>
                  <a:gd name="T45" fmla="*/ 62 h 167"/>
                  <a:gd name="T46" fmla="*/ 34 w 277"/>
                  <a:gd name="T47" fmla="*/ 58 h 167"/>
                  <a:gd name="T48" fmla="*/ 42 w 277"/>
                  <a:gd name="T49" fmla="*/ 53 h 167"/>
                  <a:gd name="T50" fmla="*/ 52 w 277"/>
                  <a:gd name="T51" fmla="*/ 46 h 167"/>
                  <a:gd name="T52" fmla="*/ 65 w 277"/>
                  <a:gd name="T53" fmla="*/ 39 h 167"/>
                  <a:gd name="T54" fmla="*/ 76 w 277"/>
                  <a:gd name="T55" fmla="*/ 32 h 167"/>
                  <a:gd name="T56" fmla="*/ 84 w 277"/>
                  <a:gd name="T57" fmla="*/ 27 h 167"/>
                  <a:gd name="T58" fmla="*/ 93 w 277"/>
                  <a:gd name="T59" fmla="*/ 22 h 167"/>
                  <a:gd name="T60" fmla="*/ 101 w 277"/>
                  <a:gd name="T61" fmla="*/ 18 h 167"/>
                  <a:gd name="T62" fmla="*/ 110 w 277"/>
                  <a:gd name="T63" fmla="*/ 13 h 167"/>
                  <a:gd name="T64" fmla="*/ 117 w 277"/>
                  <a:gd name="T65" fmla="*/ 8 h 167"/>
                  <a:gd name="T66" fmla="*/ 124 w 277"/>
                  <a:gd name="T67" fmla="*/ 5 h 167"/>
                  <a:gd name="T68" fmla="*/ 130 w 277"/>
                  <a:gd name="T69" fmla="*/ 2 h 167"/>
                  <a:gd name="T70" fmla="*/ 133 w 277"/>
                  <a:gd name="T71" fmla="*/ 0 h 16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77"/>
                  <a:gd name="T109" fmla="*/ 0 h 167"/>
                  <a:gd name="T110" fmla="*/ 277 w 277"/>
                  <a:gd name="T111" fmla="*/ 167 h 16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77" h="167">
                    <a:moveTo>
                      <a:pt x="266" y="0"/>
                    </a:moveTo>
                    <a:lnTo>
                      <a:pt x="274" y="7"/>
                    </a:lnTo>
                    <a:lnTo>
                      <a:pt x="277" y="13"/>
                    </a:lnTo>
                    <a:lnTo>
                      <a:pt x="275" y="18"/>
                    </a:lnTo>
                    <a:lnTo>
                      <a:pt x="269" y="25"/>
                    </a:lnTo>
                    <a:lnTo>
                      <a:pt x="261" y="28"/>
                    </a:lnTo>
                    <a:lnTo>
                      <a:pt x="254" y="32"/>
                    </a:lnTo>
                    <a:lnTo>
                      <a:pt x="245" y="36"/>
                    </a:lnTo>
                    <a:lnTo>
                      <a:pt x="237" y="42"/>
                    </a:lnTo>
                    <a:lnTo>
                      <a:pt x="228" y="47"/>
                    </a:lnTo>
                    <a:lnTo>
                      <a:pt x="220" y="50"/>
                    </a:lnTo>
                    <a:lnTo>
                      <a:pt x="214" y="53"/>
                    </a:lnTo>
                    <a:lnTo>
                      <a:pt x="210" y="56"/>
                    </a:lnTo>
                    <a:lnTo>
                      <a:pt x="198" y="60"/>
                    </a:lnTo>
                    <a:lnTo>
                      <a:pt x="184" y="67"/>
                    </a:lnTo>
                    <a:lnTo>
                      <a:pt x="172" y="74"/>
                    </a:lnTo>
                    <a:lnTo>
                      <a:pt x="161" y="80"/>
                    </a:lnTo>
                    <a:lnTo>
                      <a:pt x="149" y="88"/>
                    </a:lnTo>
                    <a:lnTo>
                      <a:pt x="138" y="94"/>
                    </a:lnTo>
                    <a:lnTo>
                      <a:pt x="126" y="102"/>
                    </a:lnTo>
                    <a:lnTo>
                      <a:pt x="117" y="109"/>
                    </a:lnTo>
                    <a:lnTo>
                      <a:pt x="105" y="115"/>
                    </a:lnTo>
                    <a:lnTo>
                      <a:pt x="94" y="124"/>
                    </a:lnTo>
                    <a:lnTo>
                      <a:pt x="83" y="131"/>
                    </a:lnTo>
                    <a:lnTo>
                      <a:pt x="74" y="138"/>
                    </a:lnTo>
                    <a:lnTo>
                      <a:pt x="63" y="146"/>
                    </a:lnTo>
                    <a:lnTo>
                      <a:pt x="53" y="152"/>
                    </a:lnTo>
                    <a:lnTo>
                      <a:pt x="42" y="158"/>
                    </a:lnTo>
                    <a:lnTo>
                      <a:pt x="33" y="166"/>
                    </a:lnTo>
                    <a:lnTo>
                      <a:pt x="25" y="167"/>
                    </a:lnTo>
                    <a:lnTo>
                      <a:pt x="24" y="167"/>
                    </a:lnTo>
                    <a:lnTo>
                      <a:pt x="22" y="167"/>
                    </a:lnTo>
                    <a:lnTo>
                      <a:pt x="21" y="167"/>
                    </a:lnTo>
                    <a:lnTo>
                      <a:pt x="19" y="166"/>
                    </a:lnTo>
                    <a:lnTo>
                      <a:pt x="16" y="164"/>
                    </a:lnTo>
                    <a:lnTo>
                      <a:pt x="13" y="164"/>
                    </a:lnTo>
                    <a:lnTo>
                      <a:pt x="9" y="167"/>
                    </a:lnTo>
                    <a:lnTo>
                      <a:pt x="4" y="164"/>
                    </a:lnTo>
                    <a:lnTo>
                      <a:pt x="0" y="163"/>
                    </a:lnTo>
                    <a:lnTo>
                      <a:pt x="9" y="155"/>
                    </a:lnTo>
                    <a:lnTo>
                      <a:pt x="16" y="149"/>
                    </a:lnTo>
                    <a:lnTo>
                      <a:pt x="24" y="143"/>
                    </a:lnTo>
                    <a:lnTo>
                      <a:pt x="33" y="138"/>
                    </a:lnTo>
                    <a:lnTo>
                      <a:pt x="39" y="132"/>
                    </a:lnTo>
                    <a:lnTo>
                      <a:pt x="47" y="129"/>
                    </a:lnTo>
                    <a:lnTo>
                      <a:pt x="53" y="124"/>
                    </a:lnTo>
                    <a:lnTo>
                      <a:pt x="60" y="121"/>
                    </a:lnTo>
                    <a:lnTo>
                      <a:pt x="67" y="115"/>
                    </a:lnTo>
                    <a:lnTo>
                      <a:pt x="74" y="111"/>
                    </a:lnTo>
                    <a:lnTo>
                      <a:pt x="83" y="105"/>
                    </a:lnTo>
                    <a:lnTo>
                      <a:pt x="94" y="100"/>
                    </a:lnTo>
                    <a:lnTo>
                      <a:pt x="103" y="92"/>
                    </a:lnTo>
                    <a:lnTo>
                      <a:pt x="115" y="86"/>
                    </a:lnTo>
                    <a:lnTo>
                      <a:pt x="129" y="77"/>
                    </a:lnTo>
                    <a:lnTo>
                      <a:pt x="146" y="70"/>
                    </a:lnTo>
                    <a:lnTo>
                      <a:pt x="152" y="64"/>
                    </a:lnTo>
                    <a:lnTo>
                      <a:pt x="159" y="59"/>
                    </a:lnTo>
                    <a:lnTo>
                      <a:pt x="167" y="53"/>
                    </a:lnTo>
                    <a:lnTo>
                      <a:pt x="176" y="50"/>
                    </a:lnTo>
                    <a:lnTo>
                      <a:pt x="185" y="44"/>
                    </a:lnTo>
                    <a:lnTo>
                      <a:pt x="194" y="39"/>
                    </a:lnTo>
                    <a:lnTo>
                      <a:pt x="202" y="35"/>
                    </a:lnTo>
                    <a:lnTo>
                      <a:pt x="211" y="32"/>
                    </a:lnTo>
                    <a:lnTo>
                      <a:pt x="219" y="25"/>
                    </a:lnTo>
                    <a:lnTo>
                      <a:pt x="228" y="22"/>
                    </a:lnTo>
                    <a:lnTo>
                      <a:pt x="234" y="16"/>
                    </a:lnTo>
                    <a:lnTo>
                      <a:pt x="243" y="13"/>
                    </a:lnTo>
                    <a:lnTo>
                      <a:pt x="248" y="9"/>
                    </a:lnTo>
                    <a:lnTo>
                      <a:pt x="255" y="6"/>
                    </a:lnTo>
                    <a:lnTo>
                      <a:pt x="260" y="3"/>
                    </a:lnTo>
                    <a:lnTo>
                      <a:pt x="2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3" name="Freeform 321"/>
              <p:cNvSpPr>
                <a:spLocks/>
              </p:cNvSpPr>
              <p:nvPr/>
            </p:nvSpPr>
            <p:spPr bwMode="auto">
              <a:xfrm>
                <a:off x="470" y="3175"/>
                <a:ext cx="113" cy="57"/>
              </a:xfrm>
              <a:custGeom>
                <a:avLst/>
                <a:gdLst>
                  <a:gd name="T0" fmla="*/ 4 w 226"/>
                  <a:gd name="T1" fmla="*/ 0 h 115"/>
                  <a:gd name="T2" fmla="*/ 10 w 226"/>
                  <a:gd name="T3" fmla="*/ 5 h 115"/>
                  <a:gd name="T4" fmla="*/ 17 w 226"/>
                  <a:gd name="T5" fmla="*/ 8 h 115"/>
                  <a:gd name="T6" fmla="*/ 24 w 226"/>
                  <a:gd name="T7" fmla="*/ 11 h 115"/>
                  <a:gd name="T8" fmla="*/ 31 w 226"/>
                  <a:gd name="T9" fmla="*/ 14 h 115"/>
                  <a:gd name="T10" fmla="*/ 39 w 226"/>
                  <a:gd name="T11" fmla="*/ 16 h 115"/>
                  <a:gd name="T12" fmla="*/ 47 w 226"/>
                  <a:gd name="T13" fmla="*/ 18 h 115"/>
                  <a:gd name="T14" fmla="*/ 54 w 226"/>
                  <a:gd name="T15" fmla="*/ 21 h 115"/>
                  <a:gd name="T16" fmla="*/ 62 w 226"/>
                  <a:gd name="T17" fmla="*/ 23 h 115"/>
                  <a:gd name="T18" fmla="*/ 69 w 226"/>
                  <a:gd name="T19" fmla="*/ 24 h 115"/>
                  <a:gd name="T20" fmla="*/ 76 w 226"/>
                  <a:gd name="T21" fmla="*/ 27 h 115"/>
                  <a:gd name="T22" fmla="*/ 83 w 226"/>
                  <a:gd name="T23" fmla="*/ 29 h 115"/>
                  <a:gd name="T24" fmla="*/ 90 w 226"/>
                  <a:gd name="T25" fmla="*/ 33 h 115"/>
                  <a:gd name="T26" fmla="*/ 96 w 226"/>
                  <a:gd name="T27" fmla="*/ 36 h 115"/>
                  <a:gd name="T28" fmla="*/ 102 w 226"/>
                  <a:gd name="T29" fmla="*/ 41 h 115"/>
                  <a:gd name="T30" fmla="*/ 108 w 226"/>
                  <a:gd name="T31" fmla="*/ 46 h 115"/>
                  <a:gd name="T32" fmla="*/ 113 w 226"/>
                  <a:gd name="T33" fmla="*/ 53 h 115"/>
                  <a:gd name="T34" fmla="*/ 111 w 226"/>
                  <a:gd name="T35" fmla="*/ 55 h 115"/>
                  <a:gd name="T36" fmla="*/ 109 w 226"/>
                  <a:gd name="T37" fmla="*/ 57 h 115"/>
                  <a:gd name="T38" fmla="*/ 102 w 226"/>
                  <a:gd name="T39" fmla="*/ 53 h 115"/>
                  <a:gd name="T40" fmla="*/ 96 w 226"/>
                  <a:gd name="T41" fmla="*/ 49 h 115"/>
                  <a:gd name="T42" fmla="*/ 89 w 226"/>
                  <a:gd name="T43" fmla="*/ 45 h 115"/>
                  <a:gd name="T44" fmla="*/ 83 w 226"/>
                  <a:gd name="T45" fmla="*/ 42 h 115"/>
                  <a:gd name="T46" fmla="*/ 75 w 226"/>
                  <a:gd name="T47" fmla="*/ 39 h 115"/>
                  <a:gd name="T48" fmla="*/ 68 w 226"/>
                  <a:gd name="T49" fmla="*/ 37 h 115"/>
                  <a:gd name="T50" fmla="*/ 61 w 226"/>
                  <a:gd name="T51" fmla="*/ 34 h 115"/>
                  <a:gd name="T52" fmla="*/ 54 w 226"/>
                  <a:gd name="T53" fmla="*/ 33 h 115"/>
                  <a:gd name="T54" fmla="*/ 48 w 226"/>
                  <a:gd name="T55" fmla="*/ 30 h 115"/>
                  <a:gd name="T56" fmla="*/ 41 w 226"/>
                  <a:gd name="T57" fmla="*/ 28 h 115"/>
                  <a:gd name="T58" fmla="*/ 33 w 226"/>
                  <a:gd name="T59" fmla="*/ 26 h 115"/>
                  <a:gd name="T60" fmla="*/ 27 w 226"/>
                  <a:gd name="T61" fmla="*/ 24 h 115"/>
                  <a:gd name="T62" fmla="*/ 20 w 226"/>
                  <a:gd name="T63" fmla="*/ 21 h 115"/>
                  <a:gd name="T64" fmla="*/ 13 w 226"/>
                  <a:gd name="T65" fmla="*/ 18 h 115"/>
                  <a:gd name="T66" fmla="*/ 6 w 226"/>
                  <a:gd name="T67" fmla="*/ 14 h 115"/>
                  <a:gd name="T68" fmla="*/ 0 w 226"/>
                  <a:gd name="T69" fmla="*/ 10 h 115"/>
                  <a:gd name="T70" fmla="*/ 1 w 226"/>
                  <a:gd name="T71" fmla="*/ 7 h 115"/>
                  <a:gd name="T72" fmla="*/ 2 w 226"/>
                  <a:gd name="T73" fmla="*/ 5 h 115"/>
                  <a:gd name="T74" fmla="*/ 3 w 226"/>
                  <a:gd name="T75" fmla="*/ 2 h 115"/>
                  <a:gd name="T76" fmla="*/ 4 w 226"/>
                  <a:gd name="T77" fmla="*/ 0 h 115"/>
                  <a:gd name="T78" fmla="*/ 4 w 226"/>
                  <a:gd name="T79" fmla="*/ 0 h 11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26"/>
                  <a:gd name="T121" fmla="*/ 0 h 115"/>
                  <a:gd name="T122" fmla="*/ 226 w 226"/>
                  <a:gd name="T123" fmla="*/ 115 h 11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26" h="115">
                    <a:moveTo>
                      <a:pt x="8" y="0"/>
                    </a:moveTo>
                    <a:lnTo>
                      <a:pt x="20" y="10"/>
                    </a:lnTo>
                    <a:lnTo>
                      <a:pt x="34" y="17"/>
                    </a:lnTo>
                    <a:lnTo>
                      <a:pt x="47" y="22"/>
                    </a:lnTo>
                    <a:lnTo>
                      <a:pt x="63" y="28"/>
                    </a:lnTo>
                    <a:lnTo>
                      <a:pt x="78" y="32"/>
                    </a:lnTo>
                    <a:lnTo>
                      <a:pt x="93" y="37"/>
                    </a:lnTo>
                    <a:lnTo>
                      <a:pt x="108" y="42"/>
                    </a:lnTo>
                    <a:lnTo>
                      <a:pt x="124" y="46"/>
                    </a:lnTo>
                    <a:lnTo>
                      <a:pt x="137" y="49"/>
                    </a:lnTo>
                    <a:lnTo>
                      <a:pt x="152" y="55"/>
                    </a:lnTo>
                    <a:lnTo>
                      <a:pt x="166" y="58"/>
                    </a:lnTo>
                    <a:lnTo>
                      <a:pt x="180" y="66"/>
                    </a:lnTo>
                    <a:lnTo>
                      <a:pt x="191" y="72"/>
                    </a:lnTo>
                    <a:lnTo>
                      <a:pt x="204" y="83"/>
                    </a:lnTo>
                    <a:lnTo>
                      <a:pt x="215" y="92"/>
                    </a:lnTo>
                    <a:lnTo>
                      <a:pt x="226" y="106"/>
                    </a:lnTo>
                    <a:lnTo>
                      <a:pt x="221" y="110"/>
                    </a:lnTo>
                    <a:lnTo>
                      <a:pt x="218" y="115"/>
                    </a:lnTo>
                    <a:lnTo>
                      <a:pt x="204" y="106"/>
                    </a:lnTo>
                    <a:lnTo>
                      <a:pt x="191" y="98"/>
                    </a:lnTo>
                    <a:lnTo>
                      <a:pt x="177" y="90"/>
                    </a:lnTo>
                    <a:lnTo>
                      <a:pt x="165" y="84"/>
                    </a:lnTo>
                    <a:lnTo>
                      <a:pt x="149" y="78"/>
                    </a:lnTo>
                    <a:lnTo>
                      <a:pt x="136" y="74"/>
                    </a:lnTo>
                    <a:lnTo>
                      <a:pt x="122" y="69"/>
                    </a:lnTo>
                    <a:lnTo>
                      <a:pt x="108" y="66"/>
                    </a:lnTo>
                    <a:lnTo>
                      <a:pt x="95" y="61"/>
                    </a:lnTo>
                    <a:lnTo>
                      <a:pt x="81" y="57"/>
                    </a:lnTo>
                    <a:lnTo>
                      <a:pt x="66" y="52"/>
                    </a:lnTo>
                    <a:lnTo>
                      <a:pt x="53" y="48"/>
                    </a:lnTo>
                    <a:lnTo>
                      <a:pt x="40" y="42"/>
                    </a:lnTo>
                    <a:lnTo>
                      <a:pt x="26" y="36"/>
                    </a:lnTo>
                    <a:lnTo>
                      <a:pt x="12" y="28"/>
                    </a:lnTo>
                    <a:lnTo>
                      <a:pt x="0" y="20"/>
                    </a:lnTo>
                    <a:lnTo>
                      <a:pt x="2" y="14"/>
                    </a:lnTo>
                    <a:lnTo>
                      <a:pt x="3" y="10"/>
                    </a:lnTo>
                    <a:lnTo>
                      <a:pt x="5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4" name="Freeform 322"/>
              <p:cNvSpPr>
                <a:spLocks/>
              </p:cNvSpPr>
              <p:nvPr/>
            </p:nvSpPr>
            <p:spPr bwMode="auto">
              <a:xfrm>
                <a:off x="440" y="3292"/>
                <a:ext cx="119" cy="52"/>
              </a:xfrm>
              <a:custGeom>
                <a:avLst/>
                <a:gdLst>
                  <a:gd name="T0" fmla="*/ 2 w 237"/>
                  <a:gd name="T1" fmla="*/ 0 h 103"/>
                  <a:gd name="T2" fmla="*/ 9 w 237"/>
                  <a:gd name="T3" fmla="*/ 2 h 103"/>
                  <a:gd name="T4" fmla="*/ 15 w 237"/>
                  <a:gd name="T5" fmla="*/ 3 h 103"/>
                  <a:gd name="T6" fmla="*/ 22 w 237"/>
                  <a:gd name="T7" fmla="*/ 5 h 103"/>
                  <a:gd name="T8" fmla="*/ 31 w 237"/>
                  <a:gd name="T9" fmla="*/ 7 h 103"/>
                  <a:gd name="T10" fmla="*/ 38 w 237"/>
                  <a:gd name="T11" fmla="*/ 8 h 103"/>
                  <a:gd name="T12" fmla="*/ 47 w 237"/>
                  <a:gd name="T13" fmla="*/ 10 h 103"/>
                  <a:gd name="T14" fmla="*/ 56 w 237"/>
                  <a:gd name="T15" fmla="*/ 12 h 103"/>
                  <a:gd name="T16" fmla="*/ 65 w 237"/>
                  <a:gd name="T17" fmla="*/ 15 h 103"/>
                  <a:gd name="T18" fmla="*/ 73 w 237"/>
                  <a:gd name="T19" fmla="*/ 18 h 103"/>
                  <a:gd name="T20" fmla="*/ 82 w 237"/>
                  <a:gd name="T21" fmla="*/ 21 h 103"/>
                  <a:gd name="T22" fmla="*/ 89 w 237"/>
                  <a:gd name="T23" fmla="*/ 24 h 103"/>
                  <a:gd name="T24" fmla="*/ 98 w 237"/>
                  <a:gd name="T25" fmla="*/ 27 h 103"/>
                  <a:gd name="T26" fmla="*/ 104 w 237"/>
                  <a:gd name="T27" fmla="*/ 31 h 103"/>
                  <a:gd name="T28" fmla="*/ 110 w 237"/>
                  <a:gd name="T29" fmla="*/ 36 h 103"/>
                  <a:gd name="T30" fmla="*/ 114 w 237"/>
                  <a:gd name="T31" fmla="*/ 40 h 103"/>
                  <a:gd name="T32" fmla="*/ 119 w 237"/>
                  <a:gd name="T33" fmla="*/ 46 h 103"/>
                  <a:gd name="T34" fmla="*/ 117 w 237"/>
                  <a:gd name="T35" fmla="*/ 49 h 103"/>
                  <a:gd name="T36" fmla="*/ 117 w 237"/>
                  <a:gd name="T37" fmla="*/ 52 h 103"/>
                  <a:gd name="T38" fmla="*/ 111 w 237"/>
                  <a:gd name="T39" fmla="*/ 46 h 103"/>
                  <a:gd name="T40" fmla="*/ 105 w 237"/>
                  <a:gd name="T41" fmla="*/ 43 h 103"/>
                  <a:gd name="T42" fmla="*/ 98 w 237"/>
                  <a:gd name="T43" fmla="*/ 40 h 103"/>
                  <a:gd name="T44" fmla="*/ 92 w 237"/>
                  <a:gd name="T45" fmla="*/ 37 h 103"/>
                  <a:gd name="T46" fmla="*/ 84 w 237"/>
                  <a:gd name="T47" fmla="*/ 33 h 103"/>
                  <a:gd name="T48" fmla="*/ 76 w 237"/>
                  <a:gd name="T49" fmla="*/ 30 h 103"/>
                  <a:gd name="T50" fmla="*/ 69 w 237"/>
                  <a:gd name="T51" fmla="*/ 27 h 103"/>
                  <a:gd name="T52" fmla="*/ 60 w 237"/>
                  <a:gd name="T53" fmla="*/ 25 h 103"/>
                  <a:gd name="T54" fmla="*/ 51 w 237"/>
                  <a:gd name="T55" fmla="*/ 23 h 103"/>
                  <a:gd name="T56" fmla="*/ 44 w 237"/>
                  <a:gd name="T57" fmla="*/ 21 h 103"/>
                  <a:gd name="T58" fmla="*/ 35 w 237"/>
                  <a:gd name="T59" fmla="*/ 18 h 103"/>
                  <a:gd name="T60" fmla="*/ 28 w 237"/>
                  <a:gd name="T61" fmla="*/ 17 h 103"/>
                  <a:gd name="T62" fmla="*/ 19 w 237"/>
                  <a:gd name="T63" fmla="*/ 14 h 103"/>
                  <a:gd name="T64" fmla="*/ 12 w 237"/>
                  <a:gd name="T65" fmla="*/ 13 h 103"/>
                  <a:gd name="T66" fmla="*/ 6 w 237"/>
                  <a:gd name="T67" fmla="*/ 11 h 103"/>
                  <a:gd name="T68" fmla="*/ 1 w 237"/>
                  <a:gd name="T69" fmla="*/ 11 h 103"/>
                  <a:gd name="T70" fmla="*/ 0 w 237"/>
                  <a:gd name="T71" fmla="*/ 8 h 103"/>
                  <a:gd name="T72" fmla="*/ 0 w 237"/>
                  <a:gd name="T73" fmla="*/ 5 h 103"/>
                  <a:gd name="T74" fmla="*/ 1 w 237"/>
                  <a:gd name="T75" fmla="*/ 2 h 103"/>
                  <a:gd name="T76" fmla="*/ 2 w 237"/>
                  <a:gd name="T77" fmla="*/ 0 h 103"/>
                  <a:gd name="T78" fmla="*/ 2 w 237"/>
                  <a:gd name="T79" fmla="*/ 0 h 10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37"/>
                  <a:gd name="T121" fmla="*/ 0 h 103"/>
                  <a:gd name="T122" fmla="*/ 237 w 237"/>
                  <a:gd name="T123" fmla="*/ 103 h 10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37" h="103">
                    <a:moveTo>
                      <a:pt x="4" y="0"/>
                    </a:moveTo>
                    <a:lnTo>
                      <a:pt x="17" y="3"/>
                    </a:lnTo>
                    <a:lnTo>
                      <a:pt x="29" y="6"/>
                    </a:lnTo>
                    <a:lnTo>
                      <a:pt x="44" y="9"/>
                    </a:lnTo>
                    <a:lnTo>
                      <a:pt x="61" y="13"/>
                    </a:lnTo>
                    <a:lnTo>
                      <a:pt x="76" y="16"/>
                    </a:lnTo>
                    <a:lnTo>
                      <a:pt x="94" y="19"/>
                    </a:lnTo>
                    <a:lnTo>
                      <a:pt x="112" y="24"/>
                    </a:lnTo>
                    <a:lnTo>
                      <a:pt x="129" y="30"/>
                    </a:lnTo>
                    <a:lnTo>
                      <a:pt x="146" y="35"/>
                    </a:lnTo>
                    <a:lnTo>
                      <a:pt x="164" y="41"/>
                    </a:lnTo>
                    <a:lnTo>
                      <a:pt x="178" y="47"/>
                    </a:lnTo>
                    <a:lnTo>
                      <a:pt x="195" y="54"/>
                    </a:lnTo>
                    <a:lnTo>
                      <a:pt x="207" y="62"/>
                    </a:lnTo>
                    <a:lnTo>
                      <a:pt x="219" y="71"/>
                    </a:lnTo>
                    <a:lnTo>
                      <a:pt x="228" y="80"/>
                    </a:lnTo>
                    <a:lnTo>
                      <a:pt x="237" y="92"/>
                    </a:lnTo>
                    <a:lnTo>
                      <a:pt x="233" y="97"/>
                    </a:lnTo>
                    <a:lnTo>
                      <a:pt x="233" y="103"/>
                    </a:lnTo>
                    <a:lnTo>
                      <a:pt x="222" y="92"/>
                    </a:lnTo>
                    <a:lnTo>
                      <a:pt x="210" y="86"/>
                    </a:lnTo>
                    <a:lnTo>
                      <a:pt x="196" y="79"/>
                    </a:lnTo>
                    <a:lnTo>
                      <a:pt x="184" y="73"/>
                    </a:lnTo>
                    <a:lnTo>
                      <a:pt x="167" y="65"/>
                    </a:lnTo>
                    <a:lnTo>
                      <a:pt x="152" y="59"/>
                    </a:lnTo>
                    <a:lnTo>
                      <a:pt x="137" y="54"/>
                    </a:lnTo>
                    <a:lnTo>
                      <a:pt x="120" y="50"/>
                    </a:lnTo>
                    <a:lnTo>
                      <a:pt x="102" y="45"/>
                    </a:lnTo>
                    <a:lnTo>
                      <a:pt x="87" y="41"/>
                    </a:lnTo>
                    <a:lnTo>
                      <a:pt x="70" y="36"/>
                    </a:lnTo>
                    <a:lnTo>
                      <a:pt x="55" y="33"/>
                    </a:lnTo>
                    <a:lnTo>
                      <a:pt x="38" y="28"/>
                    </a:lnTo>
                    <a:lnTo>
                      <a:pt x="24" y="25"/>
                    </a:lnTo>
                    <a:lnTo>
                      <a:pt x="12" y="22"/>
                    </a:lnTo>
                    <a:lnTo>
                      <a:pt x="1" y="21"/>
                    </a:lnTo>
                    <a:lnTo>
                      <a:pt x="0" y="15"/>
                    </a:lnTo>
                    <a:lnTo>
                      <a:pt x="0" y="10"/>
                    </a:lnTo>
                    <a:lnTo>
                      <a:pt x="1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5" name="Freeform 323"/>
              <p:cNvSpPr>
                <a:spLocks/>
              </p:cNvSpPr>
              <p:nvPr/>
            </p:nvSpPr>
            <p:spPr bwMode="auto">
              <a:xfrm>
                <a:off x="839" y="2787"/>
                <a:ext cx="53" cy="109"/>
              </a:xfrm>
              <a:custGeom>
                <a:avLst/>
                <a:gdLst>
                  <a:gd name="T0" fmla="*/ 3 w 105"/>
                  <a:gd name="T1" fmla="*/ 0 h 217"/>
                  <a:gd name="T2" fmla="*/ 7 w 105"/>
                  <a:gd name="T3" fmla="*/ 5 h 217"/>
                  <a:gd name="T4" fmla="*/ 12 w 105"/>
                  <a:gd name="T5" fmla="*/ 11 h 217"/>
                  <a:gd name="T6" fmla="*/ 16 w 105"/>
                  <a:gd name="T7" fmla="*/ 16 h 217"/>
                  <a:gd name="T8" fmla="*/ 20 w 105"/>
                  <a:gd name="T9" fmla="*/ 22 h 217"/>
                  <a:gd name="T10" fmla="*/ 24 w 105"/>
                  <a:gd name="T11" fmla="*/ 28 h 217"/>
                  <a:gd name="T12" fmla="*/ 28 w 105"/>
                  <a:gd name="T13" fmla="*/ 34 h 217"/>
                  <a:gd name="T14" fmla="*/ 31 w 105"/>
                  <a:gd name="T15" fmla="*/ 40 h 217"/>
                  <a:gd name="T16" fmla="*/ 35 w 105"/>
                  <a:gd name="T17" fmla="*/ 47 h 217"/>
                  <a:gd name="T18" fmla="*/ 38 w 105"/>
                  <a:gd name="T19" fmla="*/ 53 h 217"/>
                  <a:gd name="T20" fmla="*/ 42 w 105"/>
                  <a:gd name="T21" fmla="*/ 59 h 217"/>
                  <a:gd name="T22" fmla="*/ 44 w 105"/>
                  <a:gd name="T23" fmla="*/ 66 h 217"/>
                  <a:gd name="T24" fmla="*/ 47 w 105"/>
                  <a:gd name="T25" fmla="*/ 74 h 217"/>
                  <a:gd name="T26" fmla="*/ 48 w 105"/>
                  <a:gd name="T27" fmla="*/ 80 h 217"/>
                  <a:gd name="T28" fmla="*/ 50 w 105"/>
                  <a:gd name="T29" fmla="*/ 88 h 217"/>
                  <a:gd name="T30" fmla="*/ 51 w 105"/>
                  <a:gd name="T31" fmla="*/ 95 h 217"/>
                  <a:gd name="T32" fmla="*/ 53 w 105"/>
                  <a:gd name="T33" fmla="*/ 102 h 217"/>
                  <a:gd name="T34" fmla="*/ 51 w 105"/>
                  <a:gd name="T35" fmla="*/ 106 h 217"/>
                  <a:gd name="T36" fmla="*/ 50 w 105"/>
                  <a:gd name="T37" fmla="*/ 109 h 217"/>
                  <a:gd name="T38" fmla="*/ 47 w 105"/>
                  <a:gd name="T39" fmla="*/ 109 h 217"/>
                  <a:gd name="T40" fmla="*/ 44 w 105"/>
                  <a:gd name="T41" fmla="*/ 108 h 217"/>
                  <a:gd name="T42" fmla="*/ 44 w 105"/>
                  <a:gd name="T43" fmla="*/ 101 h 217"/>
                  <a:gd name="T44" fmla="*/ 42 w 105"/>
                  <a:gd name="T45" fmla="*/ 94 h 217"/>
                  <a:gd name="T46" fmla="*/ 40 w 105"/>
                  <a:gd name="T47" fmla="*/ 87 h 217"/>
                  <a:gd name="T48" fmla="*/ 38 w 105"/>
                  <a:gd name="T49" fmla="*/ 80 h 217"/>
                  <a:gd name="T50" fmla="*/ 34 w 105"/>
                  <a:gd name="T51" fmla="*/ 73 h 217"/>
                  <a:gd name="T52" fmla="*/ 32 w 105"/>
                  <a:gd name="T53" fmla="*/ 67 h 217"/>
                  <a:gd name="T54" fmla="*/ 29 w 105"/>
                  <a:gd name="T55" fmla="*/ 61 h 217"/>
                  <a:gd name="T56" fmla="*/ 26 w 105"/>
                  <a:gd name="T57" fmla="*/ 54 h 217"/>
                  <a:gd name="T58" fmla="*/ 23 w 105"/>
                  <a:gd name="T59" fmla="*/ 48 h 217"/>
                  <a:gd name="T60" fmla="*/ 19 w 105"/>
                  <a:gd name="T61" fmla="*/ 42 h 217"/>
                  <a:gd name="T62" fmla="*/ 15 w 105"/>
                  <a:gd name="T63" fmla="*/ 35 h 217"/>
                  <a:gd name="T64" fmla="*/ 12 w 105"/>
                  <a:gd name="T65" fmla="*/ 30 h 217"/>
                  <a:gd name="T66" fmla="*/ 9 w 105"/>
                  <a:gd name="T67" fmla="*/ 23 h 217"/>
                  <a:gd name="T68" fmla="*/ 6 w 105"/>
                  <a:gd name="T69" fmla="*/ 17 h 217"/>
                  <a:gd name="T70" fmla="*/ 2 w 105"/>
                  <a:gd name="T71" fmla="*/ 11 h 217"/>
                  <a:gd name="T72" fmla="*/ 0 w 105"/>
                  <a:gd name="T73" fmla="*/ 4 h 217"/>
                  <a:gd name="T74" fmla="*/ 2 w 105"/>
                  <a:gd name="T75" fmla="*/ 2 h 217"/>
                  <a:gd name="T76" fmla="*/ 3 w 105"/>
                  <a:gd name="T77" fmla="*/ 0 h 217"/>
                  <a:gd name="T78" fmla="*/ 3 w 105"/>
                  <a:gd name="T79" fmla="*/ 0 h 21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05"/>
                  <a:gd name="T121" fmla="*/ 0 h 217"/>
                  <a:gd name="T122" fmla="*/ 105 w 105"/>
                  <a:gd name="T123" fmla="*/ 217 h 21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05" h="217">
                    <a:moveTo>
                      <a:pt x="6" y="0"/>
                    </a:moveTo>
                    <a:lnTo>
                      <a:pt x="14" y="9"/>
                    </a:lnTo>
                    <a:lnTo>
                      <a:pt x="23" y="21"/>
                    </a:lnTo>
                    <a:lnTo>
                      <a:pt x="32" y="32"/>
                    </a:lnTo>
                    <a:lnTo>
                      <a:pt x="39" y="44"/>
                    </a:lnTo>
                    <a:lnTo>
                      <a:pt x="47" y="56"/>
                    </a:lnTo>
                    <a:lnTo>
                      <a:pt x="55" y="68"/>
                    </a:lnTo>
                    <a:lnTo>
                      <a:pt x="62" y="80"/>
                    </a:lnTo>
                    <a:lnTo>
                      <a:pt x="70" y="94"/>
                    </a:lnTo>
                    <a:lnTo>
                      <a:pt x="76" y="106"/>
                    </a:lnTo>
                    <a:lnTo>
                      <a:pt x="84" y="118"/>
                    </a:lnTo>
                    <a:lnTo>
                      <a:pt x="88" y="132"/>
                    </a:lnTo>
                    <a:lnTo>
                      <a:pt x="93" y="147"/>
                    </a:lnTo>
                    <a:lnTo>
                      <a:pt x="96" y="160"/>
                    </a:lnTo>
                    <a:lnTo>
                      <a:pt x="100" y="175"/>
                    </a:lnTo>
                    <a:lnTo>
                      <a:pt x="102" y="189"/>
                    </a:lnTo>
                    <a:lnTo>
                      <a:pt x="105" y="204"/>
                    </a:lnTo>
                    <a:lnTo>
                      <a:pt x="102" y="211"/>
                    </a:lnTo>
                    <a:lnTo>
                      <a:pt x="100" y="217"/>
                    </a:lnTo>
                    <a:lnTo>
                      <a:pt x="93" y="217"/>
                    </a:lnTo>
                    <a:lnTo>
                      <a:pt x="88" y="216"/>
                    </a:lnTo>
                    <a:lnTo>
                      <a:pt x="87" y="201"/>
                    </a:lnTo>
                    <a:lnTo>
                      <a:pt x="84" y="187"/>
                    </a:lnTo>
                    <a:lnTo>
                      <a:pt x="79" y="173"/>
                    </a:lnTo>
                    <a:lnTo>
                      <a:pt x="76" y="160"/>
                    </a:lnTo>
                    <a:lnTo>
                      <a:pt x="68" y="146"/>
                    </a:lnTo>
                    <a:lnTo>
                      <a:pt x="64" y="134"/>
                    </a:lnTo>
                    <a:lnTo>
                      <a:pt x="58" y="122"/>
                    </a:lnTo>
                    <a:lnTo>
                      <a:pt x="52" y="108"/>
                    </a:lnTo>
                    <a:lnTo>
                      <a:pt x="46" y="96"/>
                    </a:lnTo>
                    <a:lnTo>
                      <a:pt x="38" y="83"/>
                    </a:lnTo>
                    <a:lnTo>
                      <a:pt x="30" y="70"/>
                    </a:lnTo>
                    <a:lnTo>
                      <a:pt x="24" y="59"/>
                    </a:lnTo>
                    <a:lnTo>
                      <a:pt x="17" y="45"/>
                    </a:lnTo>
                    <a:lnTo>
                      <a:pt x="11" y="33"/>
                    </a:lnTo>
                    <a:lnTo>
                      <a:pt x="4" y="2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6" name="Freeform 324"/>
              <p:cNvSpPr>
                <a:spLocks/>
              </p:cNvSpPr>
              <p:nvPr/>
            </p:nvSpPr>
            <p:spPr bwMode="auto">
              <a:xfrm>
                <a:off x="936" y="2751"/>
                <a:ext cx="44" cy="112"/>
              </a:xfrm>
              <a:custGeom>
                <a:avLst/>
                <a:gdLst>
                  <a:gd name="T0" fmla="*/ 7 w 89"/>
                  <a:gd name="T1" fmla="*/ 0 h 224"/>
                  <a:gd name="T2" fmla="*/ 11 w 89"/>
                  <a:gd name="T3" fmla="*/ 5 h 224"/>
                  <a:gd name="T4" fmla="*/ 15 w 89"/>
                  <a:gd name="T5" fmla="*/ 11 h 224"/>
                  <a:gd name="T6" fmla="*/ 18 w 89"/>
                  <a:gd name="T7" fmla="*/ 18 h 224"/>
                  <a:gd name="T8" fmla="*/ 22 w 89"/>
                  <a:gd name="T9" fmla="*/ 24 h 224"/>
                  <a:gd name="T10" fmla="*/ 24 w 89"/>
                  <a:gd name="T11" fmla="*/ 29 h 224"/>
                  <a:gd name="T12" fmla="*/ 27 w 89"/>
                  <a:gd name="T13" fmla="*/ 38 h 224"/>
                  <a:gd name="T14" fmla="*/ 29 w 89"/>
                  <a:gd name="T15" fmla="*/ 44 h 224"/>
                  <a:gd name="T16" fmla="*/ 31 w 89"/>
                  <a:gd name="T17" fmla="*/ 52 h 224"/>
                  <a:gd name="T18" fmla="*/ 33 w 89"/>
                  <a:gd name="T19" fmla="*/ 58 h 224"/>
                  <a:gd name="T20" fmla="*/ 34 w 89"/>
                  <a:gd name="T21" fmla="*/ 67 h 224"/>
                  <a:gd name="T22" fmla="*/ 36 w 89"/>
                  <a:gd name="T23" fmla="*/ 74 h 224"/>
                  <a:gd name="T24" fmla="*/ 37 w 89"/>
                  <a:gd name="T25" fmla="*/ 82 h 224"/>
                  <a:gd name="T26" fmla="*/ 39 w 89"/>
                  <a:gd name="T27" fmla="*/ 89 h 224"/>
                  <a:gd name="T28" fmla="*/ 40 w 89"/>
                  <a:gd name="T29" fmla="*/ 96 h 224"/>
                  <a:gd name="T30" fmla="*/ 43 w 89"/>
                  <a:gd name="T31" fmla="*/ 103 h 224"/>
                  <a:gd name="T32" fmla="*/ 44 w 89"/>
                  <a:gd name="T33" fmla="*/ 111 h 224"/>
                  <a:gd name="T34" fmla="*/ 42 w 89"/>
                  <a:gd name="T35" fmla="*/ 111 h 224"/>
                  <a:gd name="T36" fmla="*/ 39 w 89"/>
                  <a:gd name="T37" fmla="*/ 111 h 224"/>
                  <a:gd name="T38" fmla="*/ 37 w 89"/>
                  <a:gd name="T39" fmla="*/ 111 h 224"/>
                  <a:gd name="T40" fmla="*/ 36 w 89"/>
                  <a:gd name="T41" fmla="*/ 112 h 224"/>
                  <a:gd name="T42" fmla="*/ 34 w 89"/>
                  <a:gd name="T43" fmla="*/ 108 h 224"/>
                  <a:gd name="T44" fmla="*/ 33 w 89"/>
                  <a:gd name="T45" fmla="*/ 104 h 224"/>
                  <a:gd name="T46" fmla="*/ 32 w 89"/>
                  <a:gd name="T47" fmla="*/ 99 h 224"/>
                  <a:gd name="T48" fmla="*/ 30 w 89"/>
                  <a:gd name="T49" fmla="*/ 95 h 224"/>
                  <a:gd name="T50" fmla="*/ 29 w 89"/>
                  <a:gd name="T51" fmla="*/ 90 h 224"/>
                  <a:gd name="T52" fmla="*/ 28 w 89"/>
                  <a:gd name="T53" fmla="*/ 85 h 224"/>
                  <a:gd name="T54" fmla="*/ 27 w 89"/>
                  <a:gd name="T55" fmla="*/ 80 h 224"/>
                  <a:gd name="T56" fmla="*/ 26 w 89"/>
                  <a:gd name="T57" fmla="*/ 76 h 224"/>
                  <a:gd name="T58" fmla="*/ 24 w 89"/>
                  <a:gd name="T59" fmla="*/ 71 h 224"/>
                  <a:gd name="T60" fmla="*/ 23 w 89"/>
                  <a:gd name="T61" fmla="*/ 66 h 224"/>
                  <a:gd name="T62" fmla="*/ 22 w 89"/>
                  <a:gd name="T63" fmla="*/ 61 h 224"/>
                  <a:gd name="T64" fmla="*/ 21 w 89"/>
                  <a:gd name="T65" fmla="*/ 56 h 224"/>
                  <a:gd name="T66" fmla="*/ 20 w 89"/>
                  <a:gd name="T67" fmla="*/ 52 h 224"/>
                  <a:gd name="T68" fmla="*/ 18 w 89"/>
                  <a:gd name="T69" fmla="*/ 47 h 224"/>
                  <a:gd name="T70" fmla="*/ 17 w 89"/>
                  <a:gd name="T71" fmla="*/ 42 h 224"/>
                  <a:gd name="T72" fmla="*/ 16 w 89"/>
                  <a:gd name="T73" fmla="*/ 38 h 224"/>
                  <a:gd name="T74" fmla="*/ 14 w 89"/>
                  <a:gd name="T75" fmla="*/ 35 h 224"/>
                  <a:gd name="T76" fmla="*/ 13 w 89"/>
                  <a:gd name="T77" fmla="*/ 31 h 224"/>
                  <a:gd name="T78" fmla="*/ 11 w 89"/>
                  <a:gd name="T79" fmla="*/ 26 h 224"/>
                  <a:gd name="T80" fmla="*/ 9 w 89"/>
                  <a:gd name="T81" fmla="*/ 22 h 224"/>
                  <a:gd name="T82" fmla="*/ 6 w 89"/>
                  <a:gd name="T83" fmla="*/ 18 h 224"/>
                  <a:gd name="T84" fmla="*/ 4 w 89"/>
                  <a:gd name="T85" fmla="*/ 13 h 224"/>
                  <a:gd name="T86" fmla="*/ 3 w 89"/>
                  <a:gd name="T87" fmla="*/ 9 h 224"/>
                  <a:gd name="T88" fmla="*/ 1 w 89"/>
                  <a:gd name="T89" fmla="*/ 6 h 224"/>
                  <a:gd name="T90" fmla="*/ 0 w 89"/>
                  <a:gd name="T91" fmla="*/ 3 h 224"/>
                  <a:gd name="T92" fmla="*/ 1 w 89"/>
                  <a:gd name="T93" fmla="*/ 3 h 224"/>
                  <a:gd name="T94" fmla="*/ 4 w 89"/>
                  <a:gd name="T95" fmla="*/ 3 h 224"/>
                  <a:gd name="T96" fmla="*/ 7 w 89"/>
                  <a:gd name="T97" fmla="*/ 0 h 224"/>
                  <a:gd name="T98" fmla="*/ 7 w 89"/>
                  <a:gd name="T99" fmla="*/ 0 h 2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9"/>
                  <a:gd name="T151" fmla="*/ 0 h 224"/>
                  <a:gd name="T152" fmla="*/ 89 w 89"/>
                  <a:gd name="T153" fmla="*/ 224 h 22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9" h="224">
                    <a:moveTo>
                      <a:pt x="14" y="0"/>
                    </a:moveTo>
                    <a:lnTo>
                      <a:pt x="23" y="9"/>
                    </a:lnTo>
                    <a:lnTo>
                      <a:pt x="31" y="21"/>
                    </a:lnTo>
                    <a:lnTo>
                      <a:pt x="37" y="35"/>
                    </a:lnTo>
                    <a:lnTo>
                      <a:pt x="44" y="47"/>
                    </a:lnTo>
                    <a:lnTo>
                      <a:pt x="49" y="59"/>
                    </a:lnTo>
                    <a:lnTo>
                      <a:pt x="55" y="75"/>
                    </a:lnTo>
                    <a:lnTo>
                      <a:pt x="58" y="88"/>
                    </a:lnTo>
                    <a:lnTo>
                      <a:pt x="63" y="104"/>
                    </a:lnTo>
                    <a:lnTo>
                      <a:pt x="66" y="117"/>
                    </a:lnTo>
                    <a:lnTo>
                      <a:pt x="69" y="133"/>
                    </a:lnTo>
                    <a:lnTo>
                      <a:pt x="72" y="148"/>
                    </a:lnTo>
                    <a:lnTo>
                      <a:pt x="75" y="163"/>
                    </a:lnTo>
                    <a:lnTo>
                      <a:pt x="78" y="177"/>
                    </a:lnTo>
                    <a:lnTo>
                      <a:pt x="81" y="192"/>
                    </a:lnTo>
                    <a:lnTo>
                      <a:pt x="86" y="206"/>
                    </a:lnTo>
                    <a:lnTo>
                      <a:pt x="89" y="221"/>
                    </a:lnTo>
                    <a:lnTo>
                      <a:pt x="84" y="221"/>
                    </a:lnTo>
                    <a:lnTo>
                      <a:pt x="78" y="221"/>
                    </a:lnTo>
                    <a:lnTo>
                      <a:pt x="75" y="221"/>
                    </a:lnTo>
                    <a:lnTo>
                      <a:pt x="72" y="224"/>
                    </a:lnTo>
                    <a:lnTo>
                      <a:pt x="69" y="215"/>
                    </a:lnTo>
                    <a:lnTo>
                      <a:pt x="66" y="207"/>
                    </a:lnTo>
                    <a:lnTo>
                      <a:pt x="64" y="197"/>
                    </a:lnTo>
                    <a:lnTo>
                      <a:pt x="61" y="189"/>
                    </a:lnTo>
                    <a:lnTo>
                      <a:pt x="58" y="180"/>
                    </a:lnTo>
                    <a:lnTo>
                      <a:pt x="57" y="169"/>
                    </a:lnTo>
                    <a:lnTo>
                      <a:pt x="55" y="160"/>
                    </a:lnTo>
                    <a:lnTo>
                      <a:pt x="52" y="152"/>
                    </a:lnTo>
                    <a:lnTo>
                      <a:pt x="49" y="142"/>
                    </a:lnTo>
                    <a:lnTo>
                      <a:pt x="47" y="131"/>
                    </a:lnTo>
                    <a:lnTo>
                      <a:pt x="44" y="122"/>
                    </a:lnTo>
                    <a:lnTo>
                      <a:pt x="43" y="113"/>
                    </a:lnTo>
                    <a:lnTo>
                      <a:pt x="40" y="104"/>
                    </a:lnTo>
                    <a:lnTo>
                      <a:pt x="37" y="93"/>
                    </a:lnTo>
                    <a:lnTo>
                      <a:pt x="34" y="84"/>
                    </a:lnTo>
                    <a:lnTo>
                      <a:pt x="32" y="76"/>
                    </a:lnTo>
                    <a:lnTo>
                      <a:pt x="29" y="69"/>
                    </a:lnTo>
                    <a:lnTo>
                      <a:pt x="26" y="63"/>
                    </a:lnTo>
                    <a:lnTo>
                      <a:pt x="23" y="52"/>
                    </a:lnTo>
                    <a:lnTo>
                      <a:pt x="19" y="44"/>
                    </a:lnTo>
                    <a:lnTo>
                      <a:pt x="12" y="35"/>
                    </a:lnTo>
                    <a:lnTo>
                      <a:pt x="9" y="26"/>
                    </a:lnTo>
                    <a:lnTo>
                      <a:pt x="6" y="18"/>
                    </a:lnTo>
                    <a:lnTo>
                      <a:pt x="3" y="11"/>
                    </a:lnTo>
                    <a:lnTo>
                      <a:pt x="0" y="5"/>
                    </a:lnTo>
                    <a:lnTo>
                      <a:pt x="3" y="5"/>
                    </a:lnTo>
                    <a:lnTo>
                      <a:pt x="8" y="5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7" name="Freeform 325"/>
              <p:cNvSpPr>
                <a:spLocks/>
              </p:cNvSpPr>
              <p:nvPr/>
            </p:nvSpPr>
            <p:spPr bwMode="auto">
              <a:xfrm>
                <a:off x="1479" y="2756"/>
                <a:ext cx="51" cy="102"/>
              </a:xfrm>
              <a:custGeom>
                <a:avLst/>
                <a:gdLst>
                  <a:gd name="T0" fmla="*/ 43 w 102"/>
                  <a:gd name="T1" fmla="*/ 0 h 202"/>
                  <a:gd name="T2" fmla="*/ 47 w 102"/>
                  <a:gd name="T3" fmla="*/ 2 h 202"/>
                  <a:gd name="T4" fmla="*/ 51 w 102"/>
                  <a:gd name="T5" fmla="*/ 4 h 202"/>
                  <a:gd name="T6" fmla="*/ 51 w 102"/>
                  <a:gd name="T7" fmla="*/ 5 h 202"/>
                  <a:gd name="T8" fmla="*/ 51 w 102"/>
                  <a:gd name="T9" fmla="*/ 8 h 202"/>
                  <a:gd name="T10" fmla="*/ 48 w 102"/>
                  <a:gd name="T11" fmla="*/ 10 h 202"/>
                  <a:gd name="T12" fmla="*/ 46 w 102"/>
                  <a:gd name="T13" fmla="*/ 13 h 202"/>
                  <a:gd name="T14" fmla="*/ 44 w 102"/>
                  <a:gd name="T15" fmla="*/ 16 h 202"/>
                  <a:gd name="T16" fmla="*/ 41 w 102"/>
                  <a:gd name="T17" fmla="*/ 20 h 202"/>
                  <a:gd name="T18" fmla="*/ 38 w 102"/>
                  <a:gd name="T19" fmla="*/ 23 h 202"/>
                  <a:gd name="T20" fmla="*/ 35 w 102"/>
                  <a:gd name="T21" fmla="*/ 28 h 202"/>
                  <a:gd name="T22" fmla="*/ 33 w 102"/>
                  <a:gd name="T23" fmla="*/ 31 h 202"/>
                  <a:gd name="T24" fmla="*/ 31 w 102"/>
                  <a:gd name="T25" fmla="*/ 36 h 202"/>
                  <a:gd name="T26" fmla="*/ 28 w 102"/>
                  <a:gd name="T27" fmla="*/ 40 h 202"/>
                  <a:gd name="T28" fmla="*/ 26 w 102"/>
                  <a:gd name="T29" fmla="*/ 45 h 202"/>
                  <a:gd name="T30" fmla="*/ 25 w 102"/>
                  <a:gd name="T31" fmla="*/ 48 h 202"/>
                  <a:gd name="T32" fmla="*/ 23 w 102"/>
                  <a:gd name="T33" fmla="*/ 54 h 202"/>
                  <a:gd name="T34" fmla="*/ 21 w 102"/>
                  <a:gd name="T35" fmla="*/ 58 h 202"/>
                  <a:gd name="T36" fmla="*/ 19 w 102"/>
                  <a:gd name="T37" fmla="*/ 62 h 202"/>
                  <a:gd name="T38" fmla="*/ 18 w 102"/>
                  <a:gd name="T39" fmla="*/ 66 h 202"/>
                  <a:gd name="T40" fmla="*/ 17 w 102"/>
                  <a:gd name="T41" fmla="*/ 70 h 202"/>
                  <a:gd name="T42" fmla="*/ 15 w 102"/>
                  <a:gd name="T43" fmla="*/ 74 h 202"/>
                  <a:gd name="T44" fmla="*/ 14 w 102"/>
                  <a:gd name="T45" fmla="*/ 78 h 202"/>
                  <a:gd name="T46" fmla="*/ 13 w 102"/>
                  <a:gd name="T47" fmla="*/ 81 h 202"/>
                  <a:gd name="T48" fmla="*/ 12 w 102"/>
                  <a:gd name="T49" fmla="*/ 86 h 202"/>
                  <a:gd name="T50" fmla="*/ 10 w 102"/>
                  <a:gd name="T51" fmla="*/ 90 h 202"/>
                  <a:gd name="T52" fmla="*/ 9 w 102"/>
                  <a:gd name="T53" fmla="*/ 94 h 202"/>
                  <a:gd name="T54" fmla="*/ 7 w 102"/>
                  <a:gd name="T55" fmla="*/ 98 h 202"/>
                  <a:gd name="T56" fmla="*/ 6 w 102"/>
                  <a:gd name="T57" fmla="*/ 102 h 202"/>
                  <a:gd name="T58" fmla="*/ 3 w 102"/>
                  <a:gd name="T59" fmla="*/ 101 h 202"/>
                  <a:gd name="T60" fmla="*/ 0 w 102"/>
                  <a:gd name="T61" fmla="*/ 100 h 202"/>
                  <a:gd name="T62" fmla="*/ 0 w 102"/>
                  <a:gd name="T63" fmla="*/ 94 h 202"/>
                  <a:gd name="T64" fmla="*/ 2 w 102"/>
                  <a:gd name="T65" fmla="*/ 87 h 202"/>
                  <a:gd name="T66" fmla="*/ 3 w 102"/>
                  <a:gd name="T67" fmla="*/ 80 h 202"/>
                  <a:gd name="T68" fmla="*/ 5 w 102"/>
                  <a:gd name="T69" fmla="*/ 73 h 202"/>
                  <a:gd name="T70" fmla="*/ 6 w 102"/>
                  <a:gd name="T71" fmla="*/ 67 h 202"/>
                  <a:gd name="T72" fmla="*/ 10 w 102"/>
                  <a:gd name="T73" fmla="*/ 61 h 202"/>
                  <a:gd name="T74" fmla="*/ 12 w 102"/>
                  <a:gd name="T75" fmla="*/ 54 h 202"/>
                  <a:gd name="T76" fmla="*/ 14 w 102"/>
                  <a:gd name="T77" fmla="*/ 48 h 202"/>
                  <a:gd name="T78" fmla="*/ 18 w 102"/>
                  <a:gd name="T79" fmla="*/ 41 h 202"/>
                  <a:gd name="T80" fmla="*/ 21 w 102"/>
                  <a:gd name="T81" fmla="*/ 35 h 202"/>
                  <a:gd name="T82" fmla="*/ 25 w 102"/>
                  <a:gd name="T83" fmla="*/ 29 h 202"/>
                  <a:gd name="T84" fmla="*/ 27 w 102"/>
                  <a:gd name="T85" fmla="*/ 23 h 202"/>
                  <a:gd name="T86" fmla="*/ 31 w 102"/>
                  <a:gd name="T87" fmla="*/ 17 h 202"/>
                  <a:gd name="T88" fmla="*/ 35 w 102"/>
                  <a:gd name="T89" fmla="*/ 11 h 202"/>
                  <a:gd name="T90" fmla="*/ 38 w 102"/>
                  <a:gd name="T91" fmla="*/ 5 h 202"/>
                  <a:gd name="T92" fmla="*/ 43 w 102"/>
                  <a:gd name="T93" fmla="*/ 0 h 202"/>
                  <a:gd name="T94" fmla="*/ 43 w 102"/>
                  <a:gd name="T95" fmla="*/ 0 h 20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02"/>
                  <a:gd name="T145" fmla="*/ 0 h 202"/>
                  <a:gd name="T146" fmla="*/ 102 w 102"/>
                  <a:gd name="T147" fmla="*/ 202 h 20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02" h="202">
                    <a:moveTo>
                      <a:pt x="86" y="0"/>
                    </a:moveTo>
                    <a:lnTo>
                      <a:pt x="93" y="3"/>
                    </a:lnTo>
                    <a:lnTo>
                      <a:pt x="101" y="7"/>
                    </a:lnTo>
                    <a:lnTo>
                      <a:pt x="102" y="10"/>
                    </a:lnTo>
                    <a:lnTo>
                      <a:pt x="101" y="16"/>
                    </a:lnTo>
                    <a:lnTo>
                      <a:pt x="96" y="20"/>
                    </a:lnTo>
                    <a:lnTo>
                      <a:pt x="92" y="26"/>
                    </a:lnTo>
                    <a:lnTo>
                      <a:pt x="87" y="32"/>
                    </a:lnTo>
                    <a:lnTo>
                      <a:pt x="82" y="39"/>
                    </a:lnTo>
                    <a:lnTo>
                      <a:pt x="76" y="45"/>
                    </a:lnTo>
                    <a:lnTo>
                      <a:pt x="70" y="55"/>
                    </a:lnTo>
                    <a:lnTo>
                      <a:pt x="66" y="62"/>
                    </a:lnTo>
                    <a:lnTo>
                      <a:pt x="63" y="71"/>
                    </a:lnTo>
                    <a:lnTo>
                      <a:pt x="57" y="79"/>
                    </a:lnTo>
                    <a:lnTo>
                      <a:pt x="52" y="90"/>
                    </a:lnTo>
                    <a:lnTo>
                      <a:pt x="49" y="96"/>
                    </a:lnTo>
                    <a:lnTo>
                      <a:pt x="46" y="106"/>
                    </a:lnTo>
                    <a:lnTo>
                      <a:pt x="41" y="114"/>
                    </a:lnTo>
                    <a:lnTo>
                      <a:pt x="38" y="122"/>
                    </a:lnTo>
                    <a:lnTo>
                      <a:pt x="35" y="131"/>
                    </a:lnTo>
                    <a:lnTo>
                      <a:pt x="34" y="138"/>
                    </a:lnTo>
                    <a:lnTo>
                      <a:pt x="31" y="146"/>
                    </a:lnTo>
                    <a:lnTo>
                      <a:pt x="28" y="155"/>
                    </a:lnTo>
                    <a:lnTo>
                      <a:pt x="25" y="161"/>
                    </a:lnTo>
                    <a:lnTo>
                      <a:pt x="23" y="170"/>
                    </a:lnTo>
                    <a:lnTo>
                      <a:pt x="20" y="178"/>
                    </a:lnTo>
                    <a:lnTo>
                      <a:pt x="17" y="186"/>
                    </a:lnTo>
                    <a:lnTo>
                      <a:pt x="15" y="195"/>
                    </a:lnTo>
                    <a:lnTo>
                      <a:pt x="12" y="202"/>
                    </a:lnTo>
                    <a:lnTo>
                      <a:pt x="5" y="201"/>
                    </a:lnTo>
                    <a:lnTo>
                      <a:pt x="0" y="199"/>
                    </a:lnTo>
                    <a:lnTo>
                      <a:pt x="0" y="186"/>
                    </a:lnTo>
                    <a:lnTo>
                      <a:pt x="3" y="172"/>
                    </a:lnTo>
                    <a:lnTo>
                      <a:pt x="5" y="158"/>
                    </a:lnTo>
                    <a:lnTo>
                      <a:pt x="9" y="144"/>
                    </a:lnTo>
                    <a:lnTo>
                      <a:pt x="12" y="132"/>
                    </a:lnTo>
                    <a:lnTo>
                      <a:pt x="19" y="120"/>
                    </a:lnTo>
                    <a:lnTo>
                      <a:pt x="23" y="106"/>
                    </a:lnTo>
                    <a:lnTo>
                      <a:pt x="29" y="96"/>
                    </a:lnTo>
                    <a:lnTo>
                      <a:pt x="35" y="82"/>
                    </a:lnTo>
                    <a:lnTo>
                      <a:pt x="41" y="70"/>
                    </a:lnTo>
                    <a:lnTo>
                      <a:pt x="49" y="58"/>
                    </a:lnTo>
                    <a:lnTo>
                      <a:pt x="55" y="45"/>
                    </a:lnTo>
                    <a:lnTo>
                      <a:pt x="63" y="33"/>
                    </a:lnTo>
                    <a:lnTo>
                      <a:pt x="70" y="21"/>
                    </a:lnTo>
                    <a:lnTo>
                      <a:pt x="76" y="10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8" name="Freeform 326"/>
              <p:cNvSpPr>
                <a:spLocks/>
              </p:cNvSpPr>
              <p:nvPr/>
            </p:nvSpPr>
            <p:spPr bwMode="auto">
              <a:xfrm>
                <a:off x="1580" y="2802"/>
                <a:ext cx="45" cy="98"/>
              </a:xfrm>
              <a:custGeom>
                <a:avLst/>
                <a:gdLst>
                  <a:gd name="T0" fmla="*/ 44 w 92"/>
                  <a:gd name="T1" fmla="*/ 1 h 195"/>
                  <a:gd name="T2" fmla="*/ 44 w 92"/>
                  <a:gd name="T3" fmla="*/ 2 h 195"/>
                  <a:gd name="T4" fmla="*/ 45 w 92"/>
                  <a:gd name="T5" fmla="*/ 4 h 195"/>
                  <a:gd name="T6" fmla="*/ 44 w 92"/>
                  <a:gd name="T7" fmla="*/ 6 h 195"/>
                  <a:gd name="T8" fmla="*/ 44 w 92"/>
                  <a:gd name="T9" fmla="*/ 9 h 195"/>
                  <a:gd name="T10" fmla="*/ 42 w 92"/>
                  <a:gd name="T11" fmla="*/ 12 h 195"/>
                  <a:gd name="T12" fmla="*/ 41 w 92"/>
                  <a:gd name="T13" fmla="*/ 15 h 195"/>
                  <a:gd name="T14" fmla="*/ 39 w 92"/>
                  <a:gd name="T15" fmla="*/ 19 h 195"/>
                  <a:gd name="T16" fmla="*/ 37 w 92"/>
                  <a:gd name="T17" fmla="*/ 23 h 195"/>
                  <a:gd name="T18" fmla="*/ 34 w 92"/>
                  <a:gd name="T19" fmla="*/ 27 h 195"/>
                  <a:gd name="T20" fmla="*/ 33 w 92"/>
                  <a:gd name="T21" fmla="*/ 31 h 195"/>
                  <a:gd name="T22" fmla="*/ 31 w 92"/>
                  <a:gd name="T23" fmla="*/ 34 h 195"/>
                  <a:gd name="T24" fmla="*/ 28 w 92"/>
                  <a:gd name="T25" fmla="*/ 38 h 195"/>
                  <a:gd name="T26" fmla="*/ 26 w 92"/>
                  <a:gd name="T27" fmla="*/ 42 h 195"/>
                  <a:gd name="T28" fmla="*/ 25 w 92"/>
                  <a:gd name="T29" fmla="*/ 46 h 195"/>
                  <a:gd name="T30" fmla="*/ 23 w 92"/>
                  <a:gd name="T31" fmla="*/ 49 h 195"/>
                  <a:gd name="T32" fmla="*/ 23 w 92"/>
                  <a:gd name="T33" fmla="*/ 53 h 195"/>
                  <a:gd name="T34" fmla="*/ 20 w 92"/>
                  <a:gd name="T35" fmla="*/ 58 h 195"/>
                  <a:gd name="T36" fmla="*/ 18 w 92"/>
                  <a:gd name="T37" fmla="*/ 64 h 195"/>
                  <a:gd name="T38" fmla="*/ 17 w 92"/>
                  <a:gd name="T39" fmla="*/ 69 h 195"/>
                  <a:gd name="T40" fmla="*/ 14 w 92"/>
                  <a:gd name="T41" fmla="*/ 74 h 195"/>
                  <a:gd name="T42" fmla="*/ 13 w 92"/>
                  <a:gd name="T43" fmla="*/ 80 h 195"/>
                  <a:gd name="T44" fmla="*/ 11 w 92"/>
                  <a:gd name="T45" fmla="*/ 85 h 195"/>
                  <a:gd name="T46" fmla="*/ 10 w 92"/>
                  <a:gd name="T47" fmla="*/ 87 h 195"/>
                  <a:gd name="T48" fmla="*/ 8 w 92"/>
                  <a:gd name="T49" fmla="*/ 90 h 195"/>
                  <a:gd name="T50" fmla="*/ 8 w 92"/>
                  <a:gd name="T51" fmla="*/ 93 h 195"/>
                  <a:gd name="T52" fmla="*/ 7 w 92"/>
                  <a:gd name="T53" fmla="*/ 96 h 195"/>
                  <a:gd name="T54" fmla="*/ 4 w 92"/>
                  <a:gd name="T55" fmla="*/ 96 h 195"/>
                  <a:gd name="T56" fmla="*/ 1 w 92"/>
                  <a:gd name="T57" fmla="*/ 98 h 195"/>
                  <a:gd name="T58" fmla="*/ 0 w 92"/>
                  <a:gd name="T59" fmla="*/ 91 h 195"/>
                  <a:gd name="T60" fmla="*/ 0 w 92"/>
                  <a:gd name="T61" fmla="*/ 84 h 195"/>
                  <a:gd name="T62" fmla="*/ 1 w 92"/>
                  <a:gd name="T63" fmla="*/ 78 h 195"/>
                  <a:gd name="T64" fmla="*/ 2 w 92"/>
                  <a:gd name="T65" fmla="*/ 72 h 195"/>
                  <a:gd name="T66" fmla="*/ 4 w 92"/>
                  <a:gd name="T67" fmla="*/ 65 h 195"/>
                  <a:gd name="T68" fmla="*/ 6 w 92"/>
                  <a:gd name="T69" fmla="*/ 60 h 195"/>
                  <a:gd name="T70" fmla="*/ 9 w 92"/>
                  <a:gd name="T71" fmla="*/ 53 h 195"/>
                  <a:gd name="T72" fmla="*/ 12 w 92"/>
                  <a:gd name="T73" fmla="*/ 48 h 195"/>
                  <a:gd name="T74" fmla="*/ 14 w 92"/>
                  <a:gd name="T75" fmla="*/ 41 h 195"/>
                  <a:gd name="T76" fmla="*/ 18 w 92"/>
                  <a:gd name="T77" fmla="*/ 35 h 195"/>
                  <a:gd name="T78" fmla="*/ 21 w 92"/>
                  <a:gd name="T79" fmla="*/ 29 h 195"/>
                  <a:gd name="T80" fmla="*/ 24 w 92"/>
                  <a:gd name="T81" fmla="*/ 24 h 195"/>
                  <a:gd name="T82" fmla="*/ 26 w 92"/>
                  <a:gd name="T83" fmla="*/ 18 h 195"/>
                  <a:gd name="T84" fmla="*/ 30 w 92"/>
                  <a:gd name="T85" fmla="*/ 12 h 195"/>
                  <a:gd name="T86" fmla="*/ 32 w 92"/>
                  <a:gd name="T87" fmla="*/ 6 h 195"/>
                  <a:gd name="T88" fmla="*/ 35 w 92"/>
                  <a:gd name="T89" fmla="*/ 1 h 195"/>
                  <a:gd name="T90" fmla="*/ 36 w 92"/>
                  <a:gd name="T91" fmla="*/ 0 h 195"/>
                  <a:gd name="T92" fmla="*/ 40 w 92"/>
                  <a:gd name="T93" fmla="*/ 0 h 195"/>
                  <a:gd name="T94" fmla="*/ 41 w 92"/>
                  <a:gd name="T95" fmla="*/ 0 h 195"/>
                  <a:gd name="T96" fmla="*/ 44 w 92"/>
                  <a:gd name="T97" fmla="*/ 1 h 195"/>
                  <a:gd name="T98" fmla="*/ 44 w 92"/>
                  <a:gd name="T99" fmla="*/ 1 h 19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2"/>
                  <a:gd name="T151" fmla="*/ 0 h 195"/>
                  <a:gd name="T152" fmla="*/ 92 w 92"/>
                  <a:gd name="T153" fmla="*/ 195 h 19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2" h="195">
                    <a:moveTo>
                      <a:pt x="89" y="2"/>
                    </a:moveTo>
                    <a:lnTo>
                      <a:pt x="90" y="3"/>
                    </a:lnTo>
                    <a:lnTo>
                      <a:pt x="92" y="8"/>
                    </a:lnTo>
                    <a:lnTo>
                      <a:pt x="90" y="12"/>
                    </a:lnTo>
                    <a:lnTo>
                      <a:pt x="89" y="18"/>
                    </a:lnTo>
                    <a:lnTo>
                      <a:pt x="86" y="23"/>
                    </a:lnTo>
                    <a:lnTo>
                      <a:pt x="84" y="29"/>
                    </a:lnTo>
                    <a:lnTo>
                      <a:pt x="79" y="37"/>
                    </a:lnTo>
                    <a:lnTo>
                      <a:pt x="76" y="46"/>
                    </a:lnTo>
                    <a:lnTo>
                      <a:pt x="70" y="53"/>
                    </a:lnTo>
                    <a:lnTo>
                      <a:pt x="67" y="61"/>
                    </a:lnTo>
                    <a:lnTo>
                      <a:pt x="63" y="67"/>
                    </a:lnTo>
                    <a:lnTo>
                      <a:pt x="58" y="76"/>
                    </a:lnTo>
                    <a:lnTo>
                      <a:pt x="54" y="84"/>
                    </a:lnTo>
                    <a:lnTo>
                      <a:pt x="51" y="92"/>
                    </a:lnTo>
                    <a:lnTo>
                      <a:pt x="47" y="98"/>
                    </a:lnTo>
                    <a:lnTo>
                      <a:pt x="46" y="105"/>
                    </a:lnTo>
                    <a:lnTo>
                      <a:pt x="40" y="116"/>
                    </a:lnTo>
                    <a:lnTo>
                      <a:pt x="37" y="127"/>
                    </a:lnTo>
                    <a:lnTo>
                      <a:pt x="34" y="137"/>
                    </a:lnTo>
                    <a:lnTo>
                      <a:pt x="29" y="148"/>
                    </a:lnTo>
                    <a:lnTo>
                      <a:pt x="26" y="159"/>
                    </a:lnTo>
                    <a:lnTo>
                      <a:pt x="22" y="169"/>
                    </a:lnTo>
                    <a:lnTo>
                      <a:pt x="20" y="174"/>
                    </a:lnTo>
                    <a:lnTo>
                      <a:pt x="17" y="180"/>
                    </a:lnTo>
                    <a:lnTo>
                      <a:pt x="16" y="186"/>
                    </a:lnTo>
                    <a:lnTo>
                      <a:pt x="14" y="192"/>
                    </a:lnTo>
                    <a:lnTo>
                      <a:pt x="8" y="192"/>
                    </a:lnTo>
                    <a:lnTo>
                      <a:pt x="2" y="195"/>
                    </a:lnTo>
                    <a:lnTo>
                      <a:pt x="0" y="181"/>
                    </a:lnTo>
                    <a:lnTo>
                      <a:pt x="0" y="168"/>
                    </a:lnTo>
                    <a:lnTo>
                      <a:pt x="2" y="155"/>
                    </a:lnTo>
                    <a:lnTo>
                      <a:pt x="5" y="143"/>
                    </a:lnTo>
                    <a:lnTo>
                      <a:pt x="9" y="130"/>
                    </a:lnTo>
                    <a:lnTo>
                      <a:pt x="12" y="119"/>
                    </a:lnTo>
                    <a:lnTo>
                      <a:pt x="19" y="105"/>
                    </a:lnTo>
                    <a:lnTo>
                      <a:pt x="25" y="95"/>
                    </a:lnTo>
                    <a:lnTo>
                      <a:pt x="29" y="81"/>
                    </a:lnTo>
                    <a:lnTo>
                      <a:pt x="37" y="70"/>
                    </a:lnTo>
                    <a:lnTo>
                      <a:pt x="43" y="58"/>
                    </a:lnTo>
                    <a:lnTo>
                      <a:pt x="49" y="47"/>
                    </a:lnTo>
                    <a:lnTo>
                      <a:pt x="54" y="35"/>
                    </a:lnTo>
                    <a:lnTo>
                      <a:pt x="61" y="23"/>
                    </a:lnTo>
                    <a:lnTo>
                      <a:pt x="66" y="12"/>
                    </a:lnTo>
                    <a:lnTo>
                      <a:pt x="72" y="2"/>
                    </a:lnTo>
                    <a:lnTo>
                      <a:pt x="73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99" name="Freeform 327"/>
              <p:cNvSpPr>
                <a:spLocks/>
              </p:cNvSpPr>
              <p:nvPr/>
            </p:nvSpPr>
            <p:spPr bwMode="auto">
              <a:xfrm>
                <a:off x="1862" y="3256"/>
                <a:ext cx="123" cy="42"/>
              </a:xfrm>
              <a:custGeom>
                <a:avLst/>
                <a:gdLst>
                  <a:gd name="T0" fmla="*/ 119 w 246"/>
                  <a:gd name="T1" fmla="*/ 0 h 84"/>
                  <a:gd name="T2" fmla="*/ 120 w 246"/>
                  <a:gd name="T3" fmla="*/ 0 h 84"/>
                  <a:gd name="T4" fmla="*/ 122 w 246"/>
                  <a:gd name="T5" fmla="*/ 3 h 84"/>
                  <a:gd name="T6" fmla="*/ 122 w 246"/>
                  <a:gd name="T7" fmla="*/ 5 h 84"/>
                  <a:gd name="T8" fmla="*/ 122 w 246"/>
                  <a:gd name="T9" fmla="*/ 7 h 84"/>
                  <a:gd name="T10" fmla="*/ 123 w 246"/>
                  <a:gd name="T11" fmla="*/ 10 h 84"/>
                  <a:gd name="T12" fmla="*/ 123 w 246"/>
                  <a:gd name="T13" fmla="*/ 12 h 84"/>
                  <a:gd name="T14" fmla="*/ 115 w 246"/>
                  <a:gd name="T15" fmla="*/ 13 h 84"/>
                  <a:gd name="T16" fmla="*/ 106 w 246"/>
                  <a:gd name="T17" fmla="*/ 14 h 84"/>
                  <a:gd name="T18" fmla="*/ 99 w 246"/>
                  <a:gd name="T19" fmla="*/ 15 h 84"/>
                  <a:gd name="T20" fmla="*/ 91 w 246"/>
                  <a:gd name="T21" fmla="*/ 17 h 84"/>
                  <a:gd name="T22" fmla="*/ 83 w 246"/>
                  <a:gd name="T23" fmla="*/ 18 h 84"/>
                  <a:gd name="T24" fmla="*/ 76 w 246"/>
                  <a:gd name="T25" fmla="*/ 19 h 84"/>
                  <a:gd name="T26" fmla="*/ 69 w 246"/>
                  <a:gd name="T27" fmla="*/ 21 h 84"/>
                  <a:gd name="T28" fmla="*/ 61 w 246"/>
                  <a:gd name="T29" fmla="*/ 22 h 84"/>
                  <a:gd name="T30" fmla="*/ 53 w 246"/>
                  <a:gd name="T31" fmla="*/ 23 h 84"/>
                  <a:gd name="T32" fmla="*/ 46 w 246"/>
                  <a:gd name="T33" fmla="*/ 25 h 84"/>
                  <a:gd name="T34" fmla="*/ 39 w 246"/>
                  <a:gd name="T35" fmla="*/ 26 h 84"/>
                  <a:gd name="T36" fmla="*/ 32 w 246"/>
                  <a:gd name="T37" fmla="*/ 29 h 84"/>
                  <a:gd name="T38" fmla="*/ 24 w 246"/>
                  <a:gd name="T39" fmla="*/ 31 h 84"/>
                  <a:gd name="T40" fmla="*/ 17 w 246"/>
                  <a:gd name="T41" fmla="*/ 34 h 84"/>
                  <a:gd name="T42" fmla="*/ 10 w 246"/>
                  <a:gd name="T43" fmla="*/ 38 h 84"/>
                  <a:gd name="T44" fmla="*/ 3 w 246"/>
                  <a:gd name="T45" fmla="*/ 42 h 84"/>
                  <a:gd name="T46" fmla="*/ 1 w 246"/>
                  <a:gd name="T47" fmla="*/ 38 h 84"/>
                  <a:gd name="T48" fmla="*/ 0 w 246"/>
                  <a:gd name="T49" fmla="*/ 36 h 84"/>
                  <a:gd name="T50" fmla="*/ 6 w 246"/>
                  <a:gd name="T51" fmla="*/ 30 h 84"/>
                  <a:gd name="T52" fmla="*/ 12 w 246"/>
                  <a:gd name="T53" fmla="*/ 26 h 84"/>
                  <a:gd name="T54" fmla="*/ 19 w 246"/>
                  <a:gd name="T55" fmla="*/ 22 h 84"/>
                  <a:gd name="T56" fmla="*/ 26 w 246"/>
                  <a:gd name="T57" fmla="*/ 19 h 84"/>
                  <a:gd name="T58" fmla="*/ 33 w 246"/>
                  <a:gd name="T59" fmla="*/ 15 h 84"/>
                  <a:gd name="T60" fmla="*/ 41 w 246"/>
                  <a:gd name="T61" fmla="*/ 13 h 84"/>
                  <a:gd name="T62" fmla="*/ 48 w 246"/>
                  <a:gd name="T63" fmla="*/ 12 h 84"/>
                  <a:gd name="T64" fmla="*/ 57 w 246"/>
                  <a:gd name="T65" fmla="*/ 11 h 84"/>
                  <a:gd name="T66" fmla="*/ 63 w 246"/>
                  <a:gd name="T67" fmla="*/ 9 h 84"/>
                  <a:gd name="T68" fmla="*/ 71 w 246"/>
                  <a:gd name="T69" fmla="*/ 7 h 84"/>
                  <a:gd name="T70" fmla="*/ 79 w 246"/>
                  <a:gd name="T71" fmla="*/ 7 h 84"/>
                  <a:gd name="T72" fmla="*/ 87 w 246"/>
                  <a:gd name="T73" fmla="*/ 5 h 84"/>
                  <a:gd name="T74" fmla="*/ 95 w 246"/>
                  <a:gd name="T75" fmla="*/ 4 h 84"/>
                  <a:gd name="T76" fmla="*/ 103 w 246"/>
                  <a:gd name="T77" fmla="*/ 3 h 84"/>
                  <a:gd name="T78" fmla="*/ 111 w 246"/>
                  <a:gd name="T79" fmla="*/ 1 h 84"/>
                  <a:gd name="T80" fmla="*/ 119 w 246"/>
                  <a:gd name="T81" fmla="*/ 0 h 84"/>
                  <a:gd name="T82" fmla="*/ 119 w 246"/>
                  <a:gd name="T83" fmla="*/ 0 h 8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46"/>
                  <a:gd name="T127" fmla="*/ 0 h 84"/>
                  <a:gd name="T128" fmla="*/ 246 w 246"/>
                  <a:gd name="T129" fmla="*/ 84 h 8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46" h="84">
                    <a:moveTo>
                      <a:pt x="238" y="0"/>
                    </a:moveTo>
                    <a:lnTo>
                      <a:pt x="239" y="0"/>
                    </a:lnTo>
                    <a:lnTo>
                      <a:pt x="243" y="6"/>
                    </a:lnTo>
                    <a:lnTo>
                      <a:pt x="243" y="9"/>
                    </a:lnTo>
                    <a:lnTo>
                      <a:pt x="244" y="14"/>
                    </a:lnTo>
                    <a:lnTo>
                      <a:pt x="246" y="20"/>
                    </a:lnTo>
                    <a:lnTo>
                      <a:pt x="246" y="24"/>
                    </a:lnTo>
                    <a:lnTo>
                      <a:pt x="229" y="26"/>
                    </a:lnTo>
                    <a:lnTo>
                      <a:pt x="212" y="29"/>
                    </a:lnTo>
                    <a:lnTo>
                      <a:pt x="197" y="30"/>
                    </a:lnTo>
                    <a:lnTo>
                      <a:pt x="182" y="33"/>
                    </a:lnTo>
                    <a:lnTo>
                      <a:pt x="166" y="35"/>
                    </a:lnTo>
                    <a:lnTo>
                      <a:pt x="151" y="38"/>
                    </a:lnTo>
                    <a:lnTo>
                      <a:pt x="137" y="41"/>
                    </a:lnTo>
                    <a:lnTo>
                      <a:pt x="122" y="44"/>
                    </a:lnTo>
                    <a:lnTo>
                      <a:pt x="105" y="47"/>
                    </a:lnTo>
                    <a:lnTo>
                      <a:pt x="92" y="50"/>
                    </a:lnTo>
                    <a:lnTo>
                      <a:pt x="78" y="53"/>
                    </a:lnTo>
                    <a:lnTo>
                      <a:pt x="64" y="58"/>
                    </a:lnTo>
                    <a:lnTo>
                      <a:pt x="48" y="62"/>
                    </a:lnTo>
                    <a:lnTo>
                      <a:pt x="34" y="68"/>
                    </a:lnTo>
                    <a:lnTo>
                      <a:pt x="20" y="76"/>
                    </a:lnTo>
                    <a:lnTo>
                      <a:pt x="6" y="84"/>
                    </a:lnTo>
                    <a:lnTo>
                      <a:pt x="2" y="76"/>
                    </a:lnTo>
                    <a:lnTo>
                      <a:pt x="0" y="72"/>
                    </a:lnTo>
                    <a:lnTo>
                      <a:pt x="11" y="61"/>
                    </a:lnTo>
                    <a:lnTo>
                      <a:pt x="23" y="52"/>
                    </a:lnTo>
                    <a:lnTo>
                      <a:pt x="37" y="44"/>
                    </a:lnTo>
                    <a:lnTo>
                      <a:pt x="52" y="38"/>
                    </a:lnTo>
                    <a:lnTo>
                      <a:pt x="66" y="30"/>
                    </a:lnTo>
                    <a:lnTo>
                      <a:pt x="81" y="27"/>
                    </a:lnTo>
                    <a:lnTo>
                      <a:pt x="96" y="24"/>
                    </a:lnTo>
                    <a:lnTo>
                      <a:pt x="113" y="21"/>
                    </a:lnTo>
                    <a:lnTo>
                      <a:pt x="127" y="18"/>
                    </a:lnTo>
                    <a:lnTo>
                      <a:pt x="142" y="15"/>
                    </a:lnTo>
                    <a:lnTo>
                      <a:pt x="157" y="14"/>
                    </a:lnTo>
                    <a:lnTo>
                      <a:pt x="174" y="11"/>
                    </a:lnTo>
                    <a:lnTo>
                      <a:pt x="189" y="8"/>
                    </a:lnTo>
                    <a:lnTo>
                      <a:pt x="206" y="6"/>
                    </a:lnTo>
                    <a:lnTo>
                      <a:pt x="221" y="3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0" name="Freeform 328"/>
              <p:cNvSpPr>
                <a:spLocks/>
              </p:cNvSpPr>
              <p:nvPr/>
            </p:nvSpPr>
            <p:spPr bwMode="auto">
              <a:xfrm>
                <a:off x="1875" y="3395"/>
                <a:ext cx="121" cy="20"/>
              </a:xfrm>
              <a:custGeom>
                <a:avLst/>
                <a:gdLst>
                  <a:gd name="T0" fmla="*/ 2 w 242"/>
                  <a:gd name="T1" fmla="*/ 0 h 41"/>
                  <a:gd name="T2" fmla="*/ 10 w 242"/>
                  <a:gd name="T3" fmla="*/ 0 h 41"/>
                  <a:gd name="T4" fmla="*/ 17 w 242"/>
                  <a:gd name="T5" fmla="*/ 0 h 41"/>
                  <a:gd name="T6" fmla="*/ 25 w 242"/>
                  <a:gd name="T7" fmla="*/ 1 h 41"/>
                  <a:gd name="T8" fmla="*/ 32 w 242"/>
                  <a:gd name="T9" fmla="*/ 1 h 41"/>
                  <a:gd name="T10" fmla="*/ 40 w 242"/>
                  <a:gd name="T11" fmla="*/ 1 h 41"/>
                  <a:gd name="T12" fmla="*/ 47 w 242"/>
                  <a:gd name="T13" fmla="*/ 2 h 41"/>
                  <a:gd name="T14" fmla="*/ 54 w 242"/>
                  <a:gd name="T15" fmla="*/ 2 h 41"/>
                  <a:gd name="T16" fmla="*/ 62 w 242"/>
                  <a:gd name="T17" fmla="*/ 4 h 41"/>
                  <a:gd name="T18" fmla="*/ 70 w 242"/>
                  <a:gd name="T19" fmla="*/ 4 h 41"/>
                  <a:gd name="T20" fmla="*/ 77 w 242"/>
                  <a:gd name="T21" fmla="*/ 4 h 41"/>
                  <a:gd name="T22" fmla="*/ 84 w 242"/>
                  <a:gd name="T23" fmla="*/ 5 h 41"/>
                  <a:gd name="T24" fmla="*/ 92 w 242"/>
                  <a:gd name="T25" fmla="*/ 6 h 41"/>
                  <a:gd name="T26" fmla="*/ 99 w 242"/>
                  <a:gd name="T27" fmla="*/ 7 h 41"/>
                  <a:gd name="T28" fmla="*/ 106 w 242"/>
                  <a:gd name="T29" fmla="*/ 7 h 41"/>
                  <a:gd name="T30" fmla="*/ 114 w 242"/>
                  <a:gd name="T31" fmla="*/ 9 h 41"/>
                  <a:gd name="T32" fmla="*/ 121 w 242"/>
                  <a:gd name="T33" fmla="*/ 10 h 41"/>
                  <a:gd name="T34" fmla="*/ 121 w 242"/>
                  <a:gd name="T35" fmla="*/ 11 h 41"/>
                  <a:gd name="T36" fmla="*/ 121 w 242"/>
                  <a:gd name="T37" fmla="*/ 14 h 41"/>
                  <a:gd name="T38" fmla="*/ 121 w 242"/>
                  <a:gd name="T39" fmla="*/ 17 h 41"/>
                  <a:gd name="T40" fmla="*/ 121 w 242"/>
                  <a:gd name="T41" fmla="*/ 19 h 41"/>
                  <a:gd name="T42" fmla="*/ 118 w 242"/>
                  <a:gd name="T43" fmla="*/ 20 h 41"/>
                  <a:gd name="T44" fmla="*/ 115 w 242"/>
                  <a:gd name="T45" fmla="*/ 20 h 41"/>
                  <a:gd name="T46" fmla="*/ 112 w 242"/>
                  <a:gd name="T47" fmla="*/ 20 h 41"/>
                  <a:gd name="T48" fmla="*/ 109 w 242"/>
                  <a:gd name="T49" fmla="*/ 20 h 41"/>
                  <a:gd name="T50" fmla="*/ 105 w 242"/>
                  <a:gd name="T51" fmla="*/ 20 h 41"/>
                  <a:gd name="T52" fmla="*/ 102 w 242"/>
                  <a:gd name="T53" fmla="*/ 20 h 41"/>
                  <a:gd name="T54" fmla="*/ 97 w 242"/>
                  <a:gd name="T55" fmla="*/ 19 h 41"/>
                  <a:gd name="T56" fmla="*/ 93 w 242"/>
                  <a:gd name="T57" fmla="*/ 19 h 41"/>
                  <a:gd name="T58" fmla="*/ 89 w 242"/>
                  <a:gd name="T59" fmla="*/ 18 h 41"/>
                  <a:gd name="T60" fmla="*/ 84 w 242"/>
                  <a:gd name="T61" fmla="*/ 18 h 41"/>
                  <a:gd name="T62" fmla="*/ 80 w 242"/>
                  <a:gd name="T63" fmla="*/ 18 h 41"/>
                  <a:gd name="T64" fmla="*/ 74 w 242"/>
                  <a:gd name="T65" fmla="*/ 18 h 41"/>
                  <a:gd name="T66" fmla="*/ 70 w 242"/>
                  <a:gd name="T67" fmla="*/ 17 h 41"/>
                  <a:gd name="T68" fmla="*/ 65 w 242"/>
                  <a:gd name="T69" fmla="*/ 17 h 41"/>
                  <a:gd name="T70" fmla="*/ 61 w 242"/>
                  <a:gd name="T71" fmla="*/ 16 h 41"/>
                  <a:gd name="T72" fmla="*/ 56 w 242"/>
                  <a:gd name="T73" fmla="*/ 16 h 41"/>
                  <a:gd name="T74" fmla="*/ 52 w 242"/>
                  <a:gd name="T75" fmla="*/ 14 h 41"/>
                  <a:gd name="T76" fmla="*/ 48 w 242"/>
                  <a:gd name="T77" fmla="*/ 14 h 41"/>
                  <a:gd name="T78" fmla="*/ 45 w 242"/>
                  <a:gd name="T79" fmla="*/ 14 h 41"/>
                  <a:gd name="T80" fmla="*/ 41 w 242"/>
                  <a:gd name="T81" fmla="*/ 14 h 41"/>
                  <a:gd name="T82" fmla="*/ 38 w 242"/>
                  <a:gd name="T83" fmla="*/ 13 h 41"/>
                  <a:gd name="T84" fmla="*/ 35 w 242"/>
                  <a:gd name="T85" fmla="*/ 13 h 41"/>
                  <a:gd name="T86" fmla="*/ 30 w 242"/>
                  <a:gd name="T87" fmla="*/ 13 h 41"/>
                  <a:gd name="T88" fmla="*/ 28 w 242"/>
                  <a:gd name="T89" fmla="*/ 13 h 41"/>
                  <a:gd name="T90" fmla="*/ 24 w 242"/>
                  <a:gd name="T91" fmla="*/ 13 h 41"/>
                  <a:gd name="T92" fmla="*/ 20 w 242"/>
                  <a:gd name="T93" fmla="*/ 13 h 41"/>
                  <a:gd name="T94" fmla="*/ 16 w 242"/>
                  <a:gd name="T95" fmla="*/ 12 h 41"/>
                  <a:gd name="T96" fmla="*/ 13 w 242"/>
                  <a:gd name="T97" fmla="*/ 12 h 41"/>
                  <a:gd name="T98" fmla="*/ 10 w 242"/>
                  <a:gd name="T99" fmla="*/ 11 h 41"/>
                  <a:gd name="T100" fmla="*/ 6 w 242"/>
                  <a:gd name="T101" fmla="*/ 11 h 41"/>
                  <a:gd name="T102" fmla="*/ 3 w 242"/>
                  <a:gd name="T103" fmla="*/ 11 h 41"/>
                  <a:gd name="T104" fmla="*/ 0 w 242"/>
                  <a:gd name="T105" fmla="*/ 10 h 41"/>
                  <a:gd name="T106" fmla="*/ 0 w 242"/>
                  <a:gd name="T107" fmla="*/ 7 h 41"/>
                  <a:gd name="T108" fmla="*/ 1 w 242"/>
                  <a:gd name="T109" fmla="*/ 4 h 41"/>
                  <a:gd name="T110" fmla="*/ 1 w 242"/>
                  <a:gd name="T111" fmla="*/ 1 h 41"/>
                  <a:gd name="T112" fmla="*/ 2 w 242"/>
                  <a:gd name="T113" fmla="*/ 0 h 41"/>
                  <a:gd name="T114" fmla="*/ 2 w 242"/>
                  <a:gd name="T115" fmla="*/ 0 h 4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42"/>
                  <a:gd name="T175" fmla="*/ 0 h 41"/>
                  <a:gd name="T176" fmla="*/ 242 w 242"/>
                  <a:gd name="T177" fmla="*/ 41 h 4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42" h="41">
                    <a:moveTo>
                      <a:pt x="3" y="0"/>
                    </a:moveTo>
                    <a:lnTo>
                      <a:pt x="19" y="0"/>
                    </a:lnTo>
                    <a:lnTo>
                      <a:pt x="34" y="0"/>
                    </a:lnTo>
                    <a:lnTo>
                      <a:pt x="49" y="2"/>
                    </a:lnTo>
                    <a:lnTo>
                      <a:pt x="64" y="2"/>
                    </a:lnTo>
                    <a:lnTo>
                      <a:pt x="79" y="2"/>
                    </a:lnTo>
                    <a:lnTo>
                      <a:pt x="93" y="5"/>
                    </a:lnTo>
                    <a:lnTo>
                      <a:pt x="108" y="5"/>
                    </a:lnTo>
                    <a:lnTo>
                      <a:pt x="125" y="8"/>
                    </a:lnTo>
                    <a:lnTo>
                      <a:pt x="139" y="8"/>
                    </a:lnTo>
                    <a:lnTo>
                      <a:pt x="153" y="9"/>
                    </a:lnTo>
                    <a:lnTo>
                      <a:pt x="168" y="11"/>
                    </a:lnTo>
                    <a:lnTo>
                      <a:pt x="183" y="12"/>
                    </a:lnTo>
                    <a:lnTo>
                      <a:pt x="197" y="14"/>
                    </a:lnTo>
                    <a:lnTo>
                      <a:pt x="212" y="15"/>
                    </a:lnTo>
                    <a:lnTo>
                      <a:pt x="227" y="18"/>
                    </a:lnTo>
                    <a:lnTo>
                      <a:pt x="242" y="20"/>
                    </a:lnTo>
                    <a:lnTo>
                      <a:pt x="242" y="23"/>
                    </a:lnTo>
                    <a:lnTo>
                      <a:pt x="242" y="29"/>
                    </a:lnTo>
                    <a:lnTo>
                      <a:pt x="242" y="34"/>
                    </a:lnTo>
                    <a:lnTo>
                      <a:pt x="242" y="38"/>
                    </a:lnTo>
                    <a:lnTo>
                      <a:pt x="236" y="40"/>
                    </a:lnTo>
                    <a:lnTo>
                      <a:pt x="230" y="41"/>
                    </a:lnTo>
                    <a:lnTo>
                      <a:pt x="224" y="41"/>
                    </a:lnTo>
                    <a:lnTo>
                      <a:pt x="218" y="41"/>
                    </a:lnTo>
                    <a:lnTo>
                      <a:pt x="210" y="40"/>
                    </a:lnTo>
                    <a:lnTo>
                      <a:pt x="203" y="40"/>
                    </a:lnTo>
                    <a:lnTo>
                      <a:pt x="194" y="38"/>
                    </a:lnTo>
                    <a:lnTo>
                      <a:pt x="186" y="38"/>
                    </a:lnTo>
                    <a:lnTo>
                      <a:pt x="177" y="37"/>
                    </a:lnTo>
                    <a:lnTo>
                      <a:pt x="168" y="37"/>
                    </a:lnTo>
                    <a:lnTo>
                      <a:pt x="159" y="37"/>
                    </a:lnTo>
                    <a:lnTo>
                      <a:pt x="148" y="37"/>
                    </a:lnTo>
                    <a:lnTo>
                      <a:pt x="139" y="35"/>
                    </a:lnTo>
                    <a:lnTo>
                      <a:pt x="130" y="34"/>
                    </a:lnTo>
                    <a:lnTo>
                      <a:pt x="121" y="32"/>
                    </a:lnTo>
                    <a:lnTo>
                      <a:pt x="111" y="32"/>
                    </a:lnTo>
                    <a:lnTo>
                      <a:pt x="104" y="29"/>
                    </a:lnTo>
                    <a:lnTo>
                      <a:pt x="96" y="29"/>
                    </a:lnTo>
                    <a:lnTo>
                      <a:pt x="89" y="28"/>
                    </a:lnTo>
                    <a:lnTo>
                      <a:pt x="82" y="28"/>
                    </a:lnTo>
                    <a:lnTo>
                      <a:pt x="75" y="26"/>
                    </a:lnTo>
                    <a:lnTo>
                      <a:pt x="69" y="26"/>
                    </a:lnTo>
                    <a:lnTo>
                      <a:pt x="61" y="26"/>
                    </a:lnTo>
                    <a:lnTo>
                      <a:pt x="55" y="26"/>
                    </a:lnTo>
                    <a:lnTo>
                      <a:pt x="47" y="26"/>
                    </a:lnTo>
                    <a:lnTo>
                      <a:pt x="40" y="26"/>
                    </a:lnTo>
                    <a:lnTo>
                      <a:pt x="32" y="25"/>
                    </a:lnTo>
                    <a:lnTo>
                      <a:pt x="26" y="25"/>
                    </a:lnTo>
                    <a:lnTo>
                      <a:pt x="19" y="23"/>
                    </a:lnTo>
                    <a:lnTo>
                      <a:pt x="12" y="23"/>
                    </a:lnTo>
                    <a:lnTo>
                      <a:pt x="6" y="22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2" y="8"/>
                    </a:lnTo>
                    <a:lnTo>
                      <a:pt x="2" y="3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1" name="Freeform 329"/>
              <p:cNvSpPr>
                <a:spLocks/>
              </p:cNvSpPr>
              <p:nvPr/>
            </p:nvSpPr>
            <p:spPr bwMode="auto">
              <a:xfrm>
                <a:off x="1783" y="3807"/>
                <a:ext cx="78" cy="93"/>
              </a:xfrm>
              <a:custGeom>
                <a:avLst/>
                <a:gdLst>
                  <a:gd name="T0" fmla="*/ 2 w 155"/>
                  <a:gd name="T1" fmla="*/ 0 h 188"/>
                  <a:gd name="T2" fmla="*/ 8 w 155"/>
                  <a:gd name="T3" fmla="*/ 4 h 188"/>
                  <a:gd name="T4" fmla="*/ 14 w 155"/>
                  <a:gd name="T5" fmla="*/ 7 h 188"/>
                  <a:gd name="T6" fmla="*/ 20 w 155"/>
                  <a:gd name="T7" fmla="*/ 12 h 188"/>
                  <a:gd name="T8" fmla="*/ 26 w 155"/>
                  <a:gd name="T9" fmla="*/ 17 h 188"/>
                  <a:gd name="T10" fmla="*/ 31 w 155"/>
                  <a:gd name="T11" fmla="*/ 23 h 188"/>
                  <a:gd name="T12" fmla="*/ 38 w 155"/>
                  <a:gd name="T13" fmla="*/ 28 h 188"/>
                  <a:gd name="T14" fmla="*/ 43 w 155"/>
                  <a:gd name="T15" fmla="*/ 34 h 188"/>
                  <a:gd name="T16" fmla="*/ 48 w 155"/>
                  <a:gd name="T17" fmla="*/ 40 h 188"/>
                  <a:gd name="T18" fmla="*/ 52 w 155"/>
                  <a:gd name="T19" fmla="*/ 46 h 188"/>
                  <a:gd name="T20" fmla="*/ 57 w 155"/>
                  <a:gd name="T21" fmla="*/ 52 h 188"/>
                  <a:gd name="T22" fmla="*/ 60 w 155"/>
                  <a:gd name="T23" fmla="*/ 58 h 188"/>
                  <a:gd name="T24" fmla="*/ 65 w 155"/>
                  <a:gd name="T25" fmla="*/ 65 h 188"/>
                  <a:gd name="T26" fmla="*/ 68 w 155"/>
                  <a:gd name="T27" fmla="*/ 71 h 188"/>
                  <a:gd name="T28" fmla="*/ 72 w 155"/>
                  <a:gd name="T29" fmla="*/ 77 h 188"/>
                  <a:gd name="T30" fmla="*/ 75 w 155"/>
                  <a:gd name="T31" fmla="*/ 84 h 188"/>
                  <a:gd name="T32" fmla="*/ 78 w 155"/>
                  <a:gd name="T33" fmla="*/ 91 h 188"/>
                  <a:gd name="T34" fmla="*/ 75 w 155"/>
                  <a:gd name="T35" fmla="*/ 92 h 188"/>
                  <a:gd name="T36" fmla="*/ 73 w 155"/>
                  <a:gd name="T37" fmla="*/ 93 h 188"/>
                  <a:gd name="T38" fmla="*/ 67 w 155"/>
                  <a:gd name="T39" fmla="*/ 87 h 188"/>
                  <a:gd name="T40" fmla="*/ 63 w 155"/>
                  <a:gd name="T41" fmla="*/ 82 h 188"/>
                  <a:gd name="T42" fmla="*/ 59 w 155"/>
                  <a:gd name="T43" fmla="*/ 76 h 188"/>
                  <a:gd name="T44" fmla="*/ 55 w 155"/>
                  <a:gd name="T45" fmla="*/ 70 h 188"/>
                  <a:gd name="T46" fmla="*/ 51 w 155"/>
                  <a:gd name="T47" fmla="*/ 65 h 188"/>
                  <a:gd name="T48" fmla="*/ 47 w 155"/>
                  <a:gd name="T49" fmla="*/ 60 h 188"/>
                  <a:gd name="T50" fmla="*/ 43 w 155"/>
                  <a:gd name="T51" fmla="*/ 53 h 188"/>
                  <a:gd name="T52" fmla="*/ 40 w 155"/>
                  <a:gd name="T53" fmla="*/ 48 h 188"/>
                  <a:gd name="T54" fmla="*/ 34 w 155"/>
                  <a:gd name="T55" fmla="*/ 43 h 188"/>
                  <a:gd name="T56" fmla="*/ 31 w 155"/>
                  <a:gd name="T57" fmla="*/ 38 h 188"/>
                  <a:gd name="T58" fmla="*/ 26 w 155"/>
                  <a:gd name="T59" fmla="*/ 33 h 188"/>
                  <a:gd name="T60" fmla="*/ 22 w 155"/>
                  <a:gd name="T61" fmla="*/ 28 h 188"/>
                  <a:gd name="T62" fmla="*/ 16 w 155"/>
                  <a:gd name="T63" fmla="*/ 23 h 188"/>
                  <a:gd name="T64" fmla="*/ 12 w 155"/>
                  <a:gd name="T65" fmla="*/ 18 h 188"/>
                  <a:gd name="T66" fmla="*/ 6 w 155"/>
                  <a:gd name="T67" fmla="*/ 14 h 188"/>
                  <a:gd name="T68" fmla="*/ 0 w 155"/>
                  <a:gd name="T69" fmla="*/ 10 h 188"/>
                  <a:gd name="T70" fmla="*/ 0 w 155"/>
                  <a:gd name="T71" fmla="*/ 7 h 188"/>
                  <a:gd name="T72" fmla="*/ 0 w 155"/>
                  <a:gd name="T73" fmla="*/ 4 h 188"/>
                  <a:gd name="T74" fmla="*/ 0 w 155"/>
                  <a:gd name="T75" fmla="*/ 1 h 188"/>
                  <a:gd name="T76" fmla="*/ 2 w 155"/>
                  <a:gd name="T77" fmla="*/ 0 h 188"/>
                  <a:gd name="T78" fmla="*/ 2 w 155"/>
                  <a:gd name="T79" fmla="*/ 0 h 18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55"/>
                  <a:gd name="T121" fmla="*/ 0 h 188"/>
                  <a:gd name="T122" fmla="*/ 155 w 155"/>
                  <a:gd name="T123" fmla="*/ 188 h 18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55" h="188">
                    <a:moveTo>
                      <a:pt x="3" y="0"/>
                    </a:moveTo>
                    <a:lnTo>
                      <a:pt x="15" y="8"/>
                    </a:lnTo>
                    <a:lnTo>
                      <a:pt x="27" y="15"/>
                    </a:lnTo>
                    <a:lnTo>
                      <a:pt x="40" y="25"/>
                    </a:lnTo>
                    <a:lnTo>
                      <a:pt x="52" y="35"/>
                    </a:lnTo>
                    <a:lnTo>
                      <a:pt x="62" y="46"/>
                    </a:lnTo>
                    <a:lnTo>
                      <a:pt x="75" y="57"/>
                    </a:lnTo>
                    <a:lnTo>
                      <a:pt x="85" y="69"/>
                    </a:lnTo>
                    <a:lnTo>
                      <a:pt x="96" y="81"/>
                    </a:lnTo>
                    <a:lnTo>
                      <a:pt x="104" y="93"/>
                    </a:lnTo>
                    <a:lnTo>
                      <a:pt x="113" y="105"/>
                    </a:lnTo>
                    <a:lnTo>
                      <a:pt x="120" y="118"/>
                    </a:lnTo>
                    <a:lnTo>
                      <a:pt x="129" y="131"/>
                    </a:lnTo>
                    <a:lnTo>
                      <a:pt x="135" y="143"/>
                    </a:lnTo>
                    <a:lnTo>
                      <a:pt x="143" y="156"/>
                    </a:lnTo>
                    <a:lnTo>
                      <a:pt x="149" y="169"/>
                    </a:lnTo>
                    <a:lnTo>
                      <a:pt x="155" y="183"/>
                    </a:lnTo>
                    <a:lnTo>
                      <a:pt x="149" y="186"/>
                    </a:lnTo>
                    <a:lnTo>
                      <a:pt x="145" y="188"/>
                    </a:lnTo>
                    <a:lnTo>
                      <a:pt x="134" y="175"/>
                    </a:lnTo>
                    <a:lnTo>
                      <a:pt x="126" y="165"/>
                    </a:lnTo>
                    <a:lnTo>
                      <a:pt x="117" y="153"/>
                    </a:lnTo>
                    <a:lnTo>
                      <a:pt x="110" y="142"/>
                    </a:lnTo>
                    <a:lnTo>
                      <a:pt x="102" y="131"/>
                    </a:lnTo>
                    <a:lnTo>
                      <a:pt x="94" y="121"/>
                    </a:lnTo>
                    <a:lnTo>
                      <a:pt x="85" y="108"/>
                    </a:lnTo>
                    <a:lnTo>
                      <a:pt x="79" y="98"/>
                    </a:lnTo>
                    <a:lnTo>
                      <a:pt x="68" y="87"/>
                    </a:lnTo>
                    <a:lnTo>
                      <a:pt x="61" y="76"/>
                    </a:lnTo>
                    <a:lnTo>
                      <a:pt x="52" y="66"/>
                    </a:lnTo>
                    <a:lnTo>
                      <a:pt x="43" y="57"/>
                    </a:lnTo>
                    <a:lnTo>
                      <a:pt x="32" y="46"/>
                    </a:lnTo>
                    <a:lnTo>
                      <a:pt x="23" y="37"/>
                    </a:lnTo>
                    <a:lnTo>
                      <a:pt x="11" y="28"/>
                    </a:lnTo>
                    <a:lnTo>
                      <a:pt x="0" y="20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0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2" name="Freeform 330"/>
              <p:cNvSpPr>
                <a:spLocks/>
              </p:cNvSpPr>
              <p:nvPr/>
            </p:nvSpPr>
            <p:spPr bwMode="auto">
              <a:xfrm>
                <a:off x="1695" y="3890"/>
                <a:ext cx="77" cy="99"/>
              </a:xfrm>
              <a:custGeom>
                <a:avLst/>
                <a:gdLst>
                  <a:gd name="T0" fmla="*/ 8 w 152"/>
                  <a:gd name="T1" fmla="*/ 0 h 200"/>
                  <a:gd name="T2" fmla="*/ 14 w 152"/>
                  <a:gd name="T3" fmla="*/ 4 h 200"/>
                  <a:gd name="T4" fmla="*/ 20 w 152"/>
                  <a:gd name="T5" fmla="*/ 8 h 200"/>
                  <a:gd name="T6" fmla="*/ 25 w 152"/>
                  <a:gd name="T7" fmla="*/ 14 h 200"/>
                  <a:gd name="T8" fmla="*/ 31 w 152"/>
                  <a:gd name="T9" fmla="*/ 19 h 200"/>
                  <a:gd name="T10" fmla="*/ 35 w 152"/>
                  <a:gd name="T11" fmla="*/ 23 h 200"/>
                  <a:gd name="T12" fmla="*/ 40 w 152"/>
                  <a:gd name="T13" fmla="*/ 30 h 200"/>
                  <a:gd name="T14" fmla="*/ 45 w 152"/>
                  <a:gd name="T15" fmla="*/ 36 h 200"/>
                  <a:gd name="T16" fmla="*/ 49 w 152"/>
                  <a:gd name="T17" fmla="*/ 43 h 200"/>
                  <a:gd name="T18" fmla="*/ 52 w 152"/>
                  <a:gd name="T19" fmla="*/ 48 h 200"/>
                  <a:gd name="T20" fmla="*/ 56 w 152"/>
                  <a:gd name="T21" fmla="*/ 54 h 200"/>
                  <a:gd name="T22" fmla="*/ 59 w 152"/>
                  <a:gd name="T23" fmla="*/ 60 h 200"/>
                  <a:gd name="T24" fmla="*/ 63 w 152"/>
                  <a:gd name="T25" fmla="*/ 66 h 200"/>
                  <a:gd name="T26" fmla="*/ 66 w 152"/>
                  <a:gd name="T27" fmla="*/ 73 h 200"/>
                  <a:gd name="T28" fmla="*/ 70 w 152"/>
                  <a:gd name="T29" fmla="*/ 80 h 200"/>
                  <a:gd name="T30" fmla="*/ 73 w 152"/>
                  <a:gd name="T31" fmla="*/ 86 h 200"/>
                  <a:gd name="T32" fmla="*/ 77 w 152"/>
                  <a:gd name="T33" fmla="*/ 93 h 200"/>
                  <a:gd name="T34" fmla="*/ 76 w 152"/>
                  <a:gd name="T35" fmla="*/ 95 h 200"/>
                  <a:gd name="T36" fmla="*/ 75 w 152"/>
                  <a:gd name="T37" fmla="*/ 99 h 200"/>
                  <a:gd name="T38" fmla="*/ 71 w 152"/>
                  <a:gd name="T39" fmla="*/ 99 h 200"/>
                  <a:gd name="T40" fmla="*/ 68 w 152"/>
                  <a:gd name="T41" fmla="*/ 99 h 200"/>
                  <a:gd name="T42" fmla="*/ 64 w 152"/>
                  <a:gd name="T43" fmla="*/ 92 h 200"/>
                  <a:gd name="T44" fmla="*/ 61 w 152"/>
                  <a:gd name="T45" fmla="*/ 86 h 200"/>
                  <a:gd name="T46" fmla="*/ 58 w 152"/>
                  <a:gd name="T47" fmla="*/ 80 h 200"/>
                  <a:gd name="T48" fmla="*/ 54 w 152"/>
                  <a:gd name="T49" fmla="*/ 74 h 200"/>
                  <a:gd name="T50" fmla="*/ 51 w 152"/>
                  <a:gd name="T51" fmla="*/ 68 h 200"/>
                  <a:gd name="T52" fmla="*/ 47 w 152"/>
                  <a:gd name="T53" fmla="*/ 62 h 200"/>
                  <a:gd name="T54" fmla="*/ 43 w 152"/>
                  <a:gd name="T55" fmla="*/ 57 h 200"/>
                  <a:gd name="T56" fmla="*/ 40 w 152"/>
                  <a:gd name="T57" fmla="*/ 50 h 200"/>
                  <a:gd name="T58" fmla="*/ 35 w 152"/>
                  <a:gd name="T59" fmla="*/ 45 h 200"/>
                  <a:gd name="T60" fmla="*/ 31 w 152"/>
                  <a:gd name="T61" fmla="*/ 39 h 200"/>
                  <a:gd name="T62" fmla="*/ 27 w 152"/>
                  <a:gd name="T63" fmla="*/ 33 h 200"/>
                  <a:gd name="T64" fmla="*/ 22 w 152"/>
                  <a:gd name="T65" fmla="*/ 27 h 200"/>
                  <a:gd name="T66" fmla="*/ 18 w 152"/>
                  <a:gd name="T67" fmla="*/ 22 h 200"/>
                  <a:gd name="T68" fmla="*/ 13 w 152"/>
                  <a:gd name="T69" fmla="*/ 17 h 200"/>
                  <a:gd name="T70" fmla="*/ 7 w 152"/>
                  <a:gd name="T71" fmla="*/ 12 h 200"/>
                  <a:gd name="T72" fmla="*/ 2 w 152"/>
                  <a:gd name="T73" fmla="*/ 8 h 200"/>
                  <a:gd name="T74" fmla="*/ 0 w 152"/>
                  <a:gd name="T75" fmla="*/ 4 h 200"/>
                  <a:gd name="T76" fmla="*/ 2 w 152"/>
                  <a:gd name="T77" fmla="*/ 3 h 200"/>
                  <a:gd name="T78" fmla="*/ 5 w 152"/>
                  <a:gd name="T79" fmla="*/ 1 h 200"/>
                  <a:gd name="T80" fmla="*/ 8 w 152"/>
                  <a:gd name="T81" fmla="*/ 0 h 200"/>
                  <a:gd name="T82" fmla="*/ 8 w 152"/>
                  <a:gd name="T83" fmla="*/ 0 h 20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2"/>
                  <a:gd name="T127" fmla="*/ 0 h 200"/>
                  <a:gd name="T128" fmla="*/ 152 w 152"/>
                  <a:gd name="T129" fmla="*/ 200 h 20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2" h="200">
                    <a:moveTo>
                      <a:pt x="15" y="0"/>
                    </a:moveTo>
                    <a:lnTo>
                      <a:pt x="27" y="8"/>
                    </a:lnTo>
                    <a:lnTo>
                      <a:pt x="39" y="17"/>
                    </a:lnTo>
                    <a:lnTo>
                      <a:pt x="50" y="28"/>
                    </a:lnTo>
                    <a:lnTo>
                      <a:pt x="62" y="38"/>
                    </a:lnTo>
                    <a:lnTo>
                      <a:pt x="70" y="47"/>
                    </a:lnTo>
                    <a:lnTo>
                      <a:pt x="79" y="60"/>
                    </a:lnTo>
                    <a:lnTo>
                      <a:pt x="88" y="72"/>
                    </a:lnTo>
                    <a:lnTo>
                      <a:pt x="96" y="86"/>
                    </a:lnTo>
                    <a:lnTo>
                      <a:pt x="103" y="96"/>
                    </a:lnTo>
                    <a:lnTo>
                      <a:pt x="111" y="110"/>
                    </a:lnTo>
                    <a:lnTo>
                      <a:pt x="117" y="122"/>
                    </a:lnTo>
                    <a:lnTo>
                      <a:pt x="125" y="134"/>
                    </a:lnTo>
                    <a:lnTo>
                      <a:pt x="131" y="148"/>
                    </a:lnTo>
                    <a:lnTo>
                      <a:pt x="138" y="162"/>
                    </a:lnTo>
                    <a:lnTo>
                      <a:pt x="144" y="174"/>
                    </a:lnTo>
                    <a:lnTo>
                      <a:pt x="152" y="188"/>
                    </a:lnTo>
                    <a:lnTo>
                      <a:pt x="151" y="192"/>
                    </a:lnTo>
                    <a:lnTo>
                      <a:pt x="149" y="200"/>
                    </a:lnTo>
                    <a:lnTo>
                      <a:pt x="141" y="200"/>
                    </a:lnTo>
                    <a:lnTo>
                      <a:pt x="134" y="200"/>
                    </a:lnTo>
                    <a:lnTo>
                      <a:pt x="126" y="186"/>
                    </a:lnTo>
                    <a:lnTo>
                      <a:pt x="120" y="174"/>
                    </a:lnTo>
                    <a:lnTo>
                      <a:pt x="114" y="162"/>
                    </a:lnTo>
                    <a:lnTo>
                      <a:pt x="106" y="150"/>
                    </a:lnTo>
                    <a:lnTo>
                      <a:pt x="100" y="137"/>
                    </a:lnTo>
                    <a:lnTo>
                      <a:pt x="93" y="125"/>
                    </a:lnTo>
                    <a:lnTo>
                      <a:pt x="85" y="115"/>
                    </a:lnTo>
                    <a:lnTo>
                      <a:pt x="79" y="102"/>
                    </a:lnTo>
                    <a:lnTo>
                      <a:pt x="70" y="90"/>
                    </a:lnTo>
                    <a:lnTo>
                      <a:pt x="62" y="78"/>
                    </a:lnTo>
                    <a:lnTo>
                      <a:pt x="53" y="66"/>
                    </a:lnTo>
                    <a:lnTo>
                      <a:pt x="44" y="55"/>
                    </a:lnTo>
                    <a:lnTo>
                      <a:pt x="35" y="44"/>
                    </a:lnTo>
                    <a:lnTo>
                      <a:pt x="26" y="35"/>
                    </a:lnTo>
                    <a:lnTo>
                      <a:pt x="13" y="25"/>
                    </a:lnTo>
                    <a:lnTo>
                      <a:pt x="3" y="17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9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3" name="Freeform 331"/>
              <p:cNvSpPr>
                <a:spLocks/>
              </p:cNvSpPr>
              <p:nvPr/>
            </p:nvSpPr>
            <p:spPr bwMode="auto">
              <a:xfrm>
                <a:off x="432" y="3309"/>
                <a:ext cx="15" cy="191"/>
              </a:xfrm>
              <a:custGeom>
                <a:avLst/>
                <a:gdLst>
                  <a:gd name="T0" fmla="*/ 6 w 30"/>
                  <a:gd name="T1" fmla="*/ 1 h 384"/>
                  <a:gd name="T2" fmla="*/ 13 w 30"/>
                  <a:gd name="T3" fmla="*/ 0 h 384"/>
                  <a:gd name="T4" fmla="*/ 13 w 30"/>
                  <a:gd name="T5" fmla="*/ 5 h 384"/>
                  <a:gd name="T6" fmla="*/ 12 w 30"/>
                  <a:gd name="T7" fmla="*/ 13 h 384"/>
                  <a:gd name="T8" fmla="*/ 12 w 30"/>
                  <a:gd name="T9" fmla="*/ 21 h 384"/>
                  <a:gd name="T10" fmla="*/ 12 w 30"/>
                  <a:gd name="T11" fmla="*/ 29 h 384"/>
                  <a:gd name="T12" fmla="*/ 11 w 30"/>
                  <a:gd name="T13" fmla="*/ 38 h 384"/>
                  <a:gd name="T14" fmla="*/ 10 w 30"/>
                  <a:gd name="T15" fmla="*/ 45 h 384"/>
                  <a:gd name="T16" fmla="*/ 9 w 30"/>
                  <a:gd name="T17" fmla="*/ 52 h 384"/>
                  <a:gd name="T18" fmla="*/ 9 w 30"/>
                  <a:gd name="T19" fmla="*/ 58 h 384"/>
                  <a:gd name="T20" fmla="*/ 9 w 30"/>
                  <a:gd name="T21" fmla="*/ 69 h 384"/>
                  <a:gd name="T22" fmla="*/ 9 w 30"/>
                  <a:gd name="T23" fmla="*/ 85 h 384"/>
                  <a:gd name="T24" fmla="*/ 10 w 30"/>
                  <a:gd name="T25" fmla="*/ 101 h 384"/>
                  <a:gd name="T26" fmla="*/ 11 w 30"/>
                  <a:gd name="T27" fmla="*/ 117 h 384"/>
                  <a:gd name="T28" fmla="*/ 12 w 30"/>
                  <a:gd name="T29" fmla="*/ 132 h 384"/>
                  <a:gd name="T30" fmla="*/ 13 w 30"/>
                  <a:gd name="T31" fmla="*/ 147 h 384"/>
                  <a:gd name="T32" fmla="*/ 15 w 30"/>
                  <a:gd name="T33" fmla="*/ 163 h 384"/>
                  <a:gd name="T34" fmla="*/ 15 w 30"/>
                  <a:gd name="T35" fmla="*/ 179 h 384"/>
                  <a:gd name="T36" fmla="*/ 13 w 30"/>
                  <a:gd name="T37" fmla="*/ 189 h 384"/>
                  <a:gd name="T38" fmla="*/ 9 w 30"/>
                  <a:gd name="T39" fmla="*/ 187 h 384"/>
                  <a:gd name="T40" fmla="*/ 6 w 30"/>
                  <a:gd name="T41" fmla="*/ 181 h 384"/>
                  <a:gd name="T42" fmla="*/ 3 w 30"/>
                  <a:gd name="T43" fmla="*/ 172 h 384"/>
                  <a:gd name="T44" fmla="*/ 3 w 30"/>
                  <a:gd name="T45" fmla="*/ 165 h 384"/>
                  <a:gd name="T46" fmla="*/ 2 w 30"/>
                  <a:gd name="T47" fmla="*/ 157 h 384"/>
                  <a:gd name="T48" fmla="*/ 1 w 30"/>
                  <a:gd name="T49" fmla="*/ 148 h 384"/>
                  <a:gd name="T50" fmla="*/ 0 w 30"/>
                  <a:gd name="T51" fmla="*/ 140 h 384"/>
                  <a:gd name="T52" fmla="*/ 0 w 30"/>
                  <a:gd name="T53" fmla="*/ 133 h 384"/>
                  <a:gd name="T54" fmla="*/ 0 w 30"/>
                  <a:gd name="T55" fmla="*/ 120 h 384"/>
                  <a:gd name="T56" fmla="*/ 0 w 30"/>
                  <a:gd name="T57" fmla="*/ 105 h 384"/>
                  <a:gd name="T58" fmla="*/ 0 w 30"/>
                  <a:gd name="T59" fmla="*/ 89 h 384"/>
                  <a:gd name="T60" fmla="*/ 0 w 30"/>
                  <a:gd name="T61" fmla="*/ 73 h 384"/>
                  <a:gd name="T62" fmla="*/ 0 w 30"/>
                  <a:gd name="T63" fmla="*/ 57 h 384"/>
                  <a:gd name="T64" fmla="*/ 0 w 30"/>
                  <a:gd name="T65" fmla="*/ 40 h 384"/>
                  <a:gd name="T66" fmla="*/ 0 w 30"/>
                  <a:gd name="T67" fmla="*/ 24 h 384"/>
                  <a:gd name="T68" fmla="*/ 2 w 30"/>
                  <a:gd name="T69" fmla="*/ 7 h 384"/>
                  <a:gd name="T70" fmla="*/ 3 w 30"/>
                  <a:gd name="T71" fmla="*/ 0 h 3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0"/>
                  <a:gd name="T109" fmla="*/ 0 h 384"/>
                  <a:gd name="T110" fmla="*/ 30 w 30"/>
                  <a:gd name="T111" fmla="*/ 384 h 3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0" h="384">
                    <a:moveTo>
                      <a:pt x="6" y="0"/>
                    </a:moveTo>
                    <a:lnTo>
                      <a:pt x="12" y="2"/>
                    </a:lnTo>
                    <a:lnTo>
                      <a:pt x="20" y="2"/>
                    </a:lnTo>
                    <a:lnTo>
                      <a:pt x="26" y="0"/>
                    </a:lnTo>
                    <a:lnTo>
                      <a:pt x="27" y="3"/>
                    </a:lnTo>
                    <a:lnTo>
                      <a:pt x="26" y="11"/>
                    </a:lnTo>
                    <a:lnTo>
                      <a:pt x="26" y="18"/>
                    </a:lnTo>
                    <a:lnTo>
                      <a:pt x="24" y="26"/>
                    </a:lnTo>
                    <a:lnTo>
                      <a:pt x="24" y="35"/>
                    </a:lnTo>
                    <a:lnTo>
                      <a:pt x="23" y="43"/>
                    </a:lnTo>
                    <a:lnTo>
                      <a:pt x="23" y="52"/>
                    </a:lnTo>
                    <a:lnTo>
                      <a:pt x="23" y="59"/>
                    </a:lnTo>
                    <a:lnTo>
                      <a:pt x="23" y="69"/>
                    </a:lnTo>
                    <a:lnTo>
                      <a:pt x="21" y="76"/>
                    </a:lnTo>
                    <a:lnTo>
                      <a:pt x="20" y="84"/>
                    </a:lnTo>
                    <a:lnTo>
                      <a:pt x="20" y="91"/>
                    </a:lnTo>
                    <a:lnTo>
                      <a:pt x="20" y="98"/>
                    </a:lnTo>
                    <a:lnTo>
                      <a:pt x="18" y="104"/>
                    </a:lnTo>
                    <a:lnTo>
                      <a:pt x="18" y="110"/>
                    </a:lnTo>
                    <a:lnTo>
                      <a:pt x="18" y="116"/>
                    </a:lnTo>
                    <a:lnTo>
                      <a:pt x="18" y="122"/>
                    </a:lnTo>
                    <a:lnTo>
                      <a:pt x="17" y="139"/>
                    </a:lnTo>
                    <a:lnTo>
                      <a:pt x="17" y="155"/>
                    </a:lnTo>
                    <a:lnTo>
                      <a:pt x="18" y="171"/>
                    </a:lnTo>
                    <a:lnTo>
                      <a:pt x="20" y="187"/>
                    </a:lnTo>
                    <a:lnTo>
                      <a:pt x="20" y="203"/>
                    </a:lnTo>
                    <a:lnTo>
                      <a:pt x="20" y="218"/>
                    </a:lnTo>
                    <a:lnTo>
                      <a:pt x="21" y="235"/>
                    </a:lnTo>
                    <a:lnTo>
                      <a:pt x="23" y="250"/>
                    </a:lnTo>
                    <a:lnTo>
                      <a:pt x="23" y="265"/>
                    </a:lnTo>
                    <a:lnTo>
                      <a:pt x="26" y="280"/>
                    </a:lnTo>
                    <a:lnTo>
                      <a:pt x="26" y="296"/>
                    </a:lnTo>
                    <a:lnTo>
                      <a:pt x="27" y="312"/>
                    </a:lnTo>
                    <a:lnTo>
                      <a:pt x="29" y="328"/>
                    </a:lnTo>
                    <a:lnTo>
                      <a:pt x="30" y="343"/>
                    </a:lnTo>
                    <a:lnTo>
                      <a:pt x="30" y="360"/>
                    </a:lnTo>
                    <a:lnTo>
                      <a:pt x="30" y="376"/>
                    </a:lnTo>
                    <a:lnTo>
                      <a:pt x="26" y="379"/>
                    </a:lnTo>
                    <a:lnTo>
                      <a:pt x="21" y="384"/>
                    </a:lnTo>
                    <a:lnTo>
                      <a:pt x="17" y="376"/>
                    </a:lnTo>
                    <a:lnTo>
                      <a:pt x="14" y="370"/>
                    </a:lnTo>
                    <a:lnTo>
                      <a:pt x="11" y="363"/>
                    </a:lnTo>
                    <a:lnTo>
                      <a:pt x="9" y="355"/>
                    </a:lnTo>
                    <a:lnTo>
                      <a:pt x="6" y="346"/>
                    </a:lnTo>
                    <a:lnTo>
                      <a:pt x="6" y="338"/>
                    </a:lnTo>
                    <a:lnTo>
                      <a:pt x="5" y="332"/>
                    </a:lnTo>
                    <a:lnTo>
                      <a:pt x="5" y="324"/>
                    </a:lnTo>
                    <a:lnTo>
                      <a:pt x="3" y="315"/>
                    </a:lnTo>
                    <a:lnTo>
                      <a:pt x="2" y="308"/>
                    </a:lnTo>
                    <a:lnTo>
                      <a:pt x="2" y="297"/>
                    </a:lnTo>
                    <a:lnTo>
                      <a:pt x="2" y="291"/>
                    </a:lnTo>
                    <a:lnTo>
                      <a:pt x="0" y="282"/>
                    </a:lnTo>
                    <a:lnTo>
                      <a:pt x="0" y="274"/>
                    </a:lnTo>
                    <a:lnTo>
                      <a:pt x="0" y="267"/>
                    </a:lnTo>
                    <a:lnTo>
                      <a:pt x="0" y="259"/>
                    </a:lnTo>
                    <a:lnTo>
                      <a:pt x="0" y="242"/>
                    </a:lnTo>
                    <a:lnTo>
                      <a:pt x="0" y="227"/>
                    </a:lnTo>
                    <a:lnTo>
                      <a:pt x="0" y="212"/>
                    </a:lnTo>
                    <a:lnTo>
                      <a:pt x="0" y="195"/>
                    </a:lnTo>
                    <a:lnTo>
                      <a:pt x="0" y="178"/>
                    </a:lnTo>
                    <a:lnTo>
                      <a:pt x="0" y="163"/>
                    </a:lnTo>
                    <a:lnTo>
                      <a:pt x="0" y="146"/>
                    </a:lnTo>
                    <a:lnTo>
                      <a:pt x="0" y="131"/>
                    </a:lnTo>
                    <a:lnTo>
                      <a:pt x="0" y="114"/>
                    </a:lnTo>
                    <a:lnTo>
                      <a:pt x="0" y="98"/>
                    </a:lnTo>
                    <a:lnTo>
                      <a:pt x="0" y="81"/>
                    </a:lnTo>
                    <a:lnTo>
                      <a:pt x="0" y="66"/>
                    </a:lnTo>
                    <a:lnTo>
                      <a:pt x="0" y="49"/>
                    </a:lnTo>
                    <a:lnTo>
                      <a:pt x="2" y="32"/>
                    </a:lnTo>
                    <a:lnTo>
                      <a:pt x="3" y="15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4" name="Freeform 332"/>
              <p:cNvSpPr>
                <a:spLocks/>
              </p:cNvSpPr>
              <p:nvPr/>
            </p:nvSpPr>
            <p:spPr bwMode="auto">
              <a:xfrm>
                <a:off x="697" y="3925"/>
                <a:ext cx="77" cy="84"/>
              </a:xfrm>
              <a:custGeom>
                <a:avLst/>
                <a:gdLst>
                  <a:gd name="T0" fmla="*/ 74 w 154"/>
                  <a:gd name="T1" fmla="*/ 0 h 167"/>
                  <a:gd name="T2" fmla="*/ 77 w 154"/>
                  <a:gd name="T3" fmla="*/ 6 h 167"/>
                  <a:gd name="T4" fmla="*/ 77 w 154"/>
                  <a:gd name="T5" fmla="*/ 11 h 167"/>
                  <a:gd name="T6" fmla="*/ 76 w 154"/>
                  <a:gd name="T7" fmla="*/ 14 h 167"/>
                  <a:gd name="T8" fmla="*/ 74 w 154"/>
                  <a:gd name="T9" fmla="*/ 16 h 167"/>
                  <a:gd name="T10" fmla="*/ 72 w 154"/>
                  <a:gd name="T11" fmla="*/ 19 h 167"/>
                  <a:gd name="T12" fmla="*/ 70 w 154"/>
                  <a:gd name="T13" fmla="*/ 23 h 167"/>
                  <a:gd name="T14" fmla="*/ 67 w 154"/>
                  <a:gd name="T15" fmla="*/ 25 h 167"/>
                  <a:gd name="T16" fmla="*/ 63 w 154"/>
                  <a:gd name="T17" fmla="*/ 28 h 167"/>
                  <a:gd name="T18" fmla="*/ 60 w 154"/>
                  <a:gd name="T19" fmla="*/ 31 h 167"/>
                  <a:gd name="T20" fmla="*/ 57 w 154"/>
                  <a:gd name="T21" fmla="*/ 33 h 167"/>
                  <a:gd name="T22" fmla="*/ 53 w 154"/>
                  <a:gd name="T23" fmla="*/ 35 h 167"/>
                  <a:gd name="T24" fmla="*/ 50 w 154"/>
                  <a:gd name="T25" fmla="*/ 38 h 167"/>
                  <a:gd name="T26" fmla="*/ 48 w 154"/>
                  <a:gd name="T27" fmla="*/ 41 h 167"/>
                  <a:gd name="T28" fmla="*/ 46 w 154"/>
                  <a:gd name="T29" fmla="*/ 44 h 167"/>
                  <a:gd name="T30" fmla="*/ 40 w 154"/>
                  <a:gd name="T31" fmla="*/ 48 h 167"/>
                  <a:gd name="T32" fmla="*/ 36 w 154"/>
                  <a:gd name="T33" fmla="*/ 53 h 167"/>
                  <a:gd name="T34" fmla="*/ 29 w 154"/>
                  <a:gd name="T35" fmla="*/ 58 h 167"/>
                  <a:gd name="T36" fmla="*/ 25 w 154"/>
                  <a:gd name="T37" fmla="*/ 63 h 167"/>
                  <a:gd name="T38" fmla="*/ 20 w 154"/>
                  <a:gd name="T39" fmla="*/ 68 h 167"/>
                  <a:gd name="T40" fmla="*/ 14 w 154"/>
                  <a:gd name="T41" fmla="*/ 73 h 167"/>
                  <a:gd name="T42" fmla="*/ 10 w 154"/>
                  <a:gd name="T43" fmla="*/ 78 h 167"/>
                  <a:gd name="T44" fmla="*/ 5 w 154"/>
                  <a:gd name="T45" fmla="*/ 84 h 167"/>
                  <a:gd name="T46" fmla="*/ 2 w 154"/>
                  <a:gd name="T47" fmla="*/ 82 h 167"/>
                  <a:gd name="T48" fmla="*/ 0 w 154"/>
                  <a:gd name="T49" fmla="*/ 82 h 167"/>
                  <a:gd name="T50" fmla="*/ 2 w 154"/>
                  <a:gd name="T51" fmla="*/ 76 h 167"/>
                  <a:gd name="T52" fmla="*/ 5 w 154"/>
                  <a:gd name="T53" fmla="*/ 69 h 167"/>
                  <a:gd name="T54" fmla="*/ 9 w 154"/>
                  <a:gd name="T55" fmla="*/ 64 h 167"/>
                  <a:gd name="T56" fmla="*/ 12 w 154"/>
                  <a:gd name="T57" fmla="*/ 59 h 167"/>
                  <a:gd name="T58" fmla="*/ 17 w 154"/>
                  <a:gd name="T59" fmla="*/ 53 h 167"/>
                  <a:gd name="T60" fmla="*/ 21 w 154"/>
                  <a:gd name="T61" fmla="*/ 49 h 167"/>
                  <a:gd name="T62" fmla="*/ 26 w 154"/>
                  <a:gd name="T63" fmla="*/ 44 h 167"/>
                  <a:gd name="T64" fmla="*/ 32 w 154"/>
                  <a:gd name="T65" fmla="*/ 40 h 167"/>
                  <a:gd name="T66" fmla="*/ 37 w 154"/>
                  <a:gd name="T67" fmla="*/ 35 h 167"/>
                  <a:gd name="T68" fmla="*/ 42 w 154"/>
                  <a:gd name="T69" fmla="*/ 30 h 167"/>
                  <a:gd name="T70" fmla="*/ 48 w 154"/>
                  <a:gd name="T71" fmla="*/ 25 h 167"/>
                  <a:gd name="T72" fmla="*/ 53 w 154"/>
                  <a:gd name="T73" fmla="*/ 21 h 167"/>
                  <a:gd name="T74" fmla="*/ 58 w 154"/>
                  <a:gd name="T75" fmla="*/ 15 h 167"/>
                  <a:gd name="T76" fmla="*/ 64 w 154"/>
                  <a:gd name="T77" fmla="*/ 11 h 167"/>
                  <a:gd name="T78" fmla="*/ 70 w 154"/>
                  <a:gd name="T79" fmla="*/ 6 h 167"/>
                  <a:gd name="T80" fmla="*/ 74 w 154"/>
                  <a:gd name="T81" fmla="*/ 0 h 167"/>
                  <a:gd name="T82" fmla="*/ 74 w 154"/>
                  <a:gd name="T83" fmla="*/ 0 h 16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4"/>
                  <a:gd name="T127" fmla="*/ 0 h 167"/>
                  <a:gd name="T128" fmla="*/ 154 w 154"/>
                  <a:gd name="T129" fmla="*/ 167 h 16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4" h="167">
                    <a:moveTo>
                      <a:pt x="148" y="0"/>
                    </a:moveTo>
                    <a:lnTo>
                      <a:pt x="154" y="11"/>
                    </a:lnTo>
                    <a:lnTo>
                      <a:pt x="154" y="21"/>
                    </a:lnTo>
                    <a:lnTo>
                      <a:pt x="151" y="27"/>
                    </a:lnTo>
                    <a:lnTo>
                      <a:pt x="148" y="32"/>
                    </a:lnTo>
                    <a:lnTo>
                      <a:pt x="143" y="38"/>
                    </a:lnTo>
                    <a:lnTo>
                      <a:pt x="139" y="46"/>
                    </a:lnTo>
                    <a:lnTo>
                      <a:pt x="133" y="50"/>
                    </a:lnTo>
                    <a:lnTo>
                      <a:pt x="126" y="56"/>
                    </a:lnTo>
                    <a:lnTo>
                      <a:pt x="120" y="61"/>
                    </a:lnTo>
                    <a:lnTo>
                      <a:pt x="114" y="65"/>
                    </a:lnTo>
                    <a:lnTo>
                      <a:pt x="107" y="70"/>
                    </a:lnTo>
                    <a:lnTo>
                      <a:pt x="101" y="76"/>
                    </a:lnTo>
                    <a:lnTo>
                      <a:pt x="96" y="81"/>
                    </a:lnTo>
                    <a:lnTo>
                      <a:pt x="93" y="87"/>
                    </a:lnTo>
                    <a:lnTo>
                      <a:pt x="81" y="96"/>
                    </a:lnTo>
                    <a:lnTo>
                      <a:pt x="72" y="106"/>
                    </a:lnTo>
                    <a:lnTo>
                      <a:pt x="59" y="116"/>
                    </a:lnTo>
                    <a:lnTo>
                      <a:pt x="50" y="126"/>
                    </a:lnTo>
                    <a:lnTo>
                      <a:pt x="40" y="135"/>
                    </a:lnTo>
                    <a:lnTo>
                      <a:pt x="29" y="146"/>
                    </a:lnTo>
                    <a:lnTo>
                      <a:pt x="20" y="155"/>
                    </a:lnTo>
                    <a:lnTo>
                      <a:pt x="11" y="167"/>
                    </a:lnTo>
                    <a:lnTo>
                      <a:pt x="5" y="164"/>
                    </a:lnTo>
                    <a:lnTo>
                      <a:pt x="0" y="164"/>
                    </a:lnTo>
                    <a:lnTo>
                      <a:pt x="5" y="152"/>
                    </a:lnTo>
                    <a:lnTo>
                      <a:pt x="11" y="138"/>
                    </a:lnTo>
                    <a:lnTo>
                      <a:pt x="17" y="128"/>
                    </a:lnTo>
                    <a:lnTo>
                      <a:pt x="24" y="117"/>
                    </a:lnTo>
                    <a:lnTo>
                      <a:pt x="34" y="106"/>
                    </a:lnTo>
                    <a:lnTo>
                      <a:pt x="43" y="97"/>
                    </a:lnTo>
                    <a:lnTo>
                      <a:pt x="53" y="88"/>
                    </a:lnTo>
                    <a:lnTo>
                      <a:pt x="64" y="79"/>
                    </a:lnTo>
                    <a:lnTo>
                      <a:pt x="73" y="70"/>
                    </a:lnTo>
                    <a:lnTo>
                      <a:pt x="85" y="59"/>
                    </a:lnTo>
                    <a:lnTo>
                      <a:pt x="96" y="50"/>
                    </a:lnTo>
                    <a:lnTo>
                      <a:pt x="107" y="41"/>
                    </a:lnTo>
                    <a:lnTo>
                      <a:pt x="117" y="30"/>
                    </a:lnTo>
                    <a:lnTo>
                      <a:pt x="128" y="21"/>
                    </a:lnTo>
                    <a:lnTo>
                      <a:pt x="139" y="11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5" name="Freeform 333"/>
              <p:cNvSpPr>
                <a:spLocks/>
              </p:cNvSpPr>
              <p:nvPr/>
            </p:nvSpPr>
            <p:spPr bwMode="auto">
              <a:xfrm>
                <a:off x="620" y="3877"/>
                <a:ext cx="87" cy="66"/>
              </a:xfrm>
              <a:custGeom>
                <a:avLst/>
                <a:gdLst>
                  <a:gd name="T0" fmla="*/ 81 w 174"/>
                  <a:gd name="T1" fmla="*/ 0 h 133"/>
                  <a:gd name="T2" fmla="*/ 81 w 174"/>
                  <a:gd name="T3" fmla="*/ 1 h 133"/>
                  <a:gd name="T4" fmla="*/ 83 w 174"/>
                  <a:gd name="T5" fmla="*/ 2 h 133"/>
                  <a:gd name="T6" fmla="*/ 85 w 174"/>
                  <a:gd name="T7" fmla="*/ 4 h 133"/>
                  <a:gd name="T8" fmla="*/ 87 w 174"/>
                  <a:gd name="T9" fmla="*/ 6 h 133"/>
                  <a:gd name="T10" fmla="*/ 82 w 174"/>
                  <a:gd name="T11" fmla="*/ 9 h 133"/>
                  <a:gd name="T12" fmla="*/ 77 w 174"/>
                  <a:gd name="T13" fmla="*/ 12 h 133"/>
                  <a:gd name="T14" fmla="*/ 72 w 174"/>
                  <a:gd name="T15" fmla="*/ 15 h 133"/>
                  <a:gd name="T16" fmla="*/ 67 w 174"/>
                  <a:gd name="T17" fmla="*/ 18 h 133"/>
                  <a:gd name="T18" fmla="*/ 62 w 174"/>
                  <a:gd name="T19" fmla="*/ 21 h 133"/>
                  <a:gd name="T20" fmla="*/ 56 w 174"/>
                  <a:gd name="T21" fmla="*/ 25 h 133"/>
                  <a:gd name="T22" fmla="*/ 51 w 174"/>
                  <a:gd name="T23" fmla="*/ 28 h 133"/>
                  <a:gd name="T24" fmla="*/ 46 w 174"/>
                  <a:gd name="T25" fmla="*/ 33 h 133"/>
                  <a:gd name="T26" fmla="*/ 41 w 174"/>
                  <a:gd name="T27" fmla="*/ 36 h 133"/>
                  <a:gd name="T28" fmla="*/ 35 w 174"/>
                  <a:gd name="T29" fmla="*/ 40 h 133"/>
                  <a:gd name="T30" fmla="*/ 30 w 174"/>
                  <a:gd name="T31" fmla="*/ 43 h 133"/>
                  <a:gd name="T32" fmla="*/ 25 w 174"/>
                  <a:gd name="T33" fmla="*/ 48 h 133"/>
                  <a:gd name="T34" fmla="*/ 20 w 174"/>
                  <a:gd name="T35" fmla="*/ 52 h 133"/>
                  <a:gd name="T36" fmla="*/ 15 w 174"/>
                  <a:gd name="T37" fmla="*/ 56 h 133"/>
                  <a:gd name="T38" fmla="*/ 11 w 174"/>
                  <a:gd name="T39" fmla="*/ 61 h 133"/>
                  <a:gd name="T40" fmla="*/ 6 w 174"/>
                  <a:gd name="T41" fmla="*/ 66 h 133"/>
                  <a:gd name="T42" fmla="*/ 3 w 174"/>
                  <a:gd name="T43" fmla="*/ 65 h 133"/>
                  <a:gd name="T44" fmla="*/ 0 w 174"/>
                  <a:gd name="T45" fmla="*/ 64 h 133"/>
                  <a:gd name="T46" fmla="*/ 3 w 174"/>
                  <a:gd name="T47" fmla="*/ 58 h 133"/>
                  <a:gd name="T48" fmla="*/ 7 w 174"/>
                  <a:gd name="T49" fmla="*/ 52 h 133"/>
                  <a:gd name="T50" fmla="*/ 11 w 174"/>
                  <a:gd name="T51" fmla="*/ 47 h 133"/>
                  <a:gd name="T52" fmla="*/ 15 w 174"/>
                  <a:gd name="T53" fmla="*/ 43 h 133"/>
                  <a:gd name="T54" fmla="*/ 19 w 174"/>
                  <a:gd name="T55" fmla="*/ 38 h 133"/>
                  <a:gd name="T56" fmla="*/ 24 w 174"/>
                  <a:gd name="T57" fmla="*/ 33 h 133"/>
                  <a:gd name="T58" fmla="*/ 29 w 174"/>
                  <a:gd name="T59" fmla="*/ 29 h 133"/>
                  <a:gd name="T60" fmla="*/ 35 w 174"/>
                  <a:gd name="T61" fmla="*/ 25 h 133"/>
                  <a:gd name="T62" fmla="*/ 41 w 174"/>
                  <a:gd name="T63" fmla="*/ 21 h 133"/>
                  <a:gd name="T64" fmla="*/ 46 w 174"/>
                  <a:gd name="T65" fmla="*/ 17 h 133"/>
                  <a:gd name="T66" fmla="*/ 52 w 174"/>
                  <a:gd name="T67" fmla="*/ 14 h 133"/>
                  <a:gd name="T68" fmla="*/ 58 w 174"/>
                  <a:gd name="T69" fmla="*/ 11 h 133"/>
                  <a:gd name="T70" fmla="*/ 63 w 174"/>
                  <a:gd name="T71" fmla="*/ 8 h 133"/>
                  <a:gd name="T72" fmla="*/ 69 w 174"/>
                  <a:gd name="T73" fmla="*/ 5 h 133"/>
                  <a:gd name="T74" fmla="*/ 75 w 174"/>
                  <a:gd name="T75" fmla="*/ 2 h 133"/>
                  <a:gd name="T76" fmla="*/ 81 w 174"/>
                  <a:gd name="T77" fmla="*/ 0 h 133"/>
                  <a:gd name="T78" fmla="*/ 81 w 174"/>
                  <a:gd name="T79" fmla="*/ 0 h 133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4"/>
                  <a:gd name="T121" fmla="*/ 0 h 133"/>
                  <a:gd name="T122" fmla="*/ 174 w 174"/>
                  <a:gd name="T123" fmla="*/ 133 h 133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4" h="133">
                    <a:moveTo>
                      <a:pt x="162" y="0"/>
                    </a:moveTo>
                    <a:lnTo>
                      <a:pt x="162" y="2"/>
                    </a:lnTo>
                    <a:lnTo>
                      <a:pt x="166" y="5"/>
                    </a:lnTo>
                    <a:lnTo>
                      <a:pt x="169" y="8"/>
                    </a:lnTo>
                    <a:lnTo>
                      <a:pt x="174" y="13"/>
                    </a:lnTo>
                    <a:lnTo>
                      <a:pt x="163" y="19"/>
                    </a:lnTo>
                    <a:lnTo>
                      <a:pt x="154" y="25"/>
                    </a:lnTo>
                    <a:lnTo>
                      <a:pt x="143" y="31"/>
                    </a:lnTo>
                    <a:lnTo>
                      <a:pt x="134" y="37"/>
                    </a:lnTo>
                    <a:lnTo>
                      <a:pt x="124" y="43"/>
                    </a:lnTo>
                    <a:lnTo>
                      <a:pt x="113" y="51"/>
                    </a:lnTo>
                    <a:lnTo>
                      <a:pt x="102" y="57"/>
                    </a:lnTo>
                    <a:lnTo>
                      <a:pt x="93" y="66"/>
                    </a:lnTo>
                    <a:lnTo>
                      <a:pt x="81" y="72"/>
                    </a:lnTo>
                    <a:lnTo>
                      <a:pt x="70" y="80"/>
                    </a:lnTo>
                    <a:lnTo>
                      <a:pt x="60" y="87"/>
                    </a:lnTo>
                    <a:lnTo>
                      <a:pt x="50" y="96"/>
                    </a:lnTo>
                    <a:lnTo>
                      <a:pt x="40" y="105"/>
                    </a:lnTo>
                    <a:lnTo>
                      <a:pt x="31" y="113"/>
                    </a:lnTo>
                    <a:lnTo>
                      <a:pt x="22" y="122"/>
                    </a:lnTo>
                    <a:lnTo>
                      <a:pt x="12" y="133"/>
                    </a:lnTo>
                    <a:lnTo>
                      <a:pt x="6" y="130"/>
                    </a:lnTo>
                    <a:lnTo>
                      <a:pt x="0" y="128"/>
                    </a:lnTo>
                    <a:lnTo>
                      <a:pt x="6" y="116"/>
                    </a:lnTo>
                    <a:lnTo>
                      <a:pt x="14" y="105"/>
                    </a:lnTo>
                    <a:lnTo>
                      <a:pt x="22" y="95"/>
                    </a:lnTo>
                    <a:lnTo>
                      <a:pt x="31" y="86"/>
                    </a:lnTo>
                    <a:lnTo>
                      <a:pt x="38" y="77"/>
                    </a:lnTo>
                    <a:lnTo>
                      <a:pt x="49" y="67"/>
                    </a:lnTo>
                    <a:lnTo>
                      <a:pt x="58" y="58"/>
                    </a:lnTo>
                    <a:lnTo>
                      <a:pt x="70" y="51"/>
                    </a:lnTo>
                    <a:lnTo>
                      <a:pt x="81" y="43"/>
                    </a:lnTo>
                    <a:lnTo>
                      <a:pt x="93" y="35"/>
                    </a:lnTo>
                    <a:lnTo>
                      <a:pt x="104" y="29"/>
                    </a:lnTo>
                    <a:lnTo>
                      <a:pt x="116" y="23"/>
                    </a:lnTo>
                    <a:lnTo>
                      <a:pt x="127" y="16"/>
                    </a:lnTo>
                    <a:lnTo>
                      <a:pt x="137" y="10"/>
                    </a:lnTo>
                    <a:lnTo>
                      <a:pt x="149" y="5"/>
                    </a:lnTo>
                    <a:lnTo>
                      <a:pt x="1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6" name="Freeform 334"/>
              <p:cNvSpPr>
                <a:spLocks/>
              </p:cNvSpPr>
              <p:nvPr/>
            </p:nvSpPr>
            <p:spPr bwMode="auto">
              <a:xfrm>
                <a:off x="1227" y="3648"/>
                <a:ext cx="258" cy="57"/>
              </a:xfrm>
              <a:custGeom>
                <a:avLst/>
                <a:gdLst>
                  <a:gd name="T0" fmla="*/ 71 w 516"/>
                  <a:gd name="T1" fmla="*/ 4 h 113"/>
                  <a:gd name="T2" fmla="*/ 95 w 516"/>
                  <a:gd name="T3" fmla="*/ 7 h 113"/>
                  <a:gd name="T4" fmla="*/ 120 w 516"/>
                  <a:gd name="T5" fmla="*/ 11 h 113"/>
                  <a:gd name="T6" fmla="*/ 144 w 516"/>
                  <a:gd name="T7" fmla="*/ 14 h 113"/>
                  <a:gd name="T8" fmla="*/ 170 w 516"/>
                  <a:gd name="T9" fmla="*/ 16 h 113"/>
                  <a:gd name="T10" fmla="*/ 194 w 516"/>
                  <a:gd name="T11" fmla="*/ 16 h 113"/>
                  <a:gd name="T12" fmla="*/ 220 w 516"/>
                  <a:gd name="T13" fmla="*/ 16 h 113"/>
                  <a:gd name="T14" fmla="*/ 245 w 516"/>
                  <a:gd name="T15" fmla="*/ 14 h 113"/>
                  <a:gd name="T16" fmla="*/ 258 w 516"/>
                  <a:gd name="T17" fmla="*/ 13 h 113"/>
                  <a:gd name="T18" fmla="*/ 256 w 516"/>
                  <a:gd name="T19" fmla="*/ 18 h 113"/>
                  <a:gd name="T20" fmla="*/ 253 w 516"/>
                  <a:gd name="T21" fmla="*/ 21 h 113"/>
                  <a:gd name="T22" fmla="*/ 243 w 516"/>
                  <a:gd name="T23" fmla="*/ 23 h 113"/>
                  <a:gd name="T24" fmla="*/ 229 w 516"/>
                  <a:gd name="T25" fmla="*/ 25 h 113"/>
                  <a:gd name="T26" fmla="*/ 215 w 516"/>
                  <a:gd name="T27" fmla="*/ 26 h 113"/>
                  <a:gd name="T28" fmla="*/ 201 w 516"/>
                  <a:gd name="T29" fmla="*/ 28 h 113"/>
                  <a:gd name="T30" fmla="*/ 188 w 516"/>
                  <a:gd name="T31" fmla="*/ 28 h 113"/>
                  <a:gd name="T32" fmla="*/ 175 w 516"/>
                  <a:gd name="T33" fmla="*/ 27 h 113"/>
                  <a:gd name="T34" fmla="*/ 163 w 516"/>
                  <a:gd name="T35" fmla="*/ 26 h 113"/>
                  <a:gd name="T36" fmla="*/ 151 w 516"/>
                  <a:gd name="T37" fmla="*/ 25 h 113"/>
                  <a:gd name="T38" fmla="*/ 140 w 516"/>
                  <a:gd name="T39" fmla="*/ 23 h 113"/>
                  <a:gd name="T40" fmla="*/ 127 w 516"/>
                  <a:gd name="T41" fmla="*/ 21 h 113"/>
                  <a:gd name="T42" fmla="*/ 116 w 516"/>
                  <a:gd name="T43" fmla="*/ 19 h 113"/>
                  <a:gd name="T44" fmla="*/ 105 w 516"/>
                  <a:gd name="T45" fmla="*/ 18 h 113"/>
                  <a:gd name="T46" fmla="*/ 94 w 516"/>
                  <a:gd name="T47" fmla="*/ 16 h 113"/>
                  <a:gd name="T48" fmla="*/ 84 w 516"/>
                  <a:gd name="T49" fmla="*/ 16 h 113"/>
                  <a:gd name="T50" fmla="*/ 74 w 516"/>
                  <a:gd name="T51" fmla="*/ 14 h 113"/>
                  <a:gd name="T52" fmla="*/ 63 w 516"/>
                  <a:gd name="T53" fmla="*/ 13 h 113"/>
                  <a:gd name="T54" fmla="*/ 55 w 516"/>
                  <a:gd name="T55" fmla="*/ 11 h 113"/>
                  <a:gd name="T56" fmla="*/ 48 w 516"/>
                  <a:gd name="T57" fmla="*/ 11 h 113"/>
                  <a:gd name="T58" fmla="*/ 42 w 516"/>
                  <a:gd name="T59" fmla="*/ 13 h 113"/>
                  <a:gd name="T60" fmla="*/ 36 w 516"/>
                  <a:gd name="T61" fmla="*/ 16 h 113"/>
                  <a:gd name="T62" fmla="*/ 29 w 516"/>
                  <a:gd name="T63" fmla="*/ 19 h 113"/>
                  <a:gd name="T64" fmla="*/ 24 w 516"/>
                  <a:gd name="T65" fmla="*/ 23 h 113"/>
                  <a:gd name="T66" fmla="*/ 19 w 516"/>
                  <a:gd name="T67" fmla="*/ 27 h 113"/>
                  <a:gd name="T68" fmla="*/ 14 w 516"/>
                  <a:gd name="T69" fmla="*/ 33 h 113"/>
                  <a:gd name="T70" fmla="*/ 11 w 516"/>
                  <a:gd name="T71" fmla="*/ 39 h 113"/>
                  <a:gd name="T72" fmla="*/ 12 w 516"/>
                  <a:gd name="T73" fmla="*/ 43 h 113"/>
                  <a:gd name="T74" fmla="*/ 17 w 516"/>
                  <a:gd name="T75" fmla="*/ 45 h 113"/>
                  <a:gd name="T76" fmla="*/ 23 w 516"/>
                  <a:gd name="T77" fmla="*/ 45 h 113"/>
                  <a:gd name="T78" fmla="*/ 29 w 516"/>
                  <a:gd name="T79" fmla="*/ 45 h 113"/>
                  <a:gd name="T80" fmla="*/ 37 w 516"/>
                  <a:gd name="T81" fmla="*/ 45 h 113"/>
                  <a:gd name="T82" fmla="*/ 45 w 516"/>
                  <a:gd name="T83" fmla="*/ 45 h 113"/>
                  <a:gd name="T84" fmla="*/ 50 w 516"/>
                  <a:gd name="T85" fmla="*/ 45 h 113"/>
                  <a:gd name="T86" fmla="*/ 52 w 516"/>
                  <a:gd name="T87" fmla="*/ 49 h 113"/>
                  <a:gd name="T88" fmla="*/ 49 w 516"/>
                  <a:gd name="T89" fmla="*/ 52 h 113"/>
                  <a:gd name="T90" fmla="*/ 46 w 516"/>
                  <a:gd name="T91" fmla="*/ 55 h 113"/>
                  <a:gd name="T92" fmla="*/ 36 w 516"/>
                  <a:gd name="T93" fmla="*/ 56 h 113"/>
                  <a:gd name="T94" fmla="*/ 27 w 516"/>
                  <a:gd name="T95" fmla="*/ 57 h 113"/>
                  <a:gd name="T96" fmla="*/ 22 w 516"/>
                  <a:gd name="T97" fmla="*/ 57 h 113"/>
                  <a:gd name="T98" fmla="*/ 14 w 516"/>
                  <a:gd name="T99" fmla="*/ 56 h 113"/>
                  <a:gd name="T100" fmla="*/ 5 w 516"/>
                  <a:gd name="T101" fmla="*/ 52 h 113"/>
                  <a:gd name="T102" fmla="*/ 0 w 516"/>
                  <a:gd name="T103" fmla="*/ 45 h 113"/>
                  <a:gd name="T104" fmla="*/ 0 w 516"/>
                  <a:gd name="T105" fmla="*/ 35 h 113"/>
                  <a:gd name="T106" fmla="*/ 6 w 516"/>
                  <a:gd name="T107" fmla="*/ 26 h 113"/>
                  <a:gd name="T108" fmla="*/ 15 w 516"/>
                  <a:gd name="T109" fmla="*/ 16 h 113"/>
                  <a:gd name="T110" fmla="*/ 27 w 516"/>
                  <a:gd name="T111" fmla="*/ 8 h 113"/>
                  <a:gd name="T112" fmla="*/ 39 w 516"/>
                  <a:gd name="T113" fmla="*/ 3 h 113"/>
                  <a:gd name="T114" fmla="*/ 52 w 516"/>
                  <a:gd name="T115" fmla="*/ 0 h 113"/>
                  <a:gd name="T116" fmla="*/ 58 w 516"/>
                  <a:gd name="T117" fmla="*/ 2 h 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516"/>
                  <a:gd name="T178" fmla="*/ 0 h 113"/>
                  <a:gd name="T179" fmla="*/ 516 w 516"/>
                  <a:gd name="T180" fmla="*/ 113 h 11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516" h="113">
                    <a:moveTo>
                      <a:pt x="117" y="3"/>
                    </a:moveTo>
                    <a:lnTo>
                      <a:pt x="142" y="7"/>
                    </a:lnTo>
                    <a:lnTo>
                      <a:pt x="166" y="11"/>
                    </a:lnTo>
                    <a:lnTo>
                      <a:pt x="190" y="14"/>
                    </a:lnTo>
                    <a:lnTo>
                      <a:pt x="216" y="19"/>
                    </a:lnTo>
                    <a:lnTo>
                      <a:pt x="241" y="22"/>
                    </a:lnTo>
                    <a:lnTo>
                      <a:pt x="265" y="25"/>
                    </a:lnTo>
                    <a:lnTo>
                      <a:pt x="289" y="28"/>
                    </a:lnTo>
                    <a:lnTo>
                      <a:pt x="315" y="31"/>
                    </a:lnTo>
                    <a:lnTo>
                      <a:pt x="340" y="32"/>
                    </a:lnTo>
                    <a:lnTo>
                      <a:pt x="364" y="32"/>
                    </a:lnTo>
                    <a:lnTo>
                      <a:pt x="388" y="32"/>
                    </a:lnTo>
                    <a:lnTo>
                      <a:pt x="414" y="34"/>
                    </a:lnTo>
                    <a:lnTo>
                      <a:pt x="440" y="32"/>
                    </a:lnTo>
                    <a:lnTo>
                      <a:pt x="465" y="31"/>
                    </a:lnTo>
                    <a:lnTo>
                      <a:pt x="491" y="28"/>
                    </a:lnTo>
                    <a:lnTo>
                      <a:pt x="516" y="25"/>
                    </a:lnTo>
                    <a:lnTo>
                      <a:pt x="515" y="26"/>
                    </a:lnTo>
                    <a:lnTo>
                      <a:pt x="515" y="32"/>
                    </a:lnTo>
                    <a:lnTo>
                      <a:pt x="512" y="35"/>
                    </a:lnTo>
                    <a:lnTo>
                      <a:pt x="513" y="38"/>
                    </a:lnTo>
                    <a:lnTo>
                      <a:pt x="507" y="42"/>
                    </a:lnTo>
                    <a:lnTo>
                      <a:pt x="501" y="46"/>
                    </a:lnTo>
                    <a:lnTo>
                      <a:pt x="487" y="46"/>
                    </a:lnTo>
                    <a:lnTo>
                      <a:pt x="474" y="49"/>
                    </a:lnTo>
                    <a:lnTo>
                      <a:pt x="459" y="49"/>
                    </a:lnTo>
                    <a:lnTo>
                      <a:pt x="446" y="52"/>
                    </a:lnTo>
                    <a:lnTo>
                      <a:pt x="431" y="52"/>
                    </a:lnTo>
                    <a:lnTo>
                      <a:pt x="417" y="54"/>
                    </a:lnTo>
                    <a:lnTo>
                      <a:pt x="402" y="55"/>
                    </a:lnTo>
                    <a:lnTo>
                      <a:pt x="390" y="57"/>
                    </a:lnTo>
                    <a:lnTo>
                      <a:pt x="376" y="55"/>
                    </a:lnTo>
                    <a:lnTo>
                      <a:pt x="363" y="55"/>
                    </a:lnTo>
                    <a:lnTo>
                      <a:pt x="350" y="54"/>
                    </a:lnTo>
                    <a:lnTo>
                      <a:pt x="338" y="54"/>
                    </a:lnTo>
                    <a:lnTo>
                      <a:pt x="326" y="52"/>
                    </a:lnTo>
                    <a:lnTo>
                      <a:pt x="314" y="51"/>
                    </a:lnTo>
                    <a:lnTo>
                      <a:pt x="303" y="49"/>
                    </a:lnTo>
                    <a:lnTo>
                      <a:pt x="293" y="49"/>
                    </a:lnTo>
                    <a:lnTo>
                      <a:pt x="280" y="46"/>
                    </a:lnTo>
                    <a:lnTo>
                      <a:pt x="268" y="43"/>
                    </a:lnTo>
                    <a:lnTo>
                      <a:pt x="254" y="42"/>
                    </a:lnTo>
                    <a:lnTo>
                      <a:pt x="244" y="40"/>
                    </a:lnTo>
                    <a:lnTo>
                      <a:pt x="232" y="38"/>
                    </a:lnTo>
                    <a:lnTo>
                      <a:pt x="221" y="37"/>
                    </a:lnTo>
                    <a:lnTo>
                      <a:pt x="210" y="35"/>
                    </a:lnTo>
                    <a:lnTo>
                      <a:pt x="200" y="35"/>
                    </a:lnTo>
                    <a:lnTo>
                      <a:pt x="189" y="32"/>
                    </a:lnTo>
                    <a:lnTo>
                      <a:pt x="178" y="32"/>
                    </a:lnTo>
                    <a:lnTo>
                      <a:pt x="168" y="31"/>
                    </a:lnTo>
                    <a:lnTo>
                      <a:pt x="158" y="29"/>
                    </a:lnTo>
                    <a:lnTo>
                      <a:pt x="148" y="28"/>
                    </a:lnTo>
                    <a:lnTo>
                      <a:pt x="137" y="26"/>
                    </a:lnTo>
                    <a:lnTo>
                      <a:pt x="127" y="25"/>
                    </a:lnTo>
                    <a:lnTo>
                      <a:pt x="117" y="25"/>
                    </a:lnTo>
                    <a:lnTo>
                      <a:pt x="110" y="22"/>
                    </a:lnTo>
                    <a:lnTo>
                      <a:pt x="104" y="22"/>
                    </a:lnTo>
                    <a:lnTo>
                      <a:pt x="96" y="22"/>
                    </a:lnTo>
                    <a:lnTo>
                      <a:pt x="90" y="25"/>
                    </a:lnTo>
                    <a:lnTo>
                      <a:pt x="84" y="25"/>
                    </a:lnTo>
                    <a:lnTo>
                      <a:pt x="78" y="28"/>
                    </a:lnTo>
                    <a:lnTo>
                      <a:pt x="72" y="31"/>
                    </a:lnTo>
                    <a:lnTo>
                      <a:pt x="66" y="34"/>
                    </a:lnTo>
                    <a:lnTo>
                      <a:pt x="59" y="37"/>
                    </a:lnTo>
                    <a:lnTo>
                      <a:pt x="53" y="40"/>
                    </a:lnTo>
                    <a:lnTo>
                      <a:pt x="49" y="45"/>
                    </a:lnTo>
                    <a:lnTo>
                      <a:pt x="44" y="49"/>
                    </a:lnTo>
                    <a:lnTo>
                      <a:pt x="38" y="54"/>
                    </a:lnTo>
                    <a:lnTo>
                      <a:pt x="34" y="60"/>
                    </a:lnTo>
                    <a:lnTo>
                      <a:pt x="28" y="66"/>
                    </a:lnTo>
                    <a:lnTo>
                      <a:pt x="24" y="72"/>
                    </a:lnTo>
                    <a:lnTo>
                      <a:pt x="23" y="77"/>
                    </a:lnTo>
                    <a:lnTo>
                      <a:pt x="24" y="83"/>
                    </a:lnTo>
                    <a:lnTo>
                      <a:pt x="24" y="86"/>
                    </a:lnTo>
                    <a:lnTo>
                      <a:pt x="29" y="89"/>
                    </a:lnTo>
                    <a:lnTo>
                      <a:pt x="34" y="90"/>
                    </a:lnTo>
                    <a:lnTo>
                      <a:pt x="40" y="90"/>
                    </a:lnTo>
                    <a:lnTo>
                      <a:pt x="46" y="90"/>
                    </a:lnTo>
                    <a:lnTo>
                      <a:pt x="53" y="92"/>
                    </a:lnTo>
                    <a:lnTo>
                      <a:pt x="59" y="90"/>
                    </a:lnTo>
                    <a:lnTo>
                      <a:pt x="69" y="90"/>
                    </a:lnTo>
                    <a:lnTo>
                      <a:pt x="75" y="90"/>
                    </a:lnTo>
                    <a:lnTo>
                      <a:pt x="82" y="90"/>
                    </a:lnTo>
                    <a:lnTo>
                      <a:pt x="90" y="90"/>
                    </a:lnTo>
                    <a:lnTo>
                      <a:pt x="96" y="90"/>
                    </a:lnTo>
                    <a:lnTo>
                      <a:pt x="101" y="90"/>
                    </a:lnTo>
                    <a:lnTo>
                      <a:pt x="105" y="93"/>
                    </a:lnTo>
                    <a:lnTo>
                      <a:pt x="104" y="98"/>
                    </a:lnTo>
                    <a:lnTo>
                      <a:pt x="102" y="101"/>
                    </a:lnTo>
                    <a:lnTo>
                      <a:pt x="99" y="104"/>
                    </a:lnTo>
                    <a:lnTo>
                      <a:pt x="101" y="109"/>
                    </a:lnTo>
                    <a:lnTo>
                      <a:pt x="93" y="109"/>
                    </a:lnTo>
                    <a:lnTo>
                      <a:pt x="84" y="112"/>
                    </a:lnTo>
                    <a:lnTo>
                      <a:pt x="73" y="112"/>
                    </a:lnTo>
                    <a:lnTo>
                      <a:pt x="63" y="113"/>
                    </a:lnTo>
                    <a:lnTo>
                      <a:pt x="55" y="113"/>
                    </a:lnTo>
                    <a:lnTo>
                      <a:pt x="50" y="113"/>
                    </a:lnTo>
                    <a:lnTo>
                      <a:pt x="44" y="113"/>
                    </a:lnTo>
                    <a:lnTo>
                      <a:pt x="40" y="113"/>
                    </a:lnTo>
                    <a:lnTo>
                      <a:pt x="29" y="112"/>
                    </a:lnTo>
                    <a:lnTo>
                      <a:pt x="21" y="110"/>
                    </a:lnTo>
                    <a:lnTo>
                      <a:pt x="11" y="104"/>
                    </a:lnTo>
                    <a:lnTo>
                      <a:pt x="5" y="98"/>
                    </a:lnTo>
                    <a:lnTo>
                      <a:pt x="0" y="89"/>
                    </a:lnTo>
                    <a:lnTo>
                      <a:pt x="0" y="80"/>
                    </a:lnTo>
                    <a:lnTo>
                      <a:pt x="0" y="70"/>
                    </a:lnTo>
                    <a:lnTo>
                      <a:pt x="6" y="61"/>
                    </a:lnTo>
                    <a:lnTo>
                      <a:pt x="12" y="52"/>
                    </a:lnTo>
                    <a:lnTo>
                      <a:pt x="21" y="42"/>
                    </a:lnTo>
                    <a:lnTo>
                      <a:pt x="31" y="32"/>
                    </a:lnTo>
                    <a:lnTo>
                      <a:pt x="43" y="25"/>
                    </a:lnTo>
                    <a:lnTo>
                      <a:pt x="55" y="16"/>
                    </a:lnTo>
                    <a:lnTo>
                      <a:pt x="67" y="11"/>
                    </a:lnTo>
                    <a:lnTo>
                      <a:pt x="79" y="5"/>
                    </a:lnTo>
                    <a:lnTo>
                      <a:pt x="93" y="2"/>
                    </a:lnTo>
                    <a:lnTo>
                      <a:pt x="105" y="0"/>
                    </a:lnTo>
                    <a:lnTo>
                      <a:pt x="11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7" name="Freeform 335"/>
              <p:cNvSpPr>
                <a:spLocks/>
              </p:cNvSpPr>
              <p:nvPr/>
            </p:nvSpPr>
            <p:spPr bwMode="auto">
              <a:xfrm>
                <a:off x="852" y="3227"/>
                <a:ext cx="166" cy="125"/>
              </a:xfrm>
              <a:custGeom>
                <a:avLst/>
                <a:gdLst>
                  <a:gd name="T0" fmla="*/ 112 w 332"/>
                  <a:gd name="T1" fmla="*/ 74 h 250"/>
                  <a:gd name="T2" fmla="*/ 104 w 332"/>
                  <a:gd name="T3" fmla="*/ 79 h 250"/>
                  <a:gd name="T4" fmla="*/ 95 w 332"/>
                  <a:gd name="T5" fmla="*/ 85 h 250"/>
                  <a:gd name="T6" fmla="*/ 87 w 332"/>
                  <a:gd name="T7" fmla="*/ 92 h 250"/>
                  <a:gd name="T8" fmla="*/ 83 w 332"/>
                  <a:gd name="T9" fmla="*/ 99 h 250"/>
                  <a:gd name="T10" fmla="*/ 77 w 332"/>
                  <a:gd name="T11" fmla="*/ 105 h 250"/>
                  <a:gd name="T12" fmla="*/ 69 w 332"/>
                  <a:gd name="T13" fmla="*/ 112 h 250"/>
                  <a:gd name="T14" fmla="*/ 59 w 332"/>
                  <a:gd name="T15" fmla="*/ 115 h 250"/>
                  <a:gd name="T16" fmla="*/ 51 w 332"/>
                  <a:gd name="T17" fmla="*/ 112 h 250"/>
                  <a:gd name="T18" fmla="*/ 42 w 332"/>
                  <a:gd name="T19" fmla="*/ 109 h 250"/>
                  <a:gd name="T20" fmla="*/ 35 w 332"/>
                  <a:gd name="T21" fmla="*/ 105 h 250"/>
                  <a:gd name="T22" fmla="*/ 27 w 332"/>
                  <a:gd name="T23" fmla="*/ 99 h 250"/>
                  <a:gd name="T24" fmla="*/ 20 w 332"/>
                  <a:gd name="T25" fmla="*/ 92 h 250"/>
                  <a:gd name="T26" fmla="*/ 13 w 332"/>
                  <a:gd name="T27" fmla="*/ 87 h 250"/>
                  <a:gd name="T28" fmla="*/ 6 w 332"/>
                  <a:gd name="T29" fmla="*/ 82 h 250"/>
                  <a:gd name="T30" fmla="*/ 1 w 332"/>
                  <a:gd name="T31" fmla="*/ 83 h 250"/>
                  <a:gd name="T32" fmla="*/ 1 w 332"/>
                  <a:gd name="T33" fmla="*/ 89 h 250"/>
                  <a:gd name="T34" fmla="*/ 7 w 332"/>
                  <a:gd name="T35" fmla="*/ 95 h 250"/>
                  <a:gd name="T36" fmla="*/ 14 w 332"/>
                  <a:gd name="T37" fmla="*/ 102 h 250"/>
                  <a:gd name="T38" fmla="*/ 23 w 332"/>
                  <a:gd name="T39" fmla="*/ 108 h 250"/>
                  <a:gd name="T40" fmla="*/ 32 w 332"/>
                  <a:gd name="T41" fmla="*/ 114 h 250"/>
                  <a:gd name="T42" fmla="*/ 41 w 332"/>
                  <a:gd name="T43" fmla="*/ 118 h 250"/>
                  <a:gd name="T44" fmla="*/ 50 w 332"/>
                  <a:gd name="T45" fmla="*/ 122 h 250"/>
                  <a:gd name="T46" fmla="*/ 59 w 332"/>
                  <a:gd name="T47" fmla="*/ 124 h 250"/>
                  <a:gd name="T48" fmla="*/ 66 w 332"/>
                  <a:gd name="T49" fmla="*/ 125 h 250"/>
                  <a:gd name="T50" fmla="*/ 72 w 332"/>
                  <a:gd name="T51" fmla="*/ 122 h 250"/>
                  <a:gd name="T52" fmla="*/ 78 w 332"/>
                  <a:gd name="T53" fmla="*/ 118 h 250"/>
                  <a:gd name="T54" fmla="*/ 83 w 332"/>
                  <a:gd name="T55" fmla="*/ 111 h 250"/>
                  <a:gd name="T56" fmla="*/ 89 w 332"/>
                  <a:gd name="T57" fmla="*/ 105 h 250"/>
                  <a:gd name="T58" fmla="*/ 96 w 332"/>
                  <a:gd name="T59" fmla="*/ 98 h 250"/>
                  <a:gd name="T60" fmla="*/ 103 w 332"/>
                  <a:gd name="T61" fmla="*/ 92 h 250"/>
                  <a:gd name="T62" fmla="*/ 111 w 332"/>
                  <a:gd name="T63" fmla="*/ 86 h 250"/>
                  <a:gd name="T64" fmla="*/ 119 w 332"/>
                  <a:gd name="T65" fmla="*/ 84 h 250"/>
                  <a:gd name="T66" fmla="*/ 130 w 332"/>
                  <a:gd name="T67" fmla="*/ 82 h 250"/>
                  <a:gd name="T68" fmla="*/ 140 w 332"/>
                  <a:gd name="T69" fmla="*/ 79 h 250"/>
                  <a:gd name="T70" fmla="*/ 148 w 332"/>
                  <a:gd name="T71" fmla="*/ 76 h 250"/>
                  <a:gd name="T72" fmla="*/ 151 w 332"/>
                  <a:gd name="T73" fmla="*/ 70 h 250"/>
                  <a:gd name="T74" fmla="*/ 152 w 332"/>
                  <a:gd name="T75" fmla="*/ 63 h 250"/>
                  <a:gd name="T76" fmla="*/ 153 w 332"/>
                  <a:gd name="T77" fmla="*/ 58 h 250"/>
                  <a:gd name="T78" fmla="*/ 154 w 332"/>
                  <a:gd name="T79" fmla="*/ 51 h 250"/>
                  <a:gd name="T80" fmla="*/ 155 w 332"/>
                  <a:gd name="T81" fmla="*/ 43 h 250"/>
                  <a:gd name="T82" fmla="*/ 157 w 332"/>
                  <a:gd name="T83" fmla="*/ 34 h 250"/>
                  <a:gd name="T84" fmla="*/ 160 w 332"/>
                  <a:gd name="T85" fmla="*/ 22 h 250"/>
                  <a:gd name="T86" fmla="*/ 163 w 332"/>
                  <a:gd name="T87" fmla="*/ 9 h 250"/>
                  <a:gd name="T88" fmla="*/ 164 w 332"/>
                  <a:gd name="T89" fmla="*/ 0 h 250"/>
                  <a:gd name="T90" fmla="*/ 158 w 332"/>
                  <a:gd name="T91" fmla="*/ 6 h 250"/>
                  <a:gd name="T92" fmla="*/ 155 w 332"/>
                  <a:gd name="T93" fmla="*/ 12 h 250"/>
                  <a:gd name="T94" fmla="*/ 152 w 332"/>
                  <a:gd name="T95" fmla="*/ 22 h 250"/>
                  <a:gd name="T96" fmla="*/ 148 w 332"/>
                  <a:gd name="T97" fmla="*/ 32 h 250"/>
                  <a:gd name="T98" fmla="*/ 146 w 332"/>
                  <a:gd name="T99" fmla="*/ 41 h 250"/>
                  <a:gd name="T100" fmla="*/ 145 w 332"/>
                  <a:gd name="T101" fmla="*/ 50 h 250"/>
                  <a:gd name="T102" fmla="*/ 144 w 332"/>
                  <a:gd name="T103" fmla="*/ 56 h 250"/>
                  <a:gd name="T104" fmla="*/ 143 w 332"/>
                  <a:gd name="T105" fmla="*/ 60 h 250"/>
                  <a:gd name="T106" fmla="*/ 142 w 332"/>
                  <a:gd name="T107" fmla="*/ 66 h 250"/>
                  <a:gd name="T108" fmla="*/ 138 w 332"/>
                  <a:gd name="T109" fmla="*/ 70 h 250"/>
                  <a:gd name="T110" fmla="*/ 131 w 332"/>
                  <a:gd name="T111" fmla="*/ 73 h 250"/>
                  <a:gd name="T112" fmla="*/ 124 w 332"/>
                  <a:gd name="T113" fmla="*/ 73 h 250"/>
                  <a:gd name="T114" fmla="*/ 118 w 332"/>
                  <a:gd name="T115" fmla="*/ 73 h 250"/>
                  <a:gd name="T116" fmla="*/ 115 w 332"/>
                  <a:gd name="T117" fmla="*/ 74 h 250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32"/>
                  <a:gd name="T178" fmla="*/ 0 h 250"/>
                  <a:gd name="T179" fmla="*/ 332 w 332"/>
                  <a:gd name="T180" fmla="*/ 250 h 250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32" h="250">
                    <a:moveTo>
                      <a:pt x="231" y="148"/>
                    </a:moveTo>
                    <a:lnTo>
                      <a:pt x="225" y="148"/>
                    </a:lnTo>
                    <a:lnTo>
                      <a:pt x="218" y="151"/>
                    </a:lnTo>
                    <a:lnTo>
                      <a:pt x="208" y="157"/>
                    </a:lnTo>
                    <a:lnTo>
                      <a:pt x="199" y="163"/>
                    </a:lnTo>
                    <a:lnTo>
                      <a:pt x="190" y="169"/>
                    </a:lnTo>
                    <a:lnTo>
                      <a:pt x="183" y="177"/>
                    </a:lnTo>
                    <a:lnTo>
                      <a:pt x="175" y="183"/>
                    </a:lnTo>
                    <a:lnTo>
                      <a:pt x="172" y="189"/>
                    </a:lnTo>
                    <a:lnTo>
                      <a:pt x="166" y="197"/>
                    </a:lnTo>
                    <a:lnTo>
                      <a:pt x="160" y="204"/>
                    </a:lnTo>
                    <a:lnTo>
                      <a:pt x="154" y="210"/>
                    </a:lnTo>
                    <a:lnTo>
                      <a:pt x="149" y="216"/>
                    </a:lnTo>
                    <a:lnTo>
                      <a:pt x="137" y="224"/>
                    </a:lnTo>
                    <a:lnTo>
                      <a:pt x="126" y="230"/>
                    </a:lnTo>
                    <a:lnTo>
                      <a:pt x="119" y="229"/>
                    </a:lnTo>
                    <a:lnTo>
                      <a:pt x="109" y="227"/>
                    </a:lnTo>
                    <a:lnTo>
                      <a:pt x="102" y="224"/>
                    </a:lnTo>
                    <a:lnTo>
                      <a:pt x="94" y="222"/>
                    </a:lnTo>
                    <a:lnTo>
                      <a:pt x="85" y="218"/>
                    </a:lnTo>
                    <a:lnTo>
                      <a:pt x="77" y="213"/>
                    </a:lnTo>
                    <a:lnTo>
                      <a:pt x="70" y="209"/>
                    </a:lnTo>
                    <a:lnTo>
                      <a:pt x="64" y="204"/>
                    </a:lnTo>
                    <a:lnTo>
                      <a:pt x="55" y="198"/>
                    </a:lnTo>
                    <a:lnTo>
                      <a:pt x="47" y="192"/>
                    </a:lnTo>
                    <a:lnTo>
                      <a:pt x="39" y="184"/>
                    </a:lnTo>
                    <a:lnTo>
                      <a:pt x="33" y="180"/>
                    </a:lnTo>
                    <a:lnTo>
                      <a:pt x="26" y="174"/>
                    </a:lnTo>
                    <a:lnTo>
                      <a:pt x="20" y="168"/>
                    </a:lnTo>
                    <a:lnTo>
                      <a:pt x="12" y="163"/>
                    </a:lnTo>
                    <a:lnTo>
                      <a:pt x="6" y="158"/>
                    </a:lnTo>
                    <a:lnTo>
                      <a:pt x="3" y="165"/>
                    </a:lnTo>
                    <a:lnTo>
                      <a:pt x="0" y="171"/>
                    </a:lnTo>
                    <a:lnTo>
                      <a:pt x="3" y="177"/>
                    </a:lnTo>
                    <a:lnTo>
                      <a:pt x="9" y="184"/>
                    </a:lnTo>
                    <a:lnTo>
                      <a:pt x="15" y="190"/>
                    </a:lnTo>
                    <a:lnTo>
                      <a:pt x="23" y="198"/>
                    </a:lnTo>
                    <a:lnTo>
                      <a:pt x="29" y="204"/>
                    </a:lnTo>
                    <a:lnTo>
                      <a:pt x="38" y="210"/>
                    </a:lnTo>
                    <a:lnTo>
                      <a:pt x="47" y="216"/>
                    </a:lnTo>
                    <a:lnTo>
                      <a:pt x="56" y="222"/>
                    </a:lnTo>
                    <a:lnTo>
                      <a:pt x="64" y="227"/>
                    </a:lnTo>
                    <a:lnTo>
                      <a:pt x="74" y="233"/>
                    </a:lnTo>
                    <a:lnTo>
                      <a:pt x="82" y="236"/>
                    </a:lnTo>
                    <a:lnTo>
                      <a:pt x="91" y="241"/>
                    </a:lnTo>
                    <a:lnTo>
                      <a:pt x="100" y="244"/>
                    </a:lnTo>
                    <a:lnTo>
                      <a:pt x="109" y="247"/>
                    </a:lnTo>
                    <a:lnTo>
                      <a:pt x="119" y="248"/>
                    </a:lnTo>
                    <a:lnTo>
                      <a:pt x="126" y="250"/>
                    </a:lnTo>
                    <a:lnTo>
                      <a:pt x="132" y="250"/>
                    </a:lnTo>
                    <a:lnTo>
                      <a:pt x="138" y="247"/>
                    </a:lnTo>
                    <a:lnTo>
                      <a:pt x="143" y="244"/>
                    </a:lnTo>
                    <a:lnTo>
                      <a:pt x="149" y="241"/>
                    </a:lnTo>
                    <a:lnTo>
                      <a:pt x="155" y="235"/>
                    </a:lnTo>
                    <a:lnTo>
                      <a:pt x="161" y="230"/>
                    </a:lnTo>
                    <a:lnTo>
                      <a:pt x="167" y="222"/>
                    </a:lnTo>
                    <a:lnTo>
                      <a:pt x="173" y="216"/>
                    </a:lnTo>
                    <a:lnTo>
                      <a:pt x="179" y="209"/>
                    </a:lnTo>
                    <a:lnTo>
                      <a:pt x="187" y="203"/>
                    </a:lnTo>
                    <a:lnTo>
                      <a:pt x="193" y="195"/>
                    </a:lnTo>
                    <a:lnTo>
                      <a:pt x="201" y="189"/>
                    </a:lnTo>
                    <a:lnTo>
                      <a:pt x="207" y="183"/>
                    </a:lnTo>
                    <a:lnTo>
                      <a:pt x="214" y="178"/>
                    </a:lnTo>
                    <a:lnTo>
                      <a:pt x="222" y="172"/>
                    </a:lnTo>
                    <a:lnTo>
                      <a:pt x="231" y="171"/>
                    </a:lnTo>
                    <a:lnTo>
                      <a:pt x="239" y="168"/>
                    </a:lnTo>
                    <a:lnTo>
                      <a:pt x="250" y="165"/>
                    </a:lnTo>
                    <a:lnTo>
                      <a:pt x="259" y="163"/>
                    </a:lnTo>
                    <a:lnTo>
                      <a:pt x="271" y="162"/>
                    </a:lnTo>
                    <a:lnTo>
                      <a:pt x="280" y="158"/>
                    </a:lnTo>
                    <a:lnTo>
                      <a:pt x="289" y="155"/>
                    </a:lnTo>
                    <a:lnTo>
                      <a:pt x="295" y="151"/>
                    </a:lnTo>
                    <a:lnTo>
                      <a:pt x="300" y="145"/>
                    </a:lnTo>
                    <a:lnTo>
                      <a:pt x="301" y="139"/>
                    </a:lnTo>
                    <a:lnTo>
                      <a:pt x="303" y="134"/>
                    </a:lnTo>
                    <a:lnTo>
                      <a:pt x="304" y="126"/>
                    </a:lnTo>
                    <a:lnTo>
                      <a:pt x="306" y="122"/>
                    </a:lnTo>
                    <a:lnTo>
                      <a:pt x="306" y="116"/>
                    </a:lnTo>
                    <a:lnTo>
                      <a:pt x="307" y="110"/>
                    </a:lnTo>
                    <a:lnTo>
                      <a:pt x="307" y="102"/>
                    </a:lnTo>
                    <a:lnTo>
                      <a:pt x="310" y="96"/>
                    </a:lnTo>
                    <a:lnTo>
                      <a:pt x="310" y="85"/>
                    </a:lnTo>
                    <a:lnTo>
                      <a:pt x="312" y="78"/>
                    </a:lnTo>
                    <a:lnTo>
                      <a:pt x="313" y="67"/>
                    </a:lnTo>
                    <a:lnTo>
                      <a:pt x="317" y="56"/>
                    </a:lnTo>
                    <a:lnTo>
                      <a:pt x="320" y="44"/>
                    </a:lnTo>
                    <a:lnTo>
                      <a:pt x="323" y="31"/>
                    </a:lnTo>
                    <a:lnTo>
                      <a:pt x="326" y="17"/>
                    </a:lnTo>
                    <a:lnTo>
                      <a:pt x="332" y="2"/>
                    </a:lnTo>
                    <a:lnTo>
                      <a:pt x="327" y="0"/>
                    </a:lnTo>
                    <a:lnTo>
                      <a:pt x="321" y="8"/>
                    </a:lnTo>
                    <a:lnTo>
                      <a:pt x="315" y="12"/>
                    </a:lnTo>
                    <a:lnTo>
                      <a:pt x="312" y="18"/>
                    </a:lnTo>
                    <a:lnTo>
                      <a:pt x="309" y="24"/>
                    </a:lnTo>
                    <a:lnTo>
                      <a:pt x="309" y="31"/>
                    </a:lnTo>
                    <a:lnTo>
                      <a:pt x="303" y="43"/>
                    </a:lnTo>
                    <a:lnTo>
                      <a:pt x="300" y="55"/>
                    </a:lnTo>
                    <a:lnTo>
                      <a:pt x="295" y="64"/>
                    </a:lnTo>
                    <a:lnTo>
                      <a:pt x="294" y="75"/>
                    </a:lnTo>
                    <a:lnTo>
                      <a:pt x="291" y="82"/>
                    </a:lnTo>
                    <a:lnTo>
                      <a:pt x="289" y="91"/>
                    </a:lnTo>
                    <a:lnTo>
                      <a:pt x="289" y="99"/>
                    </a:lnTo>
                    <a:lnTo>
                      <a:pt x="289" y="105"/>
                    </a:lnTo>
                    <a:lnTo>
                      <a:pt x="288" y="111"/>
                    </a:lnTo>
                    <a:lnTo>
                      <a:pt x="286" y="116"/>
                    </a:lnTo>
                    <a:lnTo>
                      <a:pt x="286" y="120"/>
                    </a:lnTo>
                    <a:lnTo>
                      <a:pt x="286" y="126"/>
                    </a:lnTo>
                    <a:lnTo>
                      <a:pt x="283" y="131"/>
                    </a:lnTo>
                    <a:lnTo>
                      <a:pt x="280" y="137"/>
                    </a:lnTo>
                    <a:lnTo>
                      <a:pt x="275" y="140"/>
                    </a:lnTo>
                    <a:lnTo>
                      <a:pt x="268" y="143"/>
                    </a:lnTo>
                    <a:lnTo>
                      <a:pt x="262" y="145"/>
                    </a:lnTo>
                    <a:lnTo>
                      <a:pt x="254" y="146"/>
                    </a:lnTo>
                    <a:lnTo>
                      <a:pt x="248" y="146"/>
                    </a:lnTo>
                    <a:lnTo>
                      <a:pt x="243" y="146"/>
                    </a:lnTo>
                    <a:lnTo>
                      <a:pt x="237" y="146"/>
                    </a:lnTo>
                    <a:lnTo>
                      <a:pt x="231" y="1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8" name="Freeform 336"/>
              <p:cNvSpPr>
                <a:spLocks/>
              </p:cNvSpPr>
              <p:nvPr/>
            </p:nvSpPr>
            <p:spPr bwMode="auto">
              <a:xfrm>
                <a:off x="884" y="3128"/>
                <a:ext cx="143" cy="108"/>
              </a:xfrm>
              <a:custGeom>
                <a:avLst/>
                <a:gdLst>
                  <a:gd name="T0" fmla="*/ 136 w 285"/>
                  <a:gd name="T1" fmla="*/ 4 h 216"/>
                  <a:gd name="T2" fmla="*/ 141 w 285"/>
                  <a:gd name="T3" fmla="*/ 12 h 216"/>
                  <a:gd name="T4" fmla="*/ 142 w 285"/>
                  <a:gd name="T5" fmla="*/ 22 h 216"/>
                  <a:gd name="T6" fmla="*/ 139 w 285"/>
                  <a:gd name="T7" fmla="*/ 30 h 216"/>
                  <a:gd name="T8" fmla="*/ 136 w 285"/>
                  <a:gd name="T9" fmla="*/ 40 h 216"/>
                  <a:gd name="T10" fmla="*/ 129 w 285"/>
                  <a:gd name="T11" fmla="*/ 50 h 216"/>
                  <a:gd name="T12" fmla="*/ 122 w 285"/>
                  <a:gd name="T13" fmla="*/ 58 h 216"/>
                  <a:gd name="T14" fmla="*/ 115 w 285"/>
                  <a:gd name="T15" fmla="*/ 67 h 216"/>
                  <a:gd name="T16" fmla="*/ 107 w 285"/>
                  <a:gd name="T17" fmla="*/ 76 h 216"/>
                  <a:gd name="T18" fmla="*/ 99 w 285"/>
                  <a:gd name="T19" fmla="*/ 83 h 216"/>
                  <a:gd name="T20" fmla="*/ 95 w 285"/>
                  <a:gd name="T21" fmla="*/ 89 h 216"/>
                  <a:gd name="T22" fmla="*/ 88 w 285"/>
                  <a:gd name="T23" fmla="*/ 97 h 216"/>
                  <a:gd name="T24" fmla="*/ 78 w 285"/>
                  <a:gd name="T25" fmla="*/ 104 h 216"/>
                  <a:gd name="T26" fmla="*/ 69 w 285"/>
                  <a:gd name="T27" fmla="*/ 105 h 216"/>
                  <a:gd name="T28" fmla="*/ 63 w 285"/>
                  <a:gd name="T29" fmla="*/ 105 h 216"/>
                  <a:gd name="T30" fmla="*/ 54 w 285"/>
                  <a:gd name="T31" fmla="*/ 105 h 216"/>
                  <a:gd name="T32" fmla="*/ 47 w 285"/>
                  <a:gd name="T33" fmla="*/ 105 h 216"/>
                  <a:gd name="T34" fmla="*/ 40 w 285"/>
                  <a:gd name="T35" fmla="*/ 105 h 216"/>
                  <a:gd name="T36" fmla="*/ 34 w 285"/>
                  <a:gd name="T37" fmla="*/ 105 h 216"/>
                  <a:gd name="T38" fmla="*/ 26 w 285"/>
                  <a:gd name="T39" fmla="*/ 106 h 216"/>
                  <a:gd name="T40" fmla="*/ 16 w 285"/>
                  <a:gd name="T41" fmla="*/ 108 h 216"/>
                  <a:gd name="T42" fmla="*/ 8 w 285"/>
                  <a:gd name="T43" fmla="*/ 105 h 216"/>
                  <a:gd name="T44" fmla="*/ 2 w 285"/>
                  <a:gd name="T45" fmla="*/ 100 h 216"/>
                  <a:gd name="T46" fmla="*/ 0 w 285"/>
                  <a:gd name="T47" fmla="*/ 92 h 216"/>
                  <a:gd name="T48" fmla="*/ 0 w 285"/>
                  <a:gd name="T49" fmla="*/ 86 h 216"/>
                  <a:gd name="T50" fmla="*/ 4 w 285"/>
                  <a:gd name="T51" fmla="*/ 86 h 216"/>
                  <a:gd name="T52" fmla="*/ 10 w 285"/>
                  <a:gd name="T53" fmla="*/ 92 h 216"/>
                  <a:gd name="T54" fmla="*/ 16 w 285"/>
                  <a:gd name="T55" fmla="*/ 95 h 216"/>
                  <a:gd name="T56" fmla="*/ 21 w 285"/>
                  <a:gd name="T57" fmla="*/ 97 h 216"/>
                  <a:gd name="T58" fmla="*/ 27 w 285"/>
                  <a:gd name="T59" fmla="*/ 97 h 216"/>
                  <a:gd name="T60" fmla="*/ 33 w 285"/>
                  <a:gd name="T61" fmla="*/ 96 h 216"/>
                  <a:gd name="T62" fmla="*/ 40 w 285"/>
                  <a:gd name="T63" fmla="*/ 95 h 216"/>
                  <a:gd name="T64" fmla="*/ 50 w 285"/>
                  <a:gd name="T65" fmla="*/ 93 h 216"/>
                  <a:gd name="T66" fmla="*/ 62 w 285"/>
                  <a:gd name="T67" fmla="*/ 93 h 216"/>
                  <a:gd name="T68" fmla="*/ 74 w 285"/>
                  <a:gd name="T69" fmla="*/ 93 h 216"/>
                  <a:gd name="T70" fmla="*/ 82 w 285"/>
                  <a:gd name="T71" fmla="*/ 86 h 216"/>
                  <a:gd name="T72" fmla="*/ 89 w 285"/>
                  <a:gd name="T73" fmla="*/ 80 h 216"/>
                  <a:gd name="T74" fmla="*/ 94 w 285"/>
                  <a:gd name="T75" fmla="*/ 74 h 216"/>
                  <a:gd name="T76" fmla="*/ 99 w 285"/>
                  <a:gd name="T77" fmla="*/ 68 h 216"/>
                  <a:gd name="T78" fmla="*/ 104 w 285"/>
                  <a:gd name="T79" fmla="*/ 62 h 216"/>
                  <a:gd name="T80" fmla="*/ 111 w 285"/>
                  <a:gd name="T81" fmla="*/ 56 h 216"/>
                  <a:gd name="T82" fmla="*/ 117 w 285"/>
                  <a:gd name="T83" fmla="*/ 49 h 216"/>
                  <a:gd name="T84" fmla="*/ 123 w 285"/>
                  <a:gd name="T85" fmla="*/ 42 h 216"/>
                  <a:gd name="T86" fmla="*/ 127 w 285"/>
                  <a:gd name="T87" fmla="*/ 35 h 216"/>
                  <a:gd name="T88" fmla="*/ 129 w 285"/>
                  <a:gd name="T89" fmla="*/ 28 h 216"/>
                  <a:gd name="T90" fmla="*/ 130 w 285"/>
                  <a:gd name="T91" fmla="*/ 22 h 216"/>
                  <a:gd name="T92" fmla="*/ 130 w 285"/>
                  <a:gd name="T93" fmla="*/ 14 h 216"/>
                  <a:gd name="T94" fmla="*/ 127 w 285"/>
                  <a:gd name="T95" fmla="*/ 9 h 216"/>
                  <a:gd name="T96" fmla="*/ 132 w 285"/>
                  <a:gd name="T97" fmla="*/ 3 h 216"/>
                  <a:gd name="T98" fmla="*/ 133 w 285"/>
                  <a:gd name="T99" fmla="*/ 0 h 21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85"/>
                  <a:gd name="T151" fmla="*/ 0 h 216"/>
                  <a:gd name="T152" fmla="*/ 285 w 285"/>
                  <a:gd name="T153" fmla="*/ 216 h 21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85" h="216">
                    <a:moveTo>
                      <a:pt x="266" y="0"/>
                    </a:moveTo>
                    <a:lnTo>
                      <a:pt x="272" y="8"/>
                    </a:lnTo>
                    <a:lnTo>
                      <a:pt x="278" y="15"/>
                    </a:lnTo>
                    <a:lnTo>
                      <a:pt x="281" y="24"/>
                    </a:lnTo>
                    <a:lnTo>
                      <a:pt x="285" y="34"/>
                    </a:lnTo>
                    <a:lnTo>
                      <a:pt x="283" y="43"/>
                    </a:lnTo>
                    <a:lnTo>
                      <a:pt x="281" y="52"/>
                    </a:lnTo>
                    <a:lnTo>
                      <a:pt x="278" y="61"/>
                    </a:lnTo>
                    <a:lnTo>
                      <a:pt x="277" y="72"/>
                    </a:lnTo>
                    <a:lnTo>
                      <a:pt x="271" y="79"/>
                    </a:lnTo>
                    <a:lnTo>
                      <a:pt x="265" y="90"/>
                    </a:lnTo>
                    <a:lnTo>
                      <a:pt x="257" y="99"/>
                    </a:lnTo>
                    <a:lnTo>
                      <a:pt x="251" y="108"/>
                    </a:lnTo>
                    <a:lnTo>
                      <a:pt x="243" y="117"/>
                    </a:lnTo>
                    <a:lnTo>
                      <a:pt x="236" y="126"/>
                    </a:lnTo>
                    <a:lnTo>
                      <a:pt x="230" y="134"/>
                    </a:lnTo>
                    <a:lnTo>
                      <a:pt x="222" y="142"/>
                    </a:lnTo>
                    <a:lnTo>
                      <a:pt x="213" y="151"/>
                    </a:lnTo>
                    <a:lnTo>
                      <a:pt x="204" y="162"/>
                    </a:lnTo>
                    <a:lnTo>
                      <a:pt x="198" y="166"/>
                    </a:lnTo>
                    <a:lnTo>
                      <a:pt x="195" y="172"/>
                    </a:lnTo>
                    <a:lnTo>
                      <a:pt x="190" y="178"/>
                    </a:lnTo>
                    <a:lnTo>
                      <a:pt x="186" y="184"/>
                    </a:lnTo>
                    <a:lnTo>
                      <a:pt x="175" y="193"/>
                    </a:lnTo>
                    <a:lnTo>
                      <a:pt x="166" y="203"/>
                    </a:lnTo>
                    <a:lnTo>
                      <a:pt x="155" y="207"/>
                    </a:lnTo>
                    <a:lnTo>
                      <a:pt x="146" y="210"/>
                    </a:lnTo>
                    <a:lnTo>
                      <a:pt x="137" y="210"/>
                    </a:lnTo>
                    <a:lnTo>
                      <a:pt x="131" y="210"/>
                    </a:lnTo>
                    <a:lnTo>
                      <a:pt x="125" y="210"/>
                    </a:lnTo>
                    <a:lnTo>
                      <a:pt x="120" y="210"/>
                    </a:lnTo>
                    <a:lnTo>
                      <a:pt x="108" y="210"/>
                    </a:lnTo>
                    <a:lnTo>
                      <a:pt x="99" y="210"/>
                    </a:lnTo>
                    <a:lnTo>
                      <a:pt x="93" y="209"/>
                    </a:lnTo>
                    <a:lnTo>
                      <a:pt x="87" y="209"/>
                    </a:lnTo>
                    <a:lnTo>
                      <a:pt x="80" y="209"/>
                    </a:lnTo>
                    <a:lnTo>
                      <a:pt x="74" y="210"/>
                    </a:lnTo>
                    <a:lnTo>
                      <a:pt x="67" y="210"/>
                    </a:lnTo>
                    <a:lnTo>
                      <a:pt x="61" y="210"/>
                    </a:lnTo>
                    <a:lnTo>
                      <a:pt x="51" y="212"/>
                    </a:lnTo>
                    <a:lnTo>
                      <a:pt x="44" y="215"/>
                    </a:lnTo>
                    <a:lnTo>
                      <a:pt x="32" y="216"/>
                    </a:lnTo>
                    <a:lnTo>
                      <a:pt x="21" y="215"/>
                    </a:lnTo>
                    <a:lnTo>
                      <a:pt x="15" y="210"/>
                    </a:lnTo>
                    <a:lnTo>
                      <a:pt x="10" y="206"/>
                    </a:lnTo>
                    <a:lnTo>
                      <a:pt x="4" y="200"/>
                    </a:lnTo>
                    <a:lnTo>
                      <a:pt x="1" y="192"/>
                    </a:lnTo>
                    <a:lnTo>
                      <a:pt x="0" y="183"/>
                    </a:lnTo>
                    <a:lnTo>
                      <a:pt x="0" y="175"/>
                    </a:lnTo>
                    <a:lnTo>
                      <a:pt x="0" y="172"/>
                    </a:lnTo>
                    <a:lnTo>
                      <a:pt x="4" y="172"/>
                    </a:lnTo>
                    <a:lnTo>
                      <a:pt x="7" y="172"/>
                    </a:lnTo>
                    <a:lnTo>
                      <a:pt x="15" y="180"/>
                    </a:lnTo>
                    <a:lnTo>
                      <a:pt x="20" y="184"/>
                    </a:lnTo>
                    <a:lnTo>
                      <a:pt x="27" y="189"/>
                    </a:lnTo>
                    <a:lnTo>
                      <a:pt x="32" y="190"/>
                    </a:lnTo>
                    <a:lnTo>
                      <a:pt x="38" y="193"/>
                    </a:lnTo>
                    <a:lnTo>
                      <a:pt x="41" y="193"/>
                    </a:lnTo>
                    <a:lnTo>
                      <a:pt x="47" y="195"/>
                    </a:lnTo>
                    <a:lnTo>
                      <a:pt x="53" y="193"/>
                    </a:lnTo>
                    <a:lnTo>
                      <a:pt x="59" y="193"/>
                    </a:lnTo>
                    <a:lnTo>
                      <a:pt x="65" y="192"/>
                    </a:lnTo>
                    <a:lnTo>
                      <a:pt x="71" y="190"/>
                    </a:lnTo>
                    <a:lnTo>
                      <a:pt x="79" y="189"/>
                    </a:lnTo>
                    <a:lnTo>
                      <a:pt x="88" y="187"/>
                    </a:lnTo>
                    <a:lnTo>
                      <a:pt x="99" y="186"/>
                    </a:lnTo>
                    <a:lnTo>
                      <a:pt x="109" y="186"/>
                    </a:lnTo>
                    <a:lnTo>
                      <a:pt x="123" y="186"/>
                    </a:lnTo>
                    <a:lnTo>
                      <a:pt x="138" y="187"/>
                    </a:lnTo>
                    <a:lnTo>
                      <a:pt x="147" y="186"/>
                    </a:lnTo>
                    <a:lnTo>
                      <a:pt x="157" y="180"/>
                    </a:lnTo>
                    <a:lnTo>
                      <a:pt x="164" y="172"/>
                    </a:lnTo>
                    <a:lnTo>
                      <a:pt x="175" y="165"/>
                    </a:lnTo>
                    <a:lnTo>
                      <a:pt x="178" y="160"/>
                    </a:lnTo>
                    <a:lnTo>
                      <a:pt x="182" y="154"/>
                    </a:lnTo>
                    <a:lnTo>
                      <a:pt x="187" y="148"/>
                    </a:lnTo>
                    <a:lnTo>
                      <a:pt x="192" y="142"/>
                    </a:lnTo>
                    <a:lnTo>
                      <a:pt x="198" y="136"/>
                    </a:lnTo>
                    <a:lnTo>
                      <a:pt x="202" y="131"/>
                    </a:lnTo>
                    <a:lnTo>
                      <a:pt x="208" y="125"/>
                    </a:lnTo>
                    <a:lnTo>
                      <a:pt x="216" y="120"/>
                    </a:lnTo>
                    <a:lnTo>
                      <a:pt x="222" y="113"/>
                    </a:lnTo>
                    <a:lnTo>
                      <a:pt x="230" y="105"/>
                    </a:lnTo>
                    <a:lnTo>
                      <a:pt x="234" y="98"/>
                    </a:lnTo>
                    <a:lnTo>
                      <a:pt x="240" y="91"/>
                    </a:lnTo>
                    <a:lnTo>
                      <a:pt x="245" y="84"/>
                    </a:lnTo>
                    <a:lnTo>
                      <a:pt x="249" y="76"/>
                    </a:lnTo>
                    <a:lnTo>
                      <a:pt x="253" y="70"/>
                    </a:lnTo>
                    <a:lnTo>
                      <a:pt x="257" y="64"/>
                    </a:lnTo>
                    <a:lnTo>
                      <a:pt x="257" y="56"/>
                    </a:lnTo>
                    <a:lnTo>
                      <a:pt x="260" y="50"/>
                    </a:lnTo>
                    <a:lnTo>
                      <a:pt x="260" y="44"/>
                    </a:lnTo>
                    <a:lnTo>
                      <a:pt x="260" y="38"/>
                    </a:lnTo>
                    <a:lnTo>
                      <a:pt x="259" y="29"/>
                    </a:lnTo>
                    <a:lnTo>
                      <a:pt x="254" y="21"/>
                    </a:lnTo>
                    <a:lnTo>
                      <a:pt x="254" y="17"/>
                    </a:lnTo>
                    <a:lnTo>
                      <a:pt x="259" y="11"/>
                    </a:lnTo>
                    <a:lnTo>
                      <a:pt x="263" y="5"/>
                    </a:lnTo>
                    <a:lnTo>
                      <a:pt x="26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09" name="Freeform 337"/>
              <p:cNvSpPr>
                <a:spLocks/>
              </p:cNvSpPr>
              <p:nvPr/>
            </p:nvSpPr>
            <p:spPr bwMode="auto">
              <a:xfrm>
                <a:off x="794" y="3247"/>
                <a:ext cx="107" cy="20"/>
              </a:xfrm>
              <a:custGeom>
                <a:avLst/>
                <a:gdLst>
                  <a:gd name="T0" fmla="*/ 106 w 215"/>
                  <a:gd name="T1" fmla="*/ 6 h 41"/>
                  <a:gd name="T2" fmla="*/ 107 w 215"/>
                  <a:gd name="T3" fmla="*/ 10 h 41"/>
                  <a:gd name="T4" fmla="*/ 105 w 215"/>
                  <a:gd name="T5" fmla="*/ 16 h 41"/>
                  <a:gd name="T6" fmla="*/ 97 w 215"/>
                  <a:gd name="T7" fmla="*/ 19 h 41"/>
                  <a:gd name="T8" fmla="*/ 91 w 215"/>
                  <a:gd name="T9" fmla="*/ 19 h 41"/>
                  <a:gd name="T10" fmla="*/ 84 w 215"/>
                  <a:gd name="T11" fmla="*/ 19 h 41"/>
                  <a:gd name="T12" fmla="*/ 78 w 215"/>
                  <a:gd name="T13" fmla="*/ 19 h 41"/>
                  <a:gd name="T14" fmla="*/ 73 w 215"/>
                  <a:gd name="T15" fmla="*/ 17 h 41"/>
                  <a:gd name="T16" fmla="*/ 65 w 215"/>
                  <a:gd name="T17" fmla="*/ 17 h 41"/>
                  <a:gd name="T18" fmla="*/ 59 w 215"/>
                  <a:gd name="T19" fmla="*/ 17 h 41"/>
                  <a:gd name="T20" fmla="*/ 52 w 215"/>
                  <a:gd name="T21" fmla="*/ 17 h 41"/>
                  <a:gd name="T22" fmla="*/ 45 w 215"/>
                  <a:gd name="T23" fmla="*/ 18 h 41"/>
                  <a:gd name="T24" fmla="*/ 38 w 215"/>
                  <a:gd name="T25" fmla="*/ 19 h 41"/>
                  <a:gd name="T26" fmla="*/ 31 w 215"/>
                  <a:gd name="T27" fmla="*/ 19 h 41"/>
                  <a:gd name="T28" fmla="*/ 24 w 215"/>
                  <a:gd name="T29" fmla="*/ 19 h 41"/>
                  <a:gd name="T30" fmla="*/ 15 w 215"/>
                  <a:gd name="T31" fmla="*/ 19 h 41"/>
                  <a:gd name="T32" fmla="*/ 5 w 215"/>
                  <a:gd name="T33" fmla="*/ 13 h 41"/>
                  <a:gd name="T34" fmla="*/ 0 w 215"/>
                  <a:gd name="T35" fmla="*/ 9 h 41"/>
                  <a:gd name="T36" fmla="*/ 7 w 215"/>
                  <a:gd name="T37" fmla="*/ 2 h 41"/>
                  <a:gd name="T38" fmla="*/ 10 w 215"/>
                  <a:gd name="T39" fmla="*/ 0 h 41"/>
                  <a:gd name="T40" fmla="*/ 14 w 215"/>
                  <a:gd name="T41" fmla="*/ 5 h 41"/>
                  <a:gd name="T42" fmla="*/ 17 w 215"/>
                  <a:gd name="T43" fmla="*/ 8 h 41"/>
                  <a:gd name="T44" fmla="*/ 22 w 215"/>
                  <a:gd name="T45" fmla="*/ 9 h 41"/>
                  <a:gd name="T46" fmla="*/ 30 w 215"/>
                  <a:gd name="T47" fmla="*/ 9 h 41"/>
                  <a:gd name="T48" fmla="*/ 41 w 215"/>
                  <a:gd name="T49" fmla="*/ 8 h 41"/>
                  <a:gd name="T50" fmla="*/ 51 w 215"/>
                  <a:gd name="T51" fmla="*/ 6 h 41"/>
                  <a:gd name="T52" fmla="*/ 58 w 215"/>
                  <a:gd name="T53" fmla="*/ 5 h 41"/>
                  <a:gd name="T54" fmla="*/ 65 w 215"/>
                  <a:gd name="T55" fmla="*/ 6 h 41"/>
                  <a:gd name="T56" fmla="*/ 72 w 215"/>
                  <a:gd name="T57" fmla="*/ 6 h 41"/>
                  <a:gd name="T58" fmla="*/ 79 w 215"/>
                  <a:gd name="T59" fmla="*/ 7 h 41"/>
                  <a:gd name="T60" fmla="*/ 87 w 215"/>
                  <a:gd name="T61" fmla="*/ 7 h 41"/>
                  <a:gd name="T62" fmla="*/ 94 w 215"/>
                  <a:gd name="T63" fmla="*/ 7 h 41"/>
                  <a:gd name="T64" fmla="*/ 100 w 215"/>
                  <a:gd name="T65" fmla="*/ 5 h 41"/>
                  <a:gd name="T66" fmla="*/ 103 w 215"/>
                  <a:gd name="T67" fmla="*/ 4 h 4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15"/>
                  <a:gd name="T103" fmla="*/ 0 h 41"/>
                  <a:gd name="T104" fmla="*/ 215 w 215"/>
                  <a:gd name="T105" fmla="*/ 41 h 4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15" h="41">
                    <a:moveTo>
                      <a:pt x="206" y="9"/>
                    </a:moveTo>
                    <a:lnTo>
                      <a:pt x="212" y="13"/>
                    </a:lnTo>
                    <a:lnTo>
                      <a:pt x="215" y="18"/>
                    </a:lnTo>
                    <a:lnTo>
                      <a:pt x="215" y="21"/>
                    </a:lnTo>
                    <a:lnTo>
                      <a:pt x="215" y="24"/>
                    </a:lnTo>
                    <a:lnTo>
                      <a:pt x="211" y="32"/>
                    </a:lnTo>
                    <a:lnTo>
                      <a:pt x="202" y="36"/>
                    </a:lnTo>
                    <a:lnTo>
                      <a:pt x="194" y="38"/>
                    </a:lnTo>
                    <a:lnTo>
                      <a:pt x="188" y="38"/>
                    </a:lnTo>
                    <a:lnTo>
                      <a:pt x="182" y="38"/>
                    </a:lnTo>
                    <a:lnTo>
                      <a:pt x="176" y="39"/>
                    </a:lnTo>
                    <a:lnTo>
                      <a:pt x="168" y="39"/>
                    </a:lnTo>
                    <a:lnTo>
                      <a:pt x="162" y="39"/>
                    </a:lnTo>
                    <a:lnTo>
                      <a:pt x="157" y="38"/>
                    </a:lnTo>
                    <a:lnTo>
                      <a:pt x="154" y="38"/>
                    </a:lnTo>
                    <a:lnTo>
                      <a:pt x="147" y="35"/>
                    </a:lnTo>
                    <a:lnTo>
                      <a:pt x="139" y="35"/>
                    </a:lnTo>
                    <a:lnTo>
                      <a:pt x="131" y="35"/>
                    </a:lnTo>
                    <a:lnTo>
                      <a:pt x="125" y="35"/>
                    </a:lnTo>
                    <a:lnTo>
                      <a:pt x="118" y="35"/>
                    </a:lnTo>
                    <a:lnTo>
                      <a:pt x="110" y="35"/>
                    </a:lnTo>
                    <a:lnTo>
                      <a:pt x="104" y="35"/>
                    </a:lnTo>
                    <a:lnTo>
                      <a:pt x="98" y="36"/>
                    </a:lnTo>
                    <a:lnTo>
                      <a:pt x="90" y="36"/>
                    </a:lnTo>
                    <a:lnTo>
                      <a:pt x="84" y="38"/>
                    </a:lnTo>
                    <a:lnTo>
                      <a:pt x="77" y="38"/>
                    </a:lnTo>
                    <a:lnTo>
                      <a:pt x="71" y="39"/>
                    </a:lnTo>
                    <a:lnTo>
                      <a:pt x="63" y="39"/>
                    </a:lnTo>
                    <a:lnTo>
                      <a:pt x="57" y="39"/>
                    </a:lnTo>
                    <a:lnTo>
                      <a:pt x="49" y="39"/>
                    </a:lnTo>
                    <a:lnTo>
                      <a:pt x="43" y="41"/>
                    </a:lnTo>
                    <a:lnTo>
                      <a:pt x="31" y="38"/>
                    </a:lnTo>
                    <a:lnTo>
                      <a:pt x="20" y="33"/>
                    </a:lnTo>
                    <a:lnTo>
                      <a:pt x="10" y="27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7" y="10"/>
                    </a:lnTo>
                    <a:lnTo>
                      <a:pt x="14" y="4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6"/>
                    </a:lnTo>
                    <a:lnTo>
                      <a:pt x="28" y="10"/>
                    </a:lnTo>
                    <a:lnTo>
                      <a:pt x="32" y="15"/>
                    </a:lnTo>
                    <a:lnTo>
                      <a:pt x="35" y="16"/>
                    </a:lnTo>
                    <a:lnTo>
                      <a:pt x="40" y="18"/>
                    </a:lnTo>
                    <a:lnTo>
                      <a:pt x="45" y="19"/>
                    </a:lnTo>
                    <a:lnTo>
                      <a:pt x="52" y="21"/>
                    </a:lnTo>
                    <a:lnTo>
                      <a:pt x="60" y="19"/>
                    </a:lnTo>
                    <a:lnTo>
                      <a:pt x="71" y="18"/>
                    </a:lnTo>
                    <a:lnTo>
                      <a:pt x="83" y="16"/>
                    </a:lnTo>
                    <a:lnTo>
                      <a:pt x="98" y="15"/>
                    </a:lnTo>
                    <a:lnTo>
                      <a:pt x="103" y="12"/>
                    </a:lnTo>
                    <a:lnTo>
                      <a:pt x="110" y="10"/>
                    </a:lnTo>
                    <a:lnTo>
                      <a:pt x="116" y="10"/>
                    </a:lnTo>
                    <a:lnTo>
                      <a:pt x="124" y="12"/>
                    </a:lnTo>
                    <a:lnTo>
                      <a:pt x="130" y="12"/>
                    </a:lnTo>
                    <a:lnTo>
                      <a:pt x="138" y="12"/>
                    </a:lnTo>
                    <a:lnTo>
                      <a:pt x="144" y="13"/>
                    </a:lnTo>
                    <a:lnTo>
                      <a:pt x="153" y="15"/>
                    </a:lnTo>
                    <a:lnTo>
                      <a:pt x="159" y="15"/>
                    </a:lnTo>
                    <a:lnTo>
                      <a:pt x="166" y="15"/>
                    </a:lnTo>
                    <a:lnTo>
                      <a:pt x="174" y="15"/>
                    </a:lnTo>
                    <a:lnTo>
                      <a:pt x="182" y="15"/>
                    </a:lnTo>
                    <a:lnTo>
                      <a:pt x="188" y="15"/>
                    </a:lnTo>
                    <a:lnTo>
                      <a:pt x="194" y="13"/>
                    </a:lnTo>
                    <a:lnTo>
                      <a:pt x="200" y="10"/>
                    </a:lnTo>
                    <a:lnTo>
                      <a:pt x="206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0" name="Freeform 338"/>
              <p:cNvSpPr>
                <a:spLocks/>
              </p:cNvSpPr>
              <p:nvPr/>
            </p:nvSpPr>
            <p:spPr bwMode="auto">
              <a:xfrm>
                <a:off x="852" y="3318"/>
                <a:ext cx="47" cy="243"/>
              </a:xfrm>
              <a:custGeom>
                <a:avLst/>
                <a:gdLst>
                  <a:gd name="T0" fmla="*/ 11 w 95"/>
                  <a:gd name="T1" fmla="*/ 42 h 486"/>
                  <a:gd name="T2" fmla="*/ 11 w 95"/>
                  <a:gd name="T3" fmla="*/ 35 h 486"/>
                  <a:gd name="T4" fmla="*/ 12 w 95"/>
                  <a:gd name="T5" fmla="*/ 29 h 486"/>
                  <a:gd name="T6" fmla="*/ 15 w 95"/>
                  <a:gd name="T7" fmla="*/ 22 h 486"/>
                  <a:gd name="T8" fmla="*/ 17 w 95"/>
                  <a:gd name="T9" fmla="*/ 15 h 486"/>
                  <a:gd name="T10" fmla="*/ 19 w 95"/>
                  <a:gd name="T11" fmla="*/ 9 h 486"/>
                  <a:gd name="T12" fmla="*/ 19 w 95"/>
                  <a:gd name="T13" fmla="*/ 3 h 486"/>
                  <a:gd name="T14" fmla="*/ 14 w 95"/>
                  <a:gd name="T15" fmla="*/ 4 h 486"/>
                  <a:gd name="T16" fmla="*/ 7 w 95"/>
                  <a:gd name="T17" fmla="*/ 14 h 486"/>
                  <a:gd name="T18" fmla="*/ 2 w 95"/>
                  <a:gd name="T19" fmla="*/ 23 h 486"/>
                  <a:gd name="T20" fmla="*/ 0 w 95"/>
                  <a:gd name="T21" fmla="*/ 33 h 486"/>
                  <a:gd name="T22" fmla="*/ 1 w 95"/>
                  <a:gd name="T23" fmla="*/ 41 h 486"/>
                  <a:gd name="T24" fmla="*/ 3 w 95"/>
                  <a:gd name="T25" fmla="*/ 51 h 486"/>
                  <a:gd name="T26" fmla="*/ 6 w 95"/>
                  <a:gd name="T27" fmla="*/ 61 h 486"/>
                  <a:gd name="T28" fmla="*/ 10 w 95"/>
                  <a:gd name="T29" fmla="*/ 71 h 486"/>
                  <a:gd name="T30" fmla="*/ 14 w 95"/>
                  <a:gd name="T31" fmla="*/ 82 h 486"/>
                  <a:gd name="T32" fmla="*/ 17 w 95"/>
                  <a:gd name="T33" fmla="*/ 93 h 486"/>
                  <a:gd name="T34" fmla="*/ 20 w 95"/>
                  <a:gd name="T35" fmla="*/ 102 h 486"/>
                  <a:gd name="T36" fmla="*/ 24 w 95"/>
                  <a:gd name="T37" fmla="*/ 111 h 486"/>
                  <a:gd name="T38" fmla="*/ 26 w 95"/>
                  <a:gd name="T39" fmla="*/ 117 h 486"/>
                  <a:gd name="T40" fmla="*/ 27 w 95"/>
                  <a:gd name="T41" fmla="*/ 123 h 486"/>
                  <a:gd name="T42" fmla="*/ 30 w 95"/>
                  <a:gd name="T43" fmla="*/ 131 h 486"/>
                  <a:gd name="T44" fmla="*/ 33 w 95"/>
                  <a:gd name="T45" fmla="*/ 142 h 486"/>
                  <a:gd name="T46" fmla="*/ 34 w 95"/>
                  <a:gd name="T47" fmla="*/ 154 h 486"/>
                  <a:gd name="T48" fmla="*/ 34 w 95"/>
                  <a:gd name="T49" fmla="*/ 166 h 486"/>
                  <a:gd name="T50" fmla="*/ 33 w 95"/>
                  <a:gd name="T51" fmla="*/ 178 h 486"/>
                  <a:gd name="T52" fmla="*/ 27 w 95"/>
                  <a:gd name="T53" fmla="*/ 189 h 486"/>
                  <a:gd name="T54" fmla="*/ 20 w 95"/>
                  <a:gd name="T55" fmla="*/ 198 h 486"/>
                  <a:gd name="T56" fmla="*/ 14 w 95"/>
                  <a:gd name="T57" fmla="*/ 207 h 486"/>
                  <a:gd name="T58" fmla="*/ 11 w 95"/>
                  <a:gd name="T59" fmla="*/ 214 h 486"/>
                  <a:gd name="T60" fmla="*/ 7 w 95"/>
                  <a:gd name="T61" fmla="*/ 221 h 486"/>
                  <a:gd name="T62" fmla="*/ 4 w 95"/>
                  <a:gd name="T63" fmla="*/ 227 h 486"/>
                  <a:gd name="T64" fmla="*/ 3 w 95"/>
                  <a:gd name="T65" fmla="*/ 234 h 486"/>
                  <a:gd name="T66" fmla="*/ 3 w 95"/>
                  <a:gd name="T67" fmla="*/ 240 h 486"/>
                  <a:gd name="T68" fmla="*/ 4 w 95"/>
                  <a:gd name="T69" fmla="*/ 243 h 486"/>
                  <a:gd name="T70" fmla="*/ 10 w 95"/>
                  <a:gd name="T71" fmla="*/ 240 h 486"/>
                  <a:gd name="T72" fmla="*/ 14 w 95"/>
                  <a:gd name="T73" fmla="*/ 234 h 486"/>
                  <a:gd name="T74" fmla="*/ 16 w 95"/>
                  <a:gd name="T75" fmla="*/ 226 h 486"/>
                  <a:gd name="T76" fmla="*/ 20 w 95"/>
                  <a:gd name="T77" fmla="*/ 217 h 486"/>
                  <a:gd name="T78" fmla="*/ 23 w 95"/>
                  <a:gd name="T79" fmla="*/ 210 h 486"/>
                  <a:gd name="T80" fmla="*/ 30 w 95"/>
                  <a:gd name="T81" fmla="*/ 202 h 486"/>
                  <a:gd name="T82" fmla="*/ 35 w 95"/>
                  <a:gd name="T83" fmla="*/ 195 h 486"/>
                  <a:gd name="T84" fmla="*/ 39 w 95"/>
                  <a:gd name="T85" fmla="*/ 189 h 486"/>
                  <a:gd name="T86" fmla="*/ 43 w 95"/>
                  <a:gd name="T87" fmla="*/ 182 h 486"/>
                  <a:gd name="T88" fmla="*/ 45 w 95"/>
                  <a:gd name="T89" fmla="*/ 176 h 486"/>
                  <a:gd name="T90" fmla="*/ 46 w 95"/>
                  <a:gd name="T91" fmla="*/ 169 h 486"/>
                  <a:gd name="T92" fmla="*/ 47 w 95"/>
                  <a:gd name="T93" fmla="*/ 163 h 486"/>
                  <a:gd name="T94" fmla="*/ 46 w 95"/>
                  <a:gd name="T95" fmla="*/ 155 h 486"/>
                  <a:gd name="T96" fmla="*/ 45 w 95"/>
                  <a:gd name="T97" fmla="*/ 145 h 486"/>
                  <a:gd name="T98" fmla="*/ 41 w 95"/>
                  <a:gd name="T99" fmla="*/ 133 h 486"/>
                  <a:gd name="T100" fmla="*/ 37 w 95"/>
                  <a:gd name="T101" fmla="*/ 119 h 486"/>
                  <a:gd name="T102" fmla="*/ 33 w 95"/>
                  <a:gd name="T103" fmla="*/ 105 h 486"/>
                  <a:gd name="T104" fmla="*/ 27 w 95"/>
                  <a:gd name="T105" fmla="*/ 90 h 486"/>
                  <a:gd name="T106" fmla="*/ 22 w 95"/>
                  <a:gd name="T107" fmla="*/ 75 h 486"/>
                  <a:gd name="T108" fmla="*/ 17 w 95"/>
                  <a:gd name="T109" fmla="*/ 62 h 486"/>
                  <a:gd name="T110" fmla="*/ 14 w 95"/>
                  <a:gd name="T111" fmla="*/ 51 h 486"/>
                  <a:gd name="T112" fmla="*/ 12 w 95"/>
                  <a:gd name="T113" fmla="*/ 46 h 48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95"/>
                  <a:gd name="T172" fmla="*/ 0 h 486"/>
                  <a:gd name="T173" fmla="*/ 95 w 95"/>
                  <a:gd name="T174" fmla="*/ 486 h 48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95" h="486">
                    <a:moveTo>
                      <a:pt x="25" y="92"/>
                    </a:moveTo>
                    <a:lnTo>
                      <a:pt x="22" y="84"/>
                    </a:lnTo>
                    <a:lnTo>
                      <a:pt x="22" y="78"/>
                    </a:lnTo>
                    <a:lnTo>
                      <a:pt x="22" y="70"/>
                    </a:lnTo>
                    <a:lnTo>
                      <a:pt x="23" y="64"/>
                    </a:lnTo>
                    <a:lnTo>
                      <a:pt x="25" y="57"/>
                    </a:lnTo>
                    <a:lnTo>
                      <a:pt x="28" y="49"/>
                    </a:lnTo>
                    <a:lnTo>
                      <a:pt x="31" y="43"/>
                    </a:lnTo>
                    <a:lnTo>
                      <a:pt x="34" y="37"/>
                    </a:lnTo>
                    <a:lnTo>
                      <a:pt x="35" y="31"/>
                    </a:lnTo>
                    <a:lnTo>
                      <a:pt x="38" y="25"/>
                    </a:lnTo>
                    <a:lnTo>
                      <a:pt x="38" y="17"/>
                    </a:lnTo>
                    <a:lnTo>
                      <a:pt x="41" y="14"/>
                    </a:lnTo>
                    <a:lnTo>
                      <a:pt x="38" y="5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2" y="17"/>
                    </a:lnTo>
                    <a:lnTo>
                      <a:pt x="14" y="28"/>
                    </a:lnTo>
                    <a:lnTo>
                      <a:pt x="11" y="37"/>
                    </a:lnTo>
                    <a:lnTo>
                      <a:pt x="5" y="46"/>
                    </a:lnTo>
                    <a:lnTo>
                      <a:pt x="3" y="55"/>
                    </a:lnTo>
                    <a:lnTo>
                      <a:pt x="0" y="66"/>
                    </a:lnTo>
                    <a:lnTo>
                      <a:pt x="2" y="75"/>
                    </a:lnTo>
                    <a:lnTo>
                      <a:pt x="2" y="81"/>
                    </a:lnTo>
                    <a:lnTo>
                      <a:pt x="3" y="90"/>
                    </a:lnTo>
                    <a:lnTo>
                      <a:pt x="6" y="101"/>
                    </a:lnTo>
                    <a:lnTo>
                      <a:pt x="9" y="112"/>
                    </a:lnTo>
                    <a:lnTo>
                      <a:pt x="12" y="121"/>
                    </a:lnTo>
                    <a:lnTo>
                      <a:pt x="15" y="131"/>
                    </a:lnTo>
                    <a:lnTo>
                      <a:pt x="20" y="142"/>
                    </a:lnTo>
                    <a:lnTo>
                      <a:pt x="25" y="154"/>
                    </a:lnTo>
                    <a:lnTo>
                      <a:pt x="28" y="163"/>
                    </a:lnTo>
                    <a:lnTo>
                      <a:pt x="31" y="174"/>
                    </a:lnTo>
                    <a:lnTo>
                      <a:pt x="35" y="185"/>
                    </a:lnTo>
                    <a:lnTo>
                      <a:pt x="38" y="195"/>
                    </a:lnTo>
                    <a:lnTo>
                      <a:pt x="41" y="204"/>
                    </a:lnTo>
                    <a:lnTo>
                      <a:pt x="44" y="214"/>
                    </a:lnTo>
                    <a:lnTo>
                      <a:pt x="49" y="221"/>
                    </a:lnTo>
                    <a:lnTo>
                      <a:pt x="52" y="230"/>
                    </a:lnTo>
                    <a:lnTo>
                      <a:pt x="52" y="233"/>
                    </a:lnTo>
                    <a:lnTo>
                      <a:pt x="54" y="238"/>
                    </a:lnTo>
                    <a:lnTo>
                      <a:pt x="55" y="246"/>
                    </a:lnTo>
                    <a:lnTo>
                      <a:pt x="60" y="255"/>
                    </a:lnTo>
                    <a:lnTo>
                      <a:pt x="61" y="262"/>
                    </a:lnTo>
                    <a:lnTo>
                      <a:pt x="64" y="273"/>
                    </a:lnTo>
                    <a:lnTo>
                      <a:pt x="66" y="284"/>
                    </a:lnTo>
                    <a:lnTo>
                      <a:pt x="69" y="297"/>
                    </a:lnTo>
                    <a:lnTo>
                      <a:pt x="69" y="308"/>
                    </a:lnTo>
                    <a:lnTo>
                      <a:pt x="70" y="320"/>
                    </a:lnTo>
                    <a:lnTo>
                      <a:pt x="69" y="331"/>
                    </a:lnTo>
                    <a:lnTo>
                      <a:pt x="69" y="343"/>
                    </a:lnTo>
                    <a:lnTo>
                      <a:pt x="66" y="355"/>
                    </a:lnTo>
                    <a:lnTo>
                      <a:pt x="61" y="366"/>
                    </a:lnTo>
                    <a:lnTo>
                      <a:pt x="55" y="377"/>
                    </a:lnTo>
                    <a:lnTo>
                      <a:pt x="49" y="387"/>
                    </a:lnTo>
                    <a:lnTo>
                      <a:pt x="40" y="395"/>
                    </a:lnTo>
                    <a:lnTo>
                      <a:pt x="31" y="407"/>
                    </a:lnTo>
                    <a:lnTo>
                      <a:pt x="28" y="413"/>
                    </a:lnTo>
                    <a:lnTo>
                      <a:pt x="25" y="419"/>
                    </a:lnTo>
                    <a:lnTo>
                      <a:pt x="22" y="427"/>
                    </a:lnTo>
                    <a:lnTo>
                      <a:pt x="17" y="434"/>
                    </a:lnTo>
                    <a:lnTo>
                      <a:pt x="14" y="441"/>
                    </a:lnTo>
                    <a:lnTo>
                      <a:pt x="11" y="447"/>
                    </a:lnTo>
                    <a:lnTo>
                      <a:pt x="9" y="454"/>
                    </a:lnTo>
                    <a:lnTo>
                      <a:pt x="8" y="462"/>
                    </a:lnTo>
                    <a:lnTo>
                      <a:pt x="6" y="468"/>
                    </a:lnTo>
                    <a:lnTo>
                      <a:pt x="6" y="474"/>
                    </a:lnTo>
                    <a:lnTo>
                      <a:pt x="6" y="480"/>
                    </a:lnTo>
                    <a:lnTo>
                      <a:pt x="8" y="486"/>
                    </a:lnTo>
                    <a:lnTo>
                      <a:pt x="9" y="485"/>
                    </a:lnTo>
                    <a:lnTo>
                      <a:pt x="14" y="482"/>
                    </a:lnTo>
                    <a:lnTo>
                      <a:pt x="20" y="479"/>
                    </a:lnTo>
                    <a:lnTo>
                      <a:pt x="25" y="477"/>
                    </a:lnTo>
                    <a:lnTo>
                      <a:pt x="28" y="468"/>
                    </a:lnTo>
                    <a:lnTo>
                      <a:pt x="29" y="459"/>
                    </a:lnTo>
                    <a:lnTo>
                      <a:pt x="32" y="451"/>
                    </a:lnTo>
                    <a:lnTo>
                      <a:pt x="37" y="442"/>
                    </a:lnTo>
                    <a:lnTo>
                      <a:pt x="40" y="433"/>
                    </a:lnTo>
                    <a:lnTo>
                      <a:pt x="43" y="425"/>
                    </a:lnTo>
                    <a:lnTo>
                      <a:pt x="47" y="419"/>
                    </a:lnTo>
                    <a:lnTo>
                      <a:pt x="52" y="415"/>
                    </a:lnTo>
                    <a:lnTo>
                      <a:pt x="60" y="404"/>
                    </a:lnTo>
                    <a:lnTo>
                      <a:pt x="66" y="396"/>
                    </a:lnTo>
                    <a:lnTo>
                      <a:pt x="70" y="389"/>
                    </a:lnTo>
                    <a:lnTo>
                      <a:pt x="76" y="383"/>
                    </a:lnTo>
                    <a:lnTo>
                      <a:pt x="79" y="377"/>
                    </a:lnTo>
                    <a:lnTo>
                      <a:pt x="82" y="369"/>
                    </a:lnTo>
                    <a:lnTo>
                      <a:pt x="86" y="363"/>
                    </a:lnTo>
                    <a:lnTo>
                      <a:pt x="90" y="358"/>
                    </a:lnTo>
                    <a:lnTo>
                      <a:pt x="90" y="352"/>
                    </a:lnTo>
                    <a:lnTo>
                      <a:pt x="93" y="345"/>
                    </a:lnTo>
                    <a:lnTo>
                      <a:pt x="93" y="338"/>
                    </a:lnTo>
                    <a:lnTo>
                      <a:pt x="95" y="332"/>
                    </a:lnTo>
                    <a:lnTo>
                      <a:pt x="95" y="325"/>
                    </a:lnTo>
                    <a:lnTo>
                      <a:pt x="95" y="317"/>
                    </a:lnTo>
                    <a:lnTo>
                      <a:pt x="93" y="310"/>
                    </a:lnTo>
                    <a:lnTo>
                      <a:pt x="93" y="302"/>
                    </a:lnTo>
                    <a:lnTo>
                      <a:pt x="90" y="290"/>
                    </a:lnTo>
                    <a:lnTo>
                      <a:pt x="86" y="279"/>
                    </a:lnTo>
                    <a:lnTo>
                      <a:pt x="82" y="265"/>
                    </a:lnTo>
                    <a:lnTo>
                      <a:pt x="79" y="252"/>
                    </a:lnTo>
                    <a:lnTo>
                      <a:pt x="75" y="238"/>
                    </a:lnTo>
                    <a:lnTo>
                      <a:pt x="70" y="224"/>
                    </a:lnTo>
                    <a:lnTo>
                      <a:pt x="66" y="209"/>
                    </a:lnTo>
                    <a:lnTo>
                      <a:pt x="63" y="195"/>
                    </a:lnTo>
                    <a:lnTo>
                      <a:pt x="55" y="180"/>
                    </a:lnTo>
                    <a:lnTo>
                      <a:pt x="50" y="165"/>
                    </a:lnTo>
                    <a:lnTo>
                      <a:pt x="44" y="150"/>
                    </a:lnTo>
                    <a:lnTo>
                      <a:pt x="41" y="137"/>
                    </a:lnTo>
                    <a:lnTo>
                      <a:pt x="35" y="125"/>
                    </a:lnTo>
                    <a:lnTo>
                      <a:pt x="31" y="113"/>
                    </a:lnTo>
                    <a:lnTo>
                      <a:pt x="28" y="101"/>
                    </a:lnTo>
                    <a:lnTo>
                      <a:pt x="25" y="9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1" name="Freeform 339"/>
              <p:cNvSpPr>
                <a:spLocks/>
              </p:cNvSpPr>
              <p:nvPr/>
            </p:nvSpPr>
            <p:spPr bwMode="auto">
              <a:xfrm>
                <a:off x="1084" y="3040"/>
                <a:ext cx="84" cy="502"/>
              </a:xfrm>
              <a:custGeom>
                <a:avLst/>
                <a:gdLst>
                  <a:gd name="T0" fmla="*/ 21 w 167"/>
                  <a:gd name="T1" fmla="*/ 64 h 1002"/>
                  <a:gd name="T2" fmla="*/ 24 w 167"/>
                  <a:gd name="T3" fmla="*/ 46 h 1002"/>
                  <a:gd name="T4" fmla="*/ 27 w 167"/>
                  <a:gd name="T5" fmla="*/ 29 h 1002"/>
                  <a:gd name="T6" fmla="*/ 28 w 167"/>
                  <a:gd name="T7" fmla="*/ 14 h 1002"/>
                  <a:gd name="T8" fmla="*/ 29 w 167"/>
                  <a:gd name="T9" fmla="*/ 4 h 1002"/>
                  <a:gd name="T10" fmla="*/ 27 w 167"/>
                  <a:gd name="T11" fmla="*/ 0 h 1002"/>
                  <a:gd name="T12" fmla="*/ 21 w 167"/>
                  <a:gd name="T13" fmla="*/ 2 h 1002"/>
                  <a:gd name="T14" fmla="*/ 17 w 167"/>
                  <a:gd name="T15" fmla="*/ 14 h 1002"/>
                  <a:gd name="T16" fmla="*/ 13 w 167"/>
                  <a:gd name="T17" fmla="*/ 38 h 1002"/>
                  <a:gd name="T18" fmla="*/ 10 w 167"/>
                  <a:gd name="T19" fmla="*/ 64 h 1002"/>
                  <a:gd name="T20" fmla="*/ 5 w 167"/>
                  <a:gd name="T21" fmla="*/ 92 h 1002"/>
                  <a:gd name="T22" fmla="*/ 2 w 167"/>
                  <a:gd name="T23" fmla="*/ 121 h 1002"/>
                  <a:gd name="T24" fmla="*/ 2 w 167"/>
                  <a:gd name="T25" fmla="*/ 151 h 1002"/>
                  <a:gd name="T26" fmla="*/ 1 w 167"/>
                  <a:gd name="T27" fmla="*/ 164 h 1002"/>
                  <a:gd name="T28" fmla="*/ 0 w 167"/>
                  <a:gd name="T29" fmla="*/ 181 h 1002"/>
                  <a:gd name="T30" fmla="*/ 0 w 167"/>
                  <a:gd name="T31" fmla="*/ 197 h 1002"/>
                  <a:gd name="T32" fmla="*/ 0 w 167"/>
                  <a:gd name="T33" fmla="*/ 214 h 1002"/>
                  <a:gd name="T34" fmla="*/ 1 w 167"/>
                  <a:gd name="T35" fmla="*/ 229 h 1002"/>
                  <a:gd name="T36" fmla="*/ 4 w 167"/>
                  <a:gd name="T37" fmla="*/ 261 h 1002"/>
                  <a:gd name="T38" fmla="*/ 8 w 167"/>
                  <a:gd name="T39" fmla="*/ 297 h 1002"/>
                  <a:gd name="T40" fmla="*/ 13 w 167"/>
                  <a:gd name="T41" fmla="*/ 332 h 1002"/>
                  <a:gd name="T42" fmla="*/ 21 w 167"/>
                  <a:gd name="T43" fmla="*/ 367 h 1002"/>
                  <a:gd name="T44" fmla="*/ 31 w 167"/>
                  <a:gd name="T45" fmla="*/ 405 h 1002"/>
                  <a:gd name="T46" fmla="*/ 42 w 167"/>
                  <a:gd name="T47" fmla="*/ 436 h 1002"/>
                  <a:gd name="T48" fmla="*/ 48 w 167"/>
                  <a:gd name="T49" fmla="*/ 455 h 1002"/>
                  <a:gd name="T50" fmla="*/ 56 w 167"/>
                  <a:gd name="T51" fmla="*/ 474 h 1002"/>
                  <a:gd name="T52" fmla="*/ 64 w 167"/>
                  <a:gd name="T53" fmla="*/ 491 h 1002"/>
                  <a:gd name="T54" fmla="*/ 73 w 167"/>
                  <a:gd name="T55" fmla="*/ 500 h 1002"/>
                  <a:gd name="T56" fmla="*/ 83 w 167"/>
                  <a:gd name="T57" fmla="*/ 500 h 1002"/>
                  <a:gd name="T58" fmla="*/ 84 w 167"/>
                  <a:gd name="T59" fmla="*/ 487 h 1002"/>
                  <a:gd name="T60" fmla="*/ 79 w 167"/>
                  <a:gd name="T61" fmla="*/ 488 h 1002"/>
                  <a:gd name="T62" fmla="*/ 76 w 167"/>
                  <a:gd name="T63" fmla="*/ 489 h 1002"/>
                  <a:gd name="T64" fmla="*/ 71 w 167"/>
                  <a:gd name="T65" fmla="*/ 481 h 1002"/>
                  <a:gd name="T66" fmla="*/ 60 w 167"/>
                  <a:gd name="T67" fmla="*/ 453 h 1002"/>
                  <a:gd name="T68" fmla="*/ 46 w 167"/>
                  <a:gd name="T69" fmla="*/ 410 h 1002"/>
                  <a:gd name="T70" fmla="*/ 32 w 167"/>
                  <a:gd name="T71" fmla="*/ 359 h 1002"/>
                  <a:gd name="T72" fmla="*/ 21 w 167"/>
                  <a:gd name="T73" fmla="*/ 309 h 1002"/>
                  <a:gd name="T74" fmla="*/ 17 w 167"/>
                  <a:gd name="T75" fmla="*/ 276 h 1002"/>
                  <a:gd name="T76" fmla="*/ 15 w 167"/>
                  <a:gd name="T77" fmla="*/ 266 h 1002"/>
                  <a:gd name="T78" fmla="*/ 14 w 167"/>
                  <a:gd name="T79" fmla="*/ 257 h 1002"/>
                  <a:gd name="T80" fmla="*/ 13 w 167"/>
                  <a:gd name="T81" fmla="*/ 247 h 1002"/>
                  <a:gd name="T82" fmla="*/ 12 w 167"/>
                  <a:gd name="T83" fmla="*/ 238 h 1002"/>
                  <a:gd name="T84" fmla="*/ 12 w 167"/>
                  <a:gd name="T85" fmla="*/ 229 h 1002"/>
                  <a:gd name="T86" fmla="*/ 10 w 167"/>
                  <a:gd name="T87" fmla="*/ 198 h 1002"/>
                  <a:gd name="T88" fmla="*/ 10 w 167"/>
                  <a:gd name="T89" fmla="*/ 170 h 1002"/>
                  <a:gd name="T90" fmla="*/ 12 w 167"/>
                  <a:gd name="T91" fmla="*/ 142 h 1002"/>
                  <a:gd name="T92" fmla="*/ 15 w 167"/>
                  <a:gd name="T93" fmla="*/ 114 h 1002"/>
                  <a:gd name="T94" fmla="*/ 18 w 167"/>
                  <a:gd name="T95" fmla="*/ 86 h 100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67"/>
                  <a:gd name="T145" fmla="*/ 0 h 1002"/>
                  <a:gd name="T146" fmla="*/ 167 w 167"/>
                  <a:gd name="T147" fmla="*/ 1002 h 100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67" h="1002">
                    <a:moveTo>
                      <a:pt x="39" y="152"/>
                    </a:moveTo>
                    <a:lnTo>
                      <a:pt x="39" y="140"/>
                    </a:lnTo>
                    <a:lnTo>
                      <a:pt x="41" y="128"/>
                    </a:lnTo>
                    <a:lnTo>
                      <a:pt x="42" y="116"/>
                    </a:lnTo>
                    <a:lnTo>
                      <a:pt x="45" y="103"/>
                    </a:lnTo>
                    <a:lnTo>
                      <a:pt x="47" y="91"/>
                    </a:lnTo>
                    <a:lnTo>
                      <a:pt x="48" y="79"/>
                    </a:lnTo>
                    <a:lnTo>
                      <a:pt x="50" y="68"/>
                    </a:lnTo>
                    <a:lnTo>
                      <a:pt x="53" y="58"/>
                    </a:lnTo>
                    <a:lnTo>
                      <a:pt x="53" y="46"/>
                    </a:lnTo>
                    <a:lnTo>
                      <a:pt x="55" y="36"/>
                    </a:lnTo>
                    <a:lnTo>
                      <a:pt x="56" y="27"/>
                    </a:lnTo>
                    <a:lnTo>
                      <a:pt x="58" y="21"/>
                    </a:lnTo>
                    <a:lnTo>
                      <a:pt x="58" y="14"/>
                    </a:lnTo>
                    <a:lnTo>
                      <a:pt x="58" y="7"/>
                    </a:lnTo>
                    <a:lnTo>
                      <a:pt x="58" y="4"/>
                    </a:lnTo>
                    <a:lnTo>
                      <a:pt x="58" y="1"/>
                    </a:lnTo>
                    <a:lnTo>
                      <a:pt x="53" y="0"/>
                    </a:lnTo>
                    <a:lnTo>
                      <a:pt x="48" y="0"/>
                    </a:lnTo>
                    <a:lnTo>
                      <a:pt x="44" y="0"/>
                    </a:lnTo>
                    <a:lnTo>
                      <a:pt x="41" y="3"/>
                    </a:lnTo>
                    <a:lnTo>
                      <a:pt x="38" y="6"/>
                    </a:lnTo>
                    <a:lnTo>
                      <a:pt x="36" y="14"/>
                    </a:lnTo>
                    <a:lnTo>
                      <a:pt x="33" y="27"/>
                    </a:lnTo>
                    <a:lnTo>
                      <a:pt x="32" y="43"/>
                    </a:lnTo>
                    <a:lnTo>
                      <a:pt x="29" y="59"/>
                    </a:lnTo>
                    <a:lnTo>
                      <a:pt x="26" y="76"/>
                    </a:lnTo>
                    <a:lnTo>
                      <a:pt x="23" y="93"/>
                    </a:lnTo>
                    <a:lnTo>
                      <a:pt x="21" y="111"/>
                    </a:lnTo>
                    <a:lnTo>
                      <a:pt x="20" y="128"/>
                    </a:lnTo>
                    <a:lnTo>
                      <a:pt x="17" y="148"/>
                    </a:lnTo>
                    <a:lnTo>
                      <a:pt x="13" y="166"/>
                    </a:lnTo>
                    <a:lnTo>
                      <a:pt x="10" y="184"/>
                    </a:lnTo>
                    <a:lnTo>
                      <a:pt x="9" y="204"/>
                    </a:lnTo>
                    <a:lnTo>
                      <a:pt x="6" y="222"/>
                    </a:lnTo>
                    <a:lnTo>
                      <a:pt x="4" y="241"/>
                    </a:lnTo>
                    <a:lnTo>
                      <a:pt x="3" y="262"/>
                    </a:lnTo>
                    <a:lnTo>
                      <a:pt x="3" y="282"/>
                    </a:lnTo>
                    <a:lnTo>
                      <a:pt x="3" y="301"/>
                    </a:lnTo>
                    <a:lnTo>
                      <a:pt x="1" y="309"/>
                    </a:lnTo>
                    <a:lnTo>
                      <a:pt x="1" y="318"/>
                    </a:lnTo>
                    <a:lnTo>
                      <a:pt x="1" y="327"/>
                    </a:lnTo>
                    <a:lnTo>
                      <a:pt x="1" y="340"/>
                    </a:lnTo>
                    <a:lnTo>
                      <a:pt x="0" y="349"/>
                    </a:lnTo>
                    <a:lnTo>
                      <a:pt x="0" y="361"/>
                    </a:lnTo>
                    <a:lnTo>
                      <a:pt x="0" y="372"/>
                    </a:lnTo>
                    <a:lnTo>
                      <a:pt x="0" y="384"/>
                    </a:lnTo>
                    <a:lnTo>
                      <a:pt x="0" y="394"/>
                    </a:lnTo>
                    <a:lnTo>
                      <a:pt x="0" y="407"/>
                    </a:lnTo>
                    <a:lnTo>
                      <a:pt x="0" y="417"/>
                    </a:lnTo>
                    <a:lnTo>
                      <a:pt x="0" y="428"/>
                    </a:lnTo>
                    <a:lnTo>
                      <a:pt x="0" y="439"/>
                    </a:lnTo>
                    <a:lnTo>
                      <a:pt x="0" y="449"/>
                    </a:lnTo>
                    <a:lnTo>
                      <a:pt x="1" y="458"/>
                    </a:lnTo>
                    <a:lnTo>
                      <a:pt x="3" y="469"/>
                    </a:lnTo>
                    <a:lnTo>
                      <a:pt x="6" y="493"/>
                    </a:lnTo>
                    <a:lnTo>
                      <a:pt x="7" y="521"/>
                    </a:lnTo>
                    <a:lnTo>
                      <a:pt x="9" y="544"/>
                    </a:lnTo>
                    <a:lnTo>
                      <a:pt x="12" y="570"/>
                    </a:lnTo>
                    <a:lnTo>
                      <a:pt x="15" y="592"/>
                    </a:lnTo>
                    <a:lnTo>
                      <a:pt x="20" y="617"/>
                    </a:lnTo>
                    <a:lnTo>
                      <a:pt x="23" y="640"/>
                    </a:lnTo>
                    <a:lnTo>
                      <a:pt x="26" y="662"/>
                    </a:lnTo>
                    <a:lnTo>
                      <a:pt x="29" y="685"/>
                    </a:lnTo>
                    <a:lnTo>
                      <a:pt x="35" y="710"/>
                    </a:lnTo>
                    <a:lnTo>
                      <a:pt x="41" y="733"/>
                    </a:lnTo>
                    <a:lnTo>
                      <a:pt x="47" y="758"/>
                    </a:lnTo>
                    <a:lnTo>
                      <a:pt x="53" y="781"/>
                    </a:lnTo>
                    <a:lnTo>
                      <a:pt x="62" y="809"/>
                    </a:lnTo>
                    <a:lnTo>
                      <a:pt x="71" y="835"/>
                    </a:lnTo>
                    <a:lnTo>
                      <a:pt x="82" y="864"/>
                    </a:lnTo>
                    <a:lnTo>
                      <a:pt x="84" y="871"/>
                    </a:lnTo>
                    <a:lnTo>
                      <a:pt x="88" y="883"/>
                    </a:lnTo>
                    <a:lnTo>
                      <a:pt x="91" y="896"/>
                    </a:lnTo>
                    <a:lnTo>
                      <a:pt x="96" y="909"/>
                    </a:lnTo>
                    <a:lnTo>
                      <a:pt x="100" y="921"/>
                    </a:lnTo>
                    <a:lnTo>
                      <a:pt x="105" y="934"/>
                    </a:lnTo>
                    <a:lnTo>
                      <a:pt x="111" y="947"/>
                    </a:lnTo>
                    <a:lnTo>
                      <a:pt x="117" y="960"/>
                    </a:lnTo>
                    <a:lnTo>
                      <a:pt x="122" y="970"/>
                    </a:lnTo>
                    <a:lnTo>
                      <a:pt x="128" y="981"/>
                    </a:lnTo>
                    <a:lnTo>
                      <a:pt x="134" y="988"/>
                    </a:lnTo>
                    <a:lnTo>
                      <a:pt x="140" y="996"/>
                    </a:lnTo>
                    <a:lnTo>
                      <a:pt x="146" y="999"/>
                    </a:lnTo>
                    <a:lnTo>
                      <a:pt x="152" y="1002"/>
                    </a:lnTo>
                    <a:lnTo>
                      <a:pt x="160" y="1001"/>
                    </a:lnTo>
                    <a:lnTo>
                      <a:pt x="166" y="998"/>
                    </a:lnTo>
                    <a:lnTo>
                      <a:pt x="166" y="991"/>
                    </a:lnTo>
                    <a:lnTo>
                      <a:pt x="167" y="982"/>
                    </a:lnTo>
                    <a:lnTo>
                      <a:pt x="167" y="972"/>
                    </a:lnTo>
                    <a:lnTo>
                      <a:pt x="167" y="967"/>
                    </a:lnTo>
                    <a:lnTo>
                      <a:pt x="161" y="972"/>
                    </a:lnTo>
                    <a:lnTo>
                      <a:pt x="158" y="975"/>
                    </a:lnTo>
                    <a:lnTo>
                      <a:pt x="155" y="978"/>
                    </a:lnTo>
                    <a:lnTo>
                      <a:pt x="152" y="976"/>
                    </a:lnTo>
                    <a:lnTo>
                      <a:pt x="152" y="975"/>
                    </a:lnTo>
                    <a:lnTo>
                      <a:pt x="146" y="970"/>
                    </a:lnTo>
                    <a:lnTo>
                      <a:pt x="141" y="961"/>
                    </a:lnTo>
                    <a:lnTo>
                      <a:pt x="134" y="946"/>
                    </a:lnTo>
                    <a:lnTo>
                      <a:pt x="128" y="928"/>
                    </a:lnTo>
                    <a:lnTo>
                      <a:pt x="119" y="905"/>
                    </a:lnTo>
                    <a:lnTo>
                      <a:pt x="109" y="879"/>
                    </a:lnTo>
                    <a:lnTo>
                      <a:pt x="100" y="851"/>
                    </a:lnTo>
                    <a:lnTo>
                      <a:pt x="91" y="819"/>
                    </a:lnTo>
                    <a:lnTo>
                      <a:pt x="82" y="786"/>
                    </a:lnTo>
                    <a:lnTo>
                      <a:pt x="73" y="752"/>
                    </a:lnTo>
                    <a:lnTo>
                      <a:pt x="64" y="717"/>
                    </a:lnTo>
                    <a:lnTo>
                      <a:pt x="56" y="684"/>
                    </a:lnTo>
                    <a:lnTo>
                      <a:pt x="47" y="649"/>
                    </a:lnTo>
                    <a:lnTo>
                      <a:pt x="42" y="617"/>
                    </a:lnTo>
                    <a:lnTo>
                      <a:pt x="36" y="585"/>
                    </a:lnTo>
                    <a:lnTo>
                      <a:pt x="33" y="556"/>
                    </a:lnTo>
                    <a:lnTo>
                      <a:pt x="33" y="550"/>
                    </a:lnTo>
                    <a:lnTo>
                      <a:pt x="32" y="544"/>
                    </a:lnTo>
                    <a:lnTo>
                      <a:pt x="30" y="538"/>
                    </a:lnTo>
                    <a:lnTo>
                      <a:pt x="30" y="531"/>
                    </a:lnTo>
                    <a:lnTo>
                      <a:pt x="29" y="524"/>
                    </a:lnTo>
                    <a:lnTo>
                      <a:pt x="29" y="518"/>
                    </a:lnTo>
                    <a:lnTo>
                      <a:pt x="27" y="512"/>
                    </a:lnTo>
                    <a:lnTo>
                      <a:pt x="27" y="507"/>
                    </a:lnTo>
                    <a:lnTo>
                      <a:pt x="26" y="499"/>
                    </a:lnTo>
                    <a:lnTo>
                      <a:pt x="26" y="493"/>
                    </a:lnTo>
                    <a:lnTo>
                      <a:pt x="24" y="487"/>
                    </a:lnTo>
                    <a:lnTo>
                      <a:pt x="24" y="481"/>
                    </a:lnTo>
                    <a:lnTo>
                      <a:pt x="23" y="475"/>
                    </a:lnTo>
                    <a:lnTo>
                      <a:pt x="23" y="469"/>
                    </a:lnTo>
                    <a:lnTo>
                      <a:pt x="23" y="461"/>
                    </a:lnTo>
                    <a:lnTo>
                      <a:pt x="23" y="457"/>
                    </a:lnTo>
                    <a:lnTo>
                      <a:pt x="20" y="436"/>
                    </a:lnTo>
                    <a:lnTo>
                      <a:pt x="20" y="416"/>
                    </a:lnTo>
                    <a:lnTo>
                      <a:pt x="20" y="396"/>
                    </a:lnTo>
                    <a:lnTo>
                      <a:pt x="20" y="378"/>
                    </a:lnTo>
                    <a:lnTo>
                      <a:pt x="20" y="358"/>
                    </a:lnTo>
                    <a:lnTo>
                      <a:pt x="20" y="340"/>
                    </a:lnTo>
                    <a:lnTo>
                      <a:pt x="21" y="321"/>
                    </a:lnTo>
                    <a:lnTo>
                      <a:pt x="23" y="303"/>
                    </a:lnTo>
                    <a:lnTo>
                      <a:pt x="23" y="283"/>
                    </a:lnTo>
                    <a:lnTo>
                      <a:pt x="26" y="265"/>
                    </a:lnTo>
                    <a:lnTo>
                      <a:pt x="26" y="247"/>
                    </a:lnTo>
                    <a:lnTo>
                      <a:pt x="29" y="228"/>
                    </a:lnTo>
                    <a:lnTo>
                      <a:pt x="32" y="210"/>
                    </a:lnTo>
                    <a:lnTo>
                      <a:pt x="33" y="190"/>
                    </a:lnTo>
                    <a:lnTo>
                      <a:pt x="36" y="172"/>
                    </a:lnTo>
                    <a:lnTo>
                      <a:pt x="39" y="1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2" name="Freeform 340"/>
              <p:cNvSpPr>
                <a:spLocks/>
              </p:cNvSpPr>
              <p:nvPr/>
            </p:nvSpPr>
            <p:spPr bwMode="auto">
              <a:xfrm>
                <a:off x="1005" y="3242"/>
                <a:ext cx="89" cy="59"/>
              </a:xfrm>
              <a:custGeom>
                <a:avLst/>
                <a:gdLst>
                  <a:gd name="T0" fmla="*/ 2 w 179"/>
                  <a:gd name="T1" fmla="*/ 0 h 117"/>
                  <a:gd name="T2" fmla="*/ 5 w 179"/>
                  <a:gd name="T3" fmla="*/ 3 h 117"/>
                  <a:gd name="T4" fmla="*/ 9 w 179"/>
                  <a:gd name="T5" fmla="*/ 7 h 117"/>
                  <a:gd name="T6" fmla="*/ 13 w 179"/>
                  <a:gd name="T7" fmla="*/ 11 h 117"/>
                  <a:gd name="T8" fmla="*/ 18 w 179"/>
                  <a:gd name="T9" fmla="*/ 15 h 117"/>
                  <a:gd name="T10" fmla="*/ 24 w 179"/>
                  <a:gd name="T11" fmla="*/ 19 h 117"/>
                  <a:gd name="T12" fmla="*/ 29 w 179"/>
                  <a:gd name="T13" fmla="*/ 22 h 117"/>
                  <a:gd name="T14" fmla="*/ 34 w 179"/>
                  <a:gd name="T15" fmla="*/ 26 h 117"/>
                  <a:gd name="T16" fmla="*/ 40 w 179"/>
                  <a:gd name="T17" fmla="*/ 30 h 117"/>
                  <a:gd name="T18" fmla="*/ 46 w 179"/>
                  <a:gd name="T19" fmla="*/ 34 h 117"/>
                  <a:gd name="T20" fmla="*/ 52 w 179"/>
                  <a:gd name="T21" fmla="*/ 37 h 117"/>
                  <a:gd name="T22" fmla="*/ 58 w 179"/>
                  <a:gd name="T23" fmla="*/ 40 h 117"/>
                  <a:gd name="T24" fmla="*/ 64 w 179"/>
                  <a:gd name="T25" fmla="*/ 43 h 117"/>
                  <a:gd name="T26" fmla="*/ 70 w 179"/>
                  <a:gd name="T27" fmla="*/ 45 h 117"/>
                  <a:gd name="T28" fmla="*/ 76 w 179"/>
                  <a:gd name="T29" fmla="*/ 47 h 117"/>
                  <a:gd name="T30" fmla="*/ 82 w 179"/>
                  <a:gd name="T31" fmla="*/ 49 h 117"/>
                  <a:gd name="T32" fmla="*/ 88 w 179"/>
                  <a:gd name="T33" fmla="*/ 50 h 117"/>
                  <a:gd name="T34" fmla="*/ 88 w 179"/>
                  <a:gd name="T35" fmla="*/ 53 h 117"/>
                  <a:gd name="T36" fmla="*/ 89 w 179"/>
                  <a:gd name="T37" fmla="*/ 57 h 117"/>
                  <a:gd name="T38" fmla="*/ 84 w 179"/>
                  <a:gd name="T39" fmla="*/ 59 h 117"/>
                  <a:gd name="T40" fmla="*/ 81 w 179"/>
                  <a:gd name="T41" fmla="*/ 59 h 117"/>
                  <a:gd name="T42" fmla="*/ 78 w 179"/>
                  <a:gd name="T43" fmla="*/ 59 h 117"/>
                  <a:gd name="T44" fmla="*/ 75 w 179"/>
                  <a:gd name="T45" fmla="*/ 59 h 117"/>
                  <a:gd name="T46" fmla="*/ 72 w 179"/>
                  <a:gd name="T47" fmla="*/ 57 h 117"/>
                  <a:gd name="T48" fmla="*/ 70 w 179"/>
                  <a:gd name="T49" fmla="*/ 56 h 117"/>
                  <a:gd name="T50" fmla="*/ 66 w 179"/>
                  <a:gd name="T51" fmla="*/ 55 h 117"/>
                  <a:gd name="T52" fmla="*/ 62 w 179"/>
                  <a:gd name="T53" fmla="*/ 54 h 117"/>
                  <a:gd name="T54" fmla="*/ 58 w 179"/>
                  <a:gd name="T55" fmla="*/ 53 h 117"/>
                  <a:gd name="T56" fmla="*/ 53 w 179"/>
                  <a:gd name="T57" fmla="*/ 50 h 117"/>
                  <a:gd name="T58" fmla="*/ 50 w 179"/>
                  <a:gd name="T59" fmla="*/ 48 h 117"/>
                  <a:gd name="T60" fmla="*/ 47 w 179"/>
                  <a:gd name="T61" fmla="*/ 46 h 117"/>
                  <a:gd name="T62" fmla="*/ 44 w 179"/>
                  <a:gd name="T63" fmla="*/ 44 h 117"/>
                  <a:gd name="T64" fmla="*/ 42 w 179"/>
                  <a:gd name="T65" fmla="*/ 43 h 117"/>
                  <a:gd name="T66" fmla="*/ 39 w 179"/>
                  <a:gd name="T67" fmla="*/ 40 h 117"/>
                  <a:gd name="T68" fmla="*/ 36 w 179"/>
                  <a:gd name="T69" fmla="*/ 39 h 117"/>
                  <a:gd name="T70" fmla="*/ 32 w 179"/>
                  <a:gd name="T71" fmla="*/ 37 h 117"/>
                  <a:gd name="T72" fmla="*/ 30 w 179"/>
                  <a:gd name="T73" fmla="*/ 35 h 117"/>
                  <a:gd name="T74" fmla="*/ 24 w 179"/>
                  <a:gd name="T75" fmla="*/ 31 h 117"/>
                  <a:gd name="T76" fmla="*/ 21 w 179"/>
                  <a:gd name="T77" fmla="*/ 29 h 117"/>
                  <a:gd name="T78" fmla="*/ 17 w 179"/>
                  <a:gd name="T79" fmla="*/ 26 h 117"/>
                  <a:gd name="T80" fmla="*/ 13 w 179"/>
                  <a:gd name="T81" fmla="*/ 24 h 117"/>
                  <a:gd name="T82" fmla="*/ 9 w 179"/>
                  <a:gd name="T83" fmla="*/ 19 h 117"/>
                  <a:gd name="T84" fmla="*/ 6 w 179"/>
                  <a:gd name="T85" fmla="*/ 15 h 117"/>
                  <a:gd name="T86" fmla="*/ 2 w 179"/>
                  <a:gd name="T87" fmla="*/ 11 h 117"/>
                  <a:gd name="T88" fmla="*/ 1 w 179"/>
                  <a:gd name="T89" fmla="*/ 7 h 117"/>
                  <a:gd name="T90" fmla="*/ 0 w 179"/>
                  <a:gd name="T91" fmla="*/ 3 h 117"/>
                  <a:gd name="T92" fmla="*/ 2 w 179"/>
                  <a:gd name="T93" fmla="*/ 0 h 117"/>
                  <a:gd name="T94" fmla="*/ 2 w 179"/>
                  <a:gd name="T95" fmla="*/ 0 h 11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79"/>
                  <a:gd name="T145" fmla="*/ 0 h 117"/>
                  <a:gd name="T146" fmla="*/ 179 w 179"/>
                  <a:gd name="T147" fmla="*/ 117 h 11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79" h="117">
                    <a:moveTo>
                      <a:pt x="5" y="0"/>
                    </a:moveTo>
                    <a:lnTo>
                      <a:pt x="11" y="6"/>
                    </a:lnTo>
                    <a:lnTo>
                      <a:pt x="19" y="13"/>
                    </a:lnTo>
                    <a:lnTo>
                      <a:pt x="26" y="21"/>
                    </a:lnTo>
                    <a:lnTo>
                      <a:pt x="37" y="30"/>
                    </a:lnTo>
                    <a:lnTo>
                      <a:pt x="48" y="38"/>
                    </a:lnTo>
                    <a:lnTo>
                      <a:pt x="58" y="44"/>
                    </a:lnTo>
                    <a:lnTo>
                      <a:pt x="69" y="51"/>
                    </a:lnTo>
                    <a:lnTo>
                      <a:pt x="81" y="60"/>
                    </a:lnTo>
                    <a:lnTo>
                      <a:pt x="92" y="67"/>
                    </a:lnTo>
                    <a:lnTo>
                      <a:pt x="104" y="74"/>
                    </a:lnTo>
                    <a:lnTo>
                      <a:pt x="116" y="79"/>
                    </a:lnTo>
                    <a:lnTo>
                      <a:pt x="128" y="85"/>
                    </a:lnTo>
                    <a:lnTo>
                      <a:pt x="140" y="89"/>
                    </a:lnTo>
                    <a:lnTo>
                      <a:pt x="153" y="94"/>
                    </a:lnTo>
                    <a:lnTo>
                      <a:pt x="165" y="97"/>
                    </a:lnTo>
                    <a:lnTo>
                      <a:pt x="177" y="100"/>
                    </a:lnTo>
                    <a:lnTo>
                      <a:pt x="177" y="106"/>
                    </a:lnTo>
                    <a:lnTo>
                      <a:pt x="179" y="114"/>
                    </a:lnTo>
                    <a:lnTo>
                      <a:pt x="168" y="117"/>
                    </a:lnTo>
                    <a:lnTo>
                      <a:pt x="162" y="117"/>
                    </a:lnTo>
                    <a:lnTo>
                      <a:pt x="156" y="117"/>
                    </a:lnTo>
                    <a:lnTo>
                      <a:pt x="151" y="117"/>
                    </a:lnTo>
                    <a:lnTo>
                      <a:pt x="145" y="114"/>
                    </a:lnTo>
                    <a:lnTo>
                      <a:pt x="140" y="112"/>
                    </a:lnTo>
                    <a:lnTo>
                      <a:pt x="133" y="109"/>
                    </a:lnTo>
                    <a:lnTo>
                      <a:pt x="125" y="108"/>
                    </a:lnTo>
                    <a:lnTo>
                      <a:pt x="116" y="105"/>
                    </a:lnTo>
                    <a:lnTo>
                      <a:pt x="107" y="99"/>
                    </a:lnTo>
                    <a:lnTo>
                      <a:pt x="101" y="95"/>
                    </a:lnTo>
                    <a:lnTo>
                      <a:pt x="95" y="92"/>
                    </a:lnTo>
                    <a:lnTo>
                      <a:pt x="89" y="88"/>
                    </a:lnTo>
                    <a:lnTo>
                      <a:pt x="84" y="85"/>
                    </a:lnTo>
                    <a:lnTo>
                      <a:pt x="78" y="80"/>
                    </a:lnTo>
                    <a:lnTo>
                      <a:pt x="72" y="77"/>
                    </a:lnTo>
                    <a:lnTo>
                      <a:pt x="64" y="73"/>
                    </a:lnTo>
                    <a:lnTo>
                      <a:pt x="60" y="70"/>
                    </a:lnTo>
                    <a:lnTo>
                      <a:pt x="49" y="62"/>
                    </a:lnTo>
                    <a:lnTo>
                      <a:pt x="43" y="57"/>
                    </a:lnTo>
                    <a:lnTo>
                      <a:pt x="34" y="51"/>
                    </a:lnTo>
                    <a:lnTo>
                      <a:pt x="26" y="47"/>
                    </a:lnTo>
                    <a:lnTo>
                      <a:pt x="19" y="38"/>
                    </a:lnTo>
                    <a:lnTo>
                      <a:pt x="13" y="30"/>
                    </a:lnTo>
                    <a:lnTo>
                      <a:pt x="5" y="22"/>
                    </a:lnTo>
                    <a:lnTo>
                      <a:pt x="2" y="13"/>
                    </a:ln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3" name="Freeform 341"/>
              <p:cNvSpPr>
                <a:spLocks/>
              </p:cNvSpPr>
              <p:nvPr/>
            </p:nvSpPr>
            <p:spPr bwMode="auto">
              <a:xfrm>
                <a:off x="911" y="3341"/>
                <a:ext cx="19" cy="143"/>
              </a:xfrm>
              <a:custGeom>
                <a:avLst/>
                <a:gdLst>
                  <a:gd name="T0" fmla="*/ 10 w 38"/>
                  <a:gd name="T1" fmla="*/ 1 h 286"/>
                  <a:gd name="T2" fmla="*/ 13 w 38"/>
                  <a:gd name="T3" fmla="*/ 1 h 286"/>
                  <a:gd name="T4" fmla="*/ 17 w 38"/>
                  <a:gd name="T5" fmla="*/ 1 h 286"/>
                  <a:gd name="T6" fmla="*/ 19 w 38"/>
                  <a:gd name="T7" fmla="*/ 0 h 286"/>
                  <a:gd name="T8" fmla="*/ 19 w 38"/>
                  <a:gd name="T9" fmla="*/ 1 h 286"/>
                  <a:gd name="T10" fmla="*/ 18 w 38"/>
                  <a:gd name="T11" fmla="*/ 6 h 286"/>
                  <a:gd name="T12" fmla="*/ 16 w 38"/>
                  <a:gd name="T13" fmla="*/ 11 h 286"/>
                  <a:gd name="T14" fmla="*/ 14 w 38"/>
                  <a:gd name="T15" fmla="*/ 13 h 286"/>
                  <a:gd name="T16" fmla="*/ 14 w 38"/>
                  <a:gd name="T17" fmla="*/ 17 h 286"/>
                  <a:gd name="T18" fmla="*/ 13 w 38"/>
                  <a:gd name="T19" fmla="*/ 20 h 286"/>
                  <a:gd name="T20" fmla="*/ 13 w 38"/>
                  <a:gd name="T21" fmla="*/ 23 h 286"/>
                  <a:gd name="T22" fmla="*/ 11 w 38"/>
                  <a:gd name="T23" fmla="*/ 28 h 286"/>
                  <a:gd name="T24" fmla="*/ 11 w 38"/>
                  <a:gd name="T25" fmla="*/ 35 h 286"/>
                  <a:gd name="T26" fmla="*/ 10 w 38"/>
                  <a:gd name="T27" fmla="*/ 39 h 286"/>
                  <a:gd name="T28" fmla="*/ 10 w 38"/>
                  <a:gd name="T29" fmla="*/ 44 h 286"/>
                  <a:gd name="T30" fmla="*/ 10 w 38"/>
                  <a:gd name="T31" fmla="*/ 46 h 286"/>
                  <a:gd name="T32" fmla="*/ 10 w 38"/>
                  <a:gd name="T33" fmla="*/ 51 h 286"/>
                  <a:gd name="T34" fmla="*/ 10 w 38"/>
                  <a:gd name="T35" fmla="*/ 55 h 286"/>
                  <a:gd name="T36" fmla="*/ 10 w 38"/>
                  <a:gd name="T37" fmla="*/ 61 h 286"/>
                  <a:gd name="T38" fmla="*/ 10 w 38"/>
                  <a:gd name="T39" fmla="*/ 67 h 286"/>
                  <a:gd name="T40" fmla="*/ 10 w 38"/>
                  <a:gd name="T41" fmla="*/ 74 h 286"/>
                  <a:gd name="T42" fmla="*/ 11 w 38"/>
                  <a:gd name="T43" fmla="*/ 80 h 286"/>
                  <a:gd name="T44" fmla="*/ 11 w 38"/>
                  <a:gd name="T45" fmla="*/ 87 h 286"/>
                  <a:gd name="T46" fmla="*/ 11 w 38"/>
                  <a:gd name="T47" fmla="*/ 94 h 286"/>
                  <a:gd name="T48" fmla="*/ 11 w 38"/>
                  <a:gd name="T49" fmla="*/ 102 h 286"/>
                  <a:gd name="T50" fmla="*/ 11 w 38"/>
                  <a:gd name="T51" fmla="*/ 109 h 286"/>
                  <a:gd name="T52" fmla="*/ 11 w 38"/>
                  <a:gd name="T53" fmla="*/ 116 h 286"/>
                  <a:gd name="T54" fmla="*/ 11 w 38"/>
                  <a:gd name="T55" fmla="*/ 124 h 286"/>
                  <a:gd name="T56" fmla="*/ 11 w 38"/>
                  <a:gd name="T57" fmla="*/ 131 h 286"/>
                  <a:gd name="T58" fmla="*/ 10 w 38"/>
                  <a:gd name="T59" fmla="*/ 137 h 286"/>
                  <a:gd name="T60" fmla="*/ 10 w 38"/>
                  <a:gd name="T61" fmla="*/ 143 h 286"/>
                  <a:gd name="T62" fmla="*/ 7 w 38"/>
                  <a:gd name="T63" fmla="*/ 141 h 286"/>
                  <a:gd name="T64" fmla="*/ 5 w 38"/>
                  <a:gd name="T65" fmla="*/ 139 h 286"/>
                  <a:gd name="T66" fmla="*/ 1 w 38"/>
                  <a:gd name="T67" fmla="*/ 136 h 286"/>
                  <a:gd name="T68" fmla="*/ 0 w 38"/>
                  <a:gd name="T69" fmla="*/ 136 h 286"/>
                  <a:gd name="T70" fmla="*/ 0 w 38"/>
                  <a:gd name="T71" fmla="*/ 129 h 286"/>
                  <a:gd name="T72" fmla="*/ 1 w 38"/>
                  <a:gd name="T73" fmla="*/ 122 h 286"/>
                  <a:gd name="T74" fmla="*/ 1 w 38"/>
                  <a:gd name="T75" fmla="*/ 113 h 286"/>
                  <a:gd name="T76" fmla="*/ 1 w 38"/>
                  <a:gd name="T77" fmla="*/ 104 h 286"/>
                  <a:gd name="T78" fmla="*/ 0 w 38"/>
                  <a:gd name="T79" fmla="*/ 95 h 286"/>
                  <a:gd name="T80" fmla="*/ 0 w 38"/>
                  <a:gd name="T81" fmla="*/ 86 h 286"/>
                  <a:gd name="T82" fmla="*/ 0 w 38"/>
                  <a:gd name="T83" fmla="*/ 75 h 286"/>
                  <a:gd name="T84" fmla="*/ 0 w 38"/>
                  <a:gd name="T85" fmla="*/ 67 h 286"/>
                  <a:gd name="T86" fmla="*/ 0 w 38"/>
                  <a:gd name="T87" fmla="*/ 55 h 286"/>
                  <a:gd name="T88" fmla="*/ 0 w 38"/>
                  <a:gd name="T89" fmla="*/ 45 h 286"/>
                  <a:gd name="T90" fmla="*/ 0 w 38"/>
                  <a:gd name="T91" fmla="*/ 36 h 286"/>
                  <a:gd name="T92" fmla="*/ 1 w 38"/>
                  <a:gd name="T93" fmla="*/ 28 h 286"/>
                  <a:gd name="T94" fmla="*/ 2 w 38"/>
                  <a:gd name="T95" fmla="*/ 20 h 286"/>
                  <a:gd name="T96" fmla="*/ 5 w 38"/>
                  <a:gd name="T97" fmla="*/ 12 h 286"/>
                  <a:gd name="T98" fmla="*/ 7 w 38"/>
                  <a:gd name="T99" fmla="*/ 6 h 286"/>
                  <a:gd name="T100" fmla="*/ 10 w 38"/>
                  <a:gd name="T101" fmla="*/ 1 h 286"/>
                  <a:gd name="T102" fmla="*/ 10 w 38"/>
                  <a:gd name="T103" fmla="*/ 1 h 28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8"/>
                  <a:gd name="T157" fmla="*/ 0 h 286"/>
                  <a:gd name="T158" fmla="*/ 38 w 38"/>
                  <a:gd name="T159" fmla="*/ 286 h 28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8" h="286">
                    <a:moveTo>
                      <a:pt x="21" y="3"/>
                    </a:moveTo>
                    <a:lnTo>
                      <a:pt x="27" y="3"/>
                    </a:lnTo>
                    <a:lnTo>
                      <a:pt x="34" y="3"/>
                    </a:lnTo>
                    <a:lnTo>
                      <a:pt x="37" y="0"/>
                    </a:lnTo>
                    <a:lnTo>
                      <a:pt x="38" y="3"/>
                    </a:lnTo>
                    <a:lnTo>
                      <a:pt x="35" y="12"/>
                    </a:lnTo>
                    <a:lnTo>
                      <a:pt x="32" y="23"/>
                    </a:lnTo>
                    <a:lnTo>
                      <a:pt x="29" y="27"/>
                    </a:lnTo>
                    <a:lnTo>
                      <a:pt x="29" y="34"/>
                    </a:lnTo>
                    <a:lnTo>
                      <a:pt x="27" y="40"/>
                    </a:lnTo>
                    <a:lnTo>
                      <a:pt x="26" y="46"/>
                    </a:lnTo>
                    <a:lnTo>
                      <a:pt x="23" y="56"/>
                    </a:lnTo>
                    <a:lnTo>
                      <a:pt x="23" y="69"/>
                    </a:lnTo>
                    <a:lnTo>
                      <a:pt x="21" y="78"/>
                    </a:lnTo>
                    <a:lnTo>
                      <a:pt x="21" y="88"/>
                    </a:lnTo>
                    <a:lnTo>
                      <a:pt x="20" y="93"/>
                    </a:lnTo>
                    <a:lnTo>
                      <a:pt x="20" y="102"/>
                    </a:lnTo>
                    <a:lnTo>
                      <a:pt x="20" y="111"/>
                    </a:lnTo>
                    <a:lnTo>
                      <a:pt x="21" y="123"/>
                    </a:lnTo>
                    <a:lnTo>
                      <a:pt x="21" y="134"/>
                    </a:lnTo>
                    <a:lnTo>
                      <a:pt x="21" y="148"/>
                    </a:lnTo>
                    <a:lnTo>
                      <a:pt x="23" y="161"/>
                    </a:lnTo>
                    <a:lnTo>
                      <a:pt x="23" y="175"/>
                    </a:lnTo>
                    <a:lnTo>
                      <a:pt x="23" y="189"/>
                    </a:lnTo>
                    <a:lnTo>
                      <a:pt x="23" y="204"/>
                    </a:lnTo>
                    <a:lnTo>
                      <a:pt x="23" y="219"/>
                    </a:lnTo>
                    <a:lnTo>
                      <a:pt x="23" y="233"/>
                    </a:lnTo>
                    <a:lnTo>
                      <a:pt x="23" y="248"/>
                    </a:lnTo>
                    <a:lnTo>
                      <a:pt x="23" y="262"/>
                    </a:lnTo>
                    <a:lnTo>
                      <a:pt x="21" y="274"/>
                    </a:lnTo>
                    <a:lnTo>
                      <a:pt x="21" y="286"/>
                    </a:lnTo>
                    <a:lnTo>
                      <a:pt x="15" y="282"/>
                    </a:lnTo>
                    <a:lnTo>
                      <a:pt x="11" y="277"/>
                    </a:lnTo>
                    <a:lnTo>
                      <a:pt x="3" y="271"/>
                    </a:lnTo>
                    <a:lnTo>
                      <a:pt x="0" y="271"/>
                    </a:lnTo>
                    <a:lnTo>
                      <a:pt x="0" y="257"/>
                    </a:lnTo>
                    <a:lnTo>
                      <a:pt x="2" y="244"/>
                    </a:lnTo>
                    <a:lnTo>
                      <a:pt x="2" y="227"/>
                    </a:lnTo>
                    <a:lnTo>
                      <a:pt x="2" y="209"/>
                    </a:lnTo>
                    <a:lnTo>
                      <a:pt x="0" y="190"/>
                    </a:lnTo>
                    <a:lnTo>
                      <a:pt x="0" y="172"/>
                    </a:lnTo>
                    <a:lnTo>
                      <a:pt x="0" y="151"/>
                    </a:lnTo>
                    <a:lnTo>
                      <a:pt x="0" y="133"/>
                    </a:lnTo>
                    <a:lnTo>
                      <a:pt x="0" y="111"/>
                    </a:lnTo>
                    <a:lnTo>
                      <a:pt x="0" y="91"/>
                    </a:lnTo>
                    <a:lnTo>
                      <a:pt x="0" y="73"/>
                    </a:lnTo>
                    <a:lnTo>
                      <a:pt x="3" y="56"/>
                    </a:lnTo>
                    <a:lnTo>
                      <a:pt x="5" y="40"/>
                    </a:lnTo>
                    <a:lnTo>
                      <a:pt x="9" y="24"/>
                    </a:lnTo>
                    <a:lnTo>
                      <a:pt x="14" y="12"/>
                    </a:lnTo>
                    <a:lnTo>
                      <a:pt x="2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4" name="Freeform 342"/>
              <p:cNvSpPr>
                <a:spLocks/>
              </p:cNvSpPr>
              <p:nvPr/>
            </p:nvSpPr>
            <p:spPr bwMode="auto">
              <a:xfrm>
                <a:off x="1181" y="3078"/>
                <a:ext cx="73" cy="425"/>
              </a:xfrm>
              <a:custGeom>
                <a:avLst/>
                <a:gdLst>
                  <a:gd name="T0" fmla="*/ 22 w 144"/>
                  <a:gd name="T1" fmla="*/ 59 h 849"/>
                  <a:gd name="T2" fmla="*/ 24 w 144"/>
                  <a:gd name="T3" fmla="*/ 49 h 849"/>
                  <a:gd name="T4" fmla="*/ 27 w 144"/>
                  <a:gd name="T5" fmla="*/ 39 h 849"/>
                  <a:gd name="T6" fmla="*/ 30 w 144"/>
                  <a:gd name="T7" fmla="*/ 30 h 849"/>
                  <a:gd name="T8" fmla="*/ 32 w 144"/>
                  <a:gd name="T9" fmla="*/ 23 h 849"/>
                  <a:gd name="T10" fmla="*/ 32 w 144"/>
                  <a:gd name="T11" fmla="*/ 15 h 849"/>
                  <a:gd name="T12" fmla="*/ 31 w 144"/>
                  <a:gd name="T13" fmla="*/ 8 h 849"/>
                  <a:gd name="T14" fmla="*/ 28 w 144"/>
                  <a:gd name="T15" fmla="*/ 2 h 849"/>
                  <a:gd name="T16" fmla="*/ 21 w 144"/>
                  <a:gd name="T17" fmla="*/ 12 h 849"/>
                  <a:gd name="T18" fmla="*/ 15 w 144"/>
                  <a:gd name="T19" fmla="*/ 40 h 849"/>
                  <a:gd name="T20" fmla="*/ 9 w 144"/>
                  <a:gd name="T21" fmla="*/ 69 h 849"/>
                  <a:gd name="T22" fmla="*/ 5 w 144"/>
                  <a:gd name="T23" fmla="*/ 99 h 849"/>
                  <a:gd name="T24" fmla="*/ 3 w 144"/>
                  <a:gd name="T25" fmla="*/ 128 h 849"/>
                  <a:gd name="T26" fmla="*/ 1 w 144"/>
                  <a:gd name="T27" fmla="*/ 155 h 849"/>
                  <a:gd name="T28" fmla="*/ 0 w 144"/>
                  <a:gd name="T29" fmla="*/ 179 h 849"/>
                  <a:gd name="T30" fmla="*/ 0 w 144"/>
                  <a:gd name="T31" fmla="*/ 199 h 849"/>
                  <a:gd name="T32" fmla="*/ 0 w 144"/>
                  <a:gd name="T33" fmla="*/ 211 h 849"/>
                  <a:gd name="T34" fmla="*/ 2 w 144"/>
                  <a:gd name="T35" fmla="*/ 227 h 849"/>
                  <a:gd name="T36" fmla="*/ 8 w 144"/>
                  <a:gd name="T37" fmla="*/ 251 h 849"/>
                  <a:gd name="T38" fmla="*/ 14 w 144"/>
                  <a:gd name="T39" fmla="*/ 278 h 849"/>
                  <a:gd name="T40" fmla="*/ 21 w 144"/>
                  <a:gd name="T41" fmla="*/ 307 h 849"/>
                  <a:gd name="T42" fmla="*/ 27 w 144"/>
                  <a:gd name="T43" fmla="*/ 333 h 849"/>
                  <a:gd name="T44" fmla="*/ 32 w 144"/>
                  <a:gd name="T45" fmla="*/ 353 h 849"/>
                  <a:gd name="T46" fmla="*/ 35 w 144"/>
                  <a:gd name="T47" fmla="*/ 366 h 849"/>
                  <a:gd name="T48" fmla="*/ 37 w 144"/>
                  <a:gd name="T49" fmla="*/ 371 h 849"/>
                  <a:gd name="T50" fmla="*/ 39 w 144"/>
                  <a:gd name="T51" fmla="*/ 379 h 849"/>
                  <a:gd name="T52" fmla="*/ 43 w 144"/>
                  <a:gd name="T53" fmla="*/ 387 h 849"/>
                  <a:gd name="T54" fmla="*/ 46 w 144"/>
                  <a:gd name="T55" fmla="*/ 395 h 849"/>
                  <a:gd name="T56" fmla="*/ 50 w 144"/>
                  <a:gd name="T57" fmla="*/ 403 h 849"/>
                  <a:gd name="T58" fmla="*/ 53 w 144"/>
                  <a:gd name="T59" fmla="*/ 411 h 849"/>
                  <a:gd name="T60" fmla="*/ 57 w 144"/>
                  <a:gd name="T61" fmla="*/ 417 h 849"/>
                  <a:gd name="T62" fmla="*/ 62 w 144"/>
                  <a:gd name="T63" fmla="*/ 423 h 849"/>
                  <a:gd name="T64" fmla="*/ 67 w 144"/>
                  <a:gd name="T65" fmla="*/ 424 h 849"/>
                  <a:gd name="T66" fmla="*/ 72 w 144"/>
                  <a:gd name="T67" fmla="*/ 423 h 849"/>
                  <a:gd name="T68" fmla="*/ 71 w 144"/>
                  <a:gd name="T69" fmla="*/ 417 h 849"/>
                  <a:gd name="T70" fmla="*/ 65 w 144"/>
                  <a:gd name="T71" fmla="*/ 407 h 849"/>
                  <a:gd name="T72" fmla="*/ 58 w 144"/>
                  <a:gd name="T73" fmla="*/ 391 h 849"/>
                  <a:gd name="T74" fmla="*/ 49 w 144"/>
                  <a:gd name="T75" fmla="*/ 369 h 849"/>
                  <a:gd name="T76" fmla="*/ 42 w 144"/>
                  <a:gd name="T77" fmla="*/ 347 h 849"/>
                  <a:gd name="T78" fmla="*/ 36 w 144"/>
                  <a:gd name="T79" fmla="*/ 324 h 849"/>
                  <a:gd name="T80" fmla="*/ 31 w 144"/>
                  <a:gd name="T81" fmla="*/ 300 h 849"/>
                  <a:gd name="T82" fmla="*/ 25 w 144"/>
                  <a:gd name="T83" fmla="*/ 276 h 849"/>
                  <a:gd name="T84" fmla="*/ 20 w 144"/>
                  <a:gd name="T85" fmla="*/ 254 h 849"/>
                  <a:gd name="T86" fmla="*/ 15 w 144"/>
                  <a:gd name="T87" fmla="*/ 231 h 849"/>
                  <a:gd name="T88" fmla="*/ 12 w 144"/>
                  <a:gd name="T89" fmla="*/ 215 h 849"/>
                  <a:gd name="T90" fmla="*/ 11 w 144"/>
                  <a:gd name="T91" fmla="*/ 200 h 849"/>
                  <a:gd name="T92" fmla="*/ 12 w 144"/>
                  <a:gd name="T93" fmla="*/ 181 h 849"/>
                  <a:gd name="T94" fmla="*/ 12 w 144"/>
                  <a:gd name="T95" fmla="*/ 158 h 849"/>
                  <a:gd name="T96" fmla="*/ 14 w 144"/>
                  <a:gd name="T97" fmla="*/ 135 h 849"/>
                  <a:gd name="T98" fmla="*/ 16 w 144"/>
                  <a:gd name="T99" fmla="*/ 111 h 849"/>
                  <a:gd name="T100" fmla="*/ 18 w 144"/>
                  <a:gd name="T101" fmla="*/ 89 h 849"/>
                  <a:gd name="T102" fmla="*/ 21 w 144"/>
                  <a:gd name="T103" fmla="*/ 71 h 849"/>
                  <a:gd name="T104" fmla="*/ 22 w 144"/>
                  <a:gd name="T105" fmla="*/ 64 h 84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44"/>
                  <a:gd name="T160" fmla="*/ 0 h 849"/>
                  <a:gd name="T161" fmla="*/ 144 w 144"/>
                  <a:gd name="T162" fmla="*/ 849 h 849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44" h="849">
                    <a:moveTo>
                      <a:pt x="44" y="127"/>
                    </a:moveTo>
                    <a:lnTo>
                      <a:pt x="44" y="117"/>
                    </a:lnTo>
                    <a:lnTo>
                      <a:pt x="47" y="106"/>
                    </a:lnTo>
                    <a:lnTo>
                      <a:pt x="48" y="97"/>
                    </a:lnTo>
                    <a:lnTo>
                      <a:pt x="51" y="86"/>
                    </a:lnTo>
                    <a:lnTo>
                      <a:pt x="53" y="77"/>
                    </a:lnTo>
                    <a:lnTo>
                      <a:pt x="58" y="70"/>
                    </a:lnTo>
                    <a:lnTo>
                      <a:pt x="59" y="60"/>
                    </a:lnTo>
                    <a:lnTo>
                      <a:pt x="62" y="53"/>
                    </a:lnTo>
                    <a:lnTo>
                      <a:pt x="64" y="45"/>
                    </a:lnTo>
                    <a:lnTo>
                      <a:pt x="64" y="38"/>
                    </a:lnTo>
                    <a:lnTo>
                      <a:pt x="64" y="30"/>
                    </a:lnTo>
                    <a:lnTo>
                      <a:pt x="64" y="24"/>
                    </a:lnTo>
                    <a:lnTo>
                      <a:pt x="62" y="16"/>
                    </a:lnTo>
                    <a:lnTo>
                      <a:pt x="61" y="10"/>
                    </a:lnTo>
                    <a:lnTo>
                      <a:pt x="56" y="4"/>
                    </a:lnTo>
                    <a:lnTo>
                      <a:pt x="51" y="0"/>
                    </a:lnTo>
                    <a:lnTo>
                      <a:pt x="42" y="24"/>
                    </a:lnTo>
                    <a:lnTo>
                      <a:pt x="36" y="51"/>
                    </a:lnTo>
                    <a:lnTo>
                      <a:pt x="30" y="79"/>
                    </a:lnTo>
                    <a:lnTo>
                      <a:pt x="24" y="108"/>
                    </a:lnTo>
                    <a:lnTo>
                      <a:pt x="18" y="137"/>
                    </a:lnTo>
                    <a:lnTo>
                      <a:pt x="15" y="167"/>
                    </a:lnTo>
                    <a:lnTo>
                      <a:pt x="10" y="198"/>
                    </a:lnTo>
                    <a:lnTo>
                      <a:pt x="9" y="228"/>
                    </a:lnTo>
                    <a:lnTo>
                      <a:pt x="6" y="255"/>
                    </a:lnTo>
                    <a:lnTo>
                      <a:pt x="3" y="283"/>
                    </a:lnTo>
                    <a:lnTo>
                      <a:pt x="1" y="310"/>
                    </a:lnTo>
                    <a:lnTo>
                      <a:pt x="0" y="335"/>
                    </a:lnTo>
                    <a:lnTo>
                      <a:pt x="0" y="357"/>
                    </a:lnTo>
                    <a:lnTo>
                      <a:pt x="0" y="379"/>
                    </a:lnTo>
                    <a:lnTo>
                      <a:pt x="0" y="397"/>
                    </a:lnTo>
                    <a:lnTo>
                      <a:pt x="0" y="414"/>
                    </a:lnTo>
                    <a:lnTo>
                      <a:pt x="0" y="421"/>
                    </a:lnTo>
                    <a:lnTo>
                      <a:pt x="1" y="435"/>
                    </a:lnTo>
                    <a:lnTo>
                      <a:pt x="4" y="453"/>
                    </a:lnTo>
                    <a:lnTo>
                      <a:pt x="9" y="476"/>
                    </a:lnTo>
                    <a:lnTo>
                      <a:pt x="15" y="501"/>
                    </a:lnTo>
                    <a:lnTo>
                      <a:pt x="21" y="528"/>
                    </a:lnTo>
                    <a:lnTo>
                      <a:pt x="27" y="555"/>
                    </a:lnTo>
                    <a:lnTo>
                      <a:pt x="35" y="586"/>
                    </a:lnTo>
                    <a:lnTo>
                      <a:pt x="41" y="613"/>
                    </a:lnTo>
                    <a:lnTo>
                      <a:pt x="47" y="641"/>
                    </a:lnTo>
                    <a:lnTo>
                      <a:pt x="53" y="665"/>
                    </a:lnTo>
                    <a:lnTo>
                      <a:pt x="59" y="690"/>
                    </a:lnTo>
                    <a:lnTo>
                      <a:pt x="64" y="706"/>
                    </a:lnTo>
                    <a:lnTo>
                      <a:pt x="68" y="722"/>
                    </a:lnTo>
                    <a:lnTo>
                      <a:pt x="70" y="731"/>
                    </a:lnTo>
                    <a:lnTo>
                      <a:pt x="71" y="735"/>
                    </a:lnTo>
                    <a:lnTo>
                      <a:pt x="73" y="741"/>
                    </a:lnTo>
                    <a:lnTo>
                      <a:pt x="74" y="750"/>
                    </a:lnTo>
                    <a:lnTo>
                      <a:pt x="77" y="758"/>
                    </a:lnTo>
                    <a:lnTo>
                      <a:pt x="82" y="766"/>
                    </a:lnTo>
                    <a:lnTo>
                      <a:pt x="85" y="773"/>
                    </a:lnTo>
                    <a:lnTo>
                      <a:pt x="88" y="782"/>
                    </a:lnTo>
                    <a:lnTo>
                      <a:pt x="91" y="790"/>
                    </a:lnTo>
                    <a:lnTo>
                      <a:pt x="96" y="799"/>
                    </a:lnTo>
                    <a:lnTo>
                      <a:pt x="99" y="805"/>
                    </a:lnTo>
                    <a:lnTo>
                      <a:pt x="102" y="813"/>
                    </a:lnTo>
                    <a:lnTo>
                      <a:pt x="105" y="821"/>
                    </a:lnTo>
                    <a:lnTo>
                      <a:pt x="109" y="827"/>
                    </a:lnTo>
                    <a:lnTo>
                      <a:pt x="112" y="833"/>
                    </a:lnTo>
                    <a:lnTo>
                      <a:pt x="119" y="839"/>
                    </a:lnTo>
                    <a:lnTo>
                      <a:pt x="122" y="845"/>
                    </a:lnTo>
                    <a:lnTo>
                      <a:pt x="128" y="849"/>
                    </a:lnTo>
                    <a:lnTo>
                      <a:pt x="132" y="848"/>
                    </a:lnTo>
                    <a:lnTo>
                      <a:pt x="137" y="848"/>
                    </a:lnTo>
                    <a:lnTo>
                      <a:pt x="143" y="846"/>
                    </a:lnTo>
                    <a:lnTo>
                      <a:pt x="144" y="845"/>
                    </a:lnTo>
                    <a:lnTo>
                      <a:pt x="141" y="834"/>
                    </a:lnTo>
                    <a:lnTo>
                      <a:pt x="137" y="824"/>
                    </a:lnTo>
                    <a:lnTo>
                      <a:pt x="129" y="813"/>
                    </a:lnTo>
                    <a:lnTo>
                      <a:pt x="125" y="805"/>
                    </a:lnTo>
                    <a:lnTo>
                      <a:pt x="115" y="782"/>
                    </a:lnTo>
                    <a:lnTo>
                      <a:pt x="105" y="761"/>
                    </a:lnTo>
                    <a:lnTo>
                      <a:pt x="97" y="738"/>
                    </a:lnTo>
                    <a:lnTo>
                      <a:pt x="91" y="717"/>
                    </a:lnTo>
                    <a:lnTo>
                      <a:pt x="83" y="693"/>
                    </a:lnTo>
                    <a:lnTo>
                      <a:pt x="77" y="670"/>
                    </a:lnTo>
                    <a:lnTo>
                      <a:pt x="71" y="647"/>
                    </a:lnTo>
                    <a:lnTo>
                      <a:pt x="67" y="624"/>
                    </a:lnTo>
                    <a:lnTo>
                      <a:pt x="61" y="600"/>
                    </a:lnTo>
                    <a:lnTo>
                      <a:pt x="55" y="577"/>
                    </a:lnTo>
                    <a:lnTo>
                      <a:pt x="50" y="552"/>
                    </a:lnTo>
                    <a:lnTo>
                      <a:pt x="45" y="530"/>
                    </a:lnTo>
                    <a:lnTo>
                      <a:pt x="39" y="507"/>
                    </a:lnTo>
                    <a:lnTo>
                      <a:pt x="35" y="482"/>
                    </a:lnTo>
                    <a:lnTo>
                      <a:pt x="30" y="461"/>
                    </a:lnTo>
                    <a:lnTo>
                      <a:pt x="26" y="440"/>
                    </a:lnTo>
                    <a:lnTo>
                      <a:pt x="23" y="429"/>
                    </a:lnTo>
                    <a:lnTo>
                      <a:pt x="23" y="415"/>
                    </a:lnTo>
                    <a:lnTo>
                      <a:pt x="21" y="400"/>
                    </a:lnTo>
                    <a:lnTo>
                      <a:pt x="23" y="383"/>
                    </a:lnTo>
                    <a:lnTo>
                      <a:pt x="23" y="362"/>
                    </a:lnTo>
                    <a:lnTo>
                      <a:pt x="23" y="339"/>
                    </a:lnTo>
                    <a:lnTo>
                      <a:pt x="24" y="316"/>
                    </a:lnTo>
                    <a:lnTo>
                      <a:pt x="27" y="293"/>
                    </a:lnTo>
                    <a:lnTo>
                      <a:pt x="27" y="269"/>
                    </a:lnTo>
                    <a:lnTo>
                      <a:pt x="30" y="246"/>
                    </a:lnTo>
                    <a:lnTo>
                      <a:pt x="32" y="222"/>
                    </a:lnTo>
                    <a:lnTo>
                      <a:pt x="35" y="201"/>
                    </a:lnTo>
                    <a:lnTo>
                      <a:pt x="36" y="178"/>
                    </a:lnTo>
                    <a:lnTo>
                      <a:pt x="39" y="159"/>
                    </a:lnTo>
                    <a:lnTo>
                      <a:pt x="41" y="141"/>
                    </a:lnTo>
                    <a:lnTo>
                      <a:pt x="44" y="1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5" name="Freeform 343"/>
              <p:cNvSpPr>
                <a:spLocks/>
              </p:cNvSpPr>
              <p:nvPr/>
            </p:nvSpPr>
            <p:spPr bwMode="auto">
              <a:xfrm>
                <a:off x="1193" y="3286"/>
                <a:ext cx="134" cy="58"/>
              </a:xfrm>
              <a:custGeom>
                <a:avLst/>
                <a:gdLst>
                  <a:gd name="T0" fmla="*/ 105 w 268"/>
                  <a:gd name="T1" fmla="*/ 2 h 116"/>
                  <a:gd name="T2" fmla="*/ 109 w 268"/>
                  <a:gd name="T3" fmla="*/ 1 h 116"/>
                  <a:gd name="T4" fmla="*/ 113 w 268"/>
                  <a:gd name="T5" fmla="*/ 1 h 116"/>
                  <a:gd name="T6" fmla="*/ 116 w 268"/>
                  <a:gd name="T7" fmla="*/ 0 h 116"/>
                  <a:gd name="T8" fmla="*/ 121 w 268"/>
                  <a:gd name="T9" fmla="*/ 1 h 116"/>
                  <a:gd name="T10" fmla="*/ 124 w 268"/>
                  <a:gd name="T11" fmla="*/ 1 h 116"/>
                  <a:gd name="T12" fmla="*/ 127 w 268"/>
                  <a:gd name="T13" fmla="*/ 2 h 116"/>
                  <a:gd name="T14" fmla="*/ 130 w 268"/>
                  <a:gd name="T15" fmla="*/ 5 h 116"/>
                  <a:gd name="T16" fmla="*/ 134 w 268"/>
                  <a:gd name="T17" fmla="*/ 9 h 116"/>
                  <a:gd name="T18" fmla="*/ 133 w 268"/>
                  <a:gd name="T19" fmla="*/ 11 h 116"/>
                  <a:gd name="T20" fmla="*/ 130 w 268"/>
                  <a:gd name="T21" fmla="*/ 13 h 116"/>
                  <a:gd name="T22" fmla="*/ 121 w 268"/>
                  <a:gd name="T23" fmla="*/ 12 h 116"/>
                  <a:gd name="T24" fmla="*/ 113 w 268"/>
                  <a:gd name="T25" fmla="*/ 12 h 116"/>
                  <a:gd name="T26" fmla="*/ 105 w 268"/>
                  <a:gd name="T27" fmla="*/ 12 h 116"/>
                  <a:gd name="T28" fmla="*/ 96 w 268"/>
                  <a:gd name="T29" fmla="*/ 14 h 116"/>
                  <a:gd name="T30" fmla="*/ 89 w 268"/>
                  <a:gd name="T31" fmla="*/ 15 h 116"/>
                  <a:gd name="T32" fmla="*/ 80 w 268"/>
                  <a:gd name="T33" fmla="*/ 18 h 116"/>
                  <a:gd name="T34" fmla="*/ 73 w 268"/>
                  <a:gd name="T35" fmla="*/ 21 h 116"/>
                  <a:gd name="T36" fmla="*/ 66 w 268"/>
                  <a:gd name="T37" fmla="*/ 25 h 116"/>
                  <a:gd name="T38" fmla="*/ 57 w 268"/>
                  <a:gd name="T39" fmla="*/ 28 h 116"/>
                  <a:gd name="T40" fmla="*/ 49 w 268"/>
                  <a:gd name="T41" fmla="*/ 31 h 116"/>
                  <a:gd name="T42" fmla="*/ 42 w 268"/>
                  <a:gd name="T43" fmla="*/ 35 h 116"/>
                  <a:gd name="T44" fmla="*/ 35 w 268"/>
                  <a:gd name="T45" fmla="*/ 40 h 116"/>
                  <a:gd name="T46" fmla="*/ 27 w 268"/>
                  <a:gd name="T47" fmla="*/ 44 h 116"/>
                  <a:gd name="T48" fmla="*/ 19 w 268"/>
                  <a:gd name="T49" fmla="*/ 49 h 116"/>
                  <a:gd name="T50" fmla="*/ 12 w 268"/>
                  <a:gd name="T51" fmla="*/ 54 h 116"/>
                  <a:gd name="T52" fmla="*/ 5 w 268"/>
                  <a:gd name="T53" fmla="*/ 58 h 116"/>
                  <a:gd name="T54" fmla="*/ 3 w 268"/>
                  <a:gd name="T55" fmla="*/ 55 h 116"/>
                  <a:gd name="T56" fmla="*/ 2 w 268"/>
                  <a:gd name="T57" fmla="*/ 52 h 116"/>
                  <a:gd name="T58" fmla="*/ 0 w 268"/>
                  <a:gd name="T59" fmla="*/ 50 h 116"/>
                  <a:gd name="T60" fmla="*/ 0 w 268"/>
                  <a:gd name="T61" fmla="*/ 48 h 116"/>
                  <a:gd name="T62" fmla="*/ 6 w 268"/>
                  <a:gd name="T63" fmla="*/ 44 h 116"/>
                  <a:gd name="T64" fmla="*/ 14 w 268"/>
                  <a:gd name="T65" fmla="*/ 40 h 116"/>
                  <a:gd name="T66" fmla="*/ 21 w 268"/>
                  <a:gd name="T67" fmla="*/ 36 h 116"/>
                  <a:gd name="T68" fmla="*/ 28 w 268"/>
                  <a:gd name="T69" fmla="*/ 32 h 116"/>
                  <a:gd name="T70" fmla="*/ 35 w 268"/>
                  <a:gd name="T71" fmla="*/ 28 h 116"/>
                  <a:gd name="T72" fmla="*/ 41 w 268"/>
                  <a:gd name="T73" fmla="*/ 25 h 116"/>
                  <a:gd name="T74" fmla="*/ 48 w 268"/>
                  <a:gd name="T75" fmla="*/ 22 h 116"/>
                  <a:gd name="T76" fmla="*/ 54 w 268"/>
                  <a:gd name="T77" fmla="*/ 18 h 116"/>
                  <a:gd name="T78" fmla="*/ 60 w 268"/>
                  <a:gd name="T79" fmla="*/ 15 h 116"/>
                  <a:gd name="T80" fmla="*/ 67 w 268"/>
                  <a:gd name="T81" fmla="*/ 12 h 116"/>
                  <a:gd name="T82" fmla="*/ 73 w 268"/>
                  <a:gd name="T83" fmla="*/ 9 h 116"/>
                  <a:gd name="T84" fmla="*/ 79 w 268"/>
                  <a:gd name="T85" fmla="*/ 7 h 116"/>
                  <a:gd name="T86" fmla="*/ 86 w 268"/>
                  <a:gd name="T87" fmla="*/ 4 h 116"/>
                  <a:gd name="T88" fmla="*/ 92 w 268"/>
                  <a:gd name="T89" fmla="*/ 3 h 116"/>
                  <a:gd name="T90" fmla="*/ 98 w 268"/>
                  <a:gd name="T91" fmla="*/ 2 h 116"/>
                  <a:gd name="T92" fmla="*/ 105 w 268"/>
                  <a:gd name="T93" fmla="*/ 2 h 116"/>
                  <a:gd name="T94" fmla="*/ 105 w 268"/>
                  <a:gd name="T95" fmla="*/ 2 h 11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68"/>
                  <a:gd name="T145" fmla="*/ 0 h 116"/>
                  <a:gd name="T146" fmla="*/ 268 w 268"/>
                  <a:gd name="T147" fmla="*/ 116 h 11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68" h="116">
                    <a:moveTo>
                      <a:pt x="211" y="3"/>
                    </a:moveTo>
                    <a:lnTo>
                      <a:pt x="219" y="1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42" y="1"/>
                    </a:lnTo>
                    <a:lnTo>
                      <a:pt x="248" y="1"/>
                    </a:lnTo>
                    <a:lnTo>
                      <a:pt x="255" y="4"/>
                    </a:lnTo>
                    <a:lnTo>
                      <a:pt x="260" y="9"/>
                    </a:lnTo>
                    <a:lnTo>
                      <a:pt x="268" y="17"/>
                    </a:lnTo>
                    <a:lnTo>
                      <a:pt x="265" y="21"/>
                    </a:lnTo>
                    <a:lnTo>
                      <a:pt x="260" y="26"/>
                    </a:lnTo>
                    <a:lnTo>
                      <a:pt x="243" y="23"/>
                    </a:lnTo>
                    <a:lnTo>
                      <a:pt x="226" y="23"/>
                    </a:lnTo>
                    <a:lnTo>
                      <a:pt x="210" y="24"/>
                    </a:lnTo>
                    <a:lnTo>
                      <a:pt x="193" y="27"/>
                    </a:lnTo>
                    <a:lnTo>
                      <a:pt x="178" y="30"/>
                    </a:lnTo>
                    <a:lnTo>
                      <a:pt x="161" y="35"/>
                    </a:lnTo>
                    <a:lnTo>
                      <a:pt x="146" y="41"/>
                    </a:lnTo>
                    <a:lnTo>
                      <a:pt x="131" y="49"/>
                    </a:lnTo>
                    <a:lnTo>
                      <a:pt x="115" y="55"/>
                    </a:lnTo>
                    <a:lnTo>
                      <a:pt x="99" y="62"/>
                    </a:lnTo>
                    <a:lnTo>
                      <a:pt x="85" y="70"/>
                    </a:lnTo>
                    <a:lnTo>
                      <a:pt x="70" y="79"/>
                    </a:lnTo>
                    <a:lnTo>
                      <a:pt x="54" y="88"/>
                    </a:lnTo>
                    <a:lnTo>
                      <a:pt x="39" y="97"/>
                    </a:lnTo>
                    <a:lnTo>
                      <a:pt x="24" y="107"/>
                    </a:lnTo>
                    <a:lnTo>
                      <a:pt x="10" y="116"/>
                    </a:lnTo>
                    <a:lnTo>
                      <a:pt x="7" y="110"/>
                    </a:lnTo>
                    <a:lnTo>
                      <a:pt x="4" y="103"/>
                    </a:lnTo>
                    <a:lnTo>
                      <a:pt x="0" y="99"/>
                    </a:lnTo>
                    <a:lnTo>
                      <a:pt x="0" y="96"/>
                    </a:lnTo>
                    <a:lnTo>
                      <a:pt x="13" y="87"/>
                    </a:lnTo>
                    <a:lnTo>
                      <a:pt x="28" y="79"/>
                    </a:lnTo>
                    <a:lnTo>
                      <a:pt x="42" y="71"/>
                    </a:lnTo>
                    <a:lnTo>
                      <a:pt x="57" y="64"/>
                    </a:lnTo>
                    <a:lnTo>
                      <a:pt x="70" y="56"/>
                    </a:lnTo>
                    <a:lnTo>
                      <a:pt x="82" y="49"/>
                    </a:lnTo>
                    <a:lnTo>
                      <a:pt x="96" y="43"/>
                    </a:lnTo>
                    <a:lnTo>
                      <a:pt x="109" y="35"/>
                    </a:lnTo>
                    <a:lnTo>
                      <a:pt x="120" y="29"/>
                    </a:lnTo>
                    <a:lnTo>
                      <a:pt x="134" y="23"/>
                    </a:lnTo>
                    <a:lnTo>
                      <a:pt x="146" y="17"/>
                    </a:lnTo>
                    <a:lnTo>
                      <a:pt x="158" y="14"/>
                    </a:lnTo>
                    <a:lnTo>
                      <a:pt x="172" y="7"/>
                    </a:lnTo>
                    <a:lnTo>
                      <a:pt x="184" y="6"/>
                    </a:lnTo>
                    <a:lnTo>
                      <a:pt x="196" y="3"/>
                    </a:lnTo>
                    <a:lnTo>
                      <a:pt x="21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6" name="Freeform 344"/>
              <p:cNvSpPr>
                <a:spLocks/>
              </p:cNvSpPr>
              <p:nvPr/>
            </p:nvSpPr>
            <p:spPr bwMode="auto">
              <a:xfrm>
                <a:off x="1379" y="3289"/>
                <a:ext cx="89" cy="38"/>
              </a:xfrm>
              <a:custGeom>
                <a:avLst/>
                <a:gdLst>
                  <a:gd name="T0" fmla="*/ 78 w 176"/>
                  <a:gd name="T1" fmla="*/ 0 h 77"/>
                  <a:gd name="T2" fmla="*/ 80 w 176"/>
                  <a:gd name="T3" fmla="*/ 0 h 77"/>
                  <a:gd name="T4" fmla="*/ 84 w 176"/>
                  <a:gd name="T5" fmla="*/ 1 h 77"/>
                  <a:gd name="T6" fmla="*/ 87 w 176"/>
                  <a:gd name="T7" fmla="*/ 1 h 77"/>
                  <a:gd name="T8" fmla="*/ 89 w 176"/>
                  <a:gd name="T9" fmla="*/ 3 h 77"/>
                  <a:gd name="T10" fmla="*/ 84 w 176"/>
                  <a:gd name="T11" fmla="*/ 7 h 77"/>
                  <a:gd name="T12" fmla="*/ 80 w 176"/>
                  <a:gd name="T13" fmla="*/ 10 h 77"/>
                  <a:gd name="T14" fmla="*/ 74 w 176"/>
                  <a:gd name="T15" fmla="*/ 12 h 77"/>
                  <a:gd name="T16" fmla="*/ 69 w 176"/>
                  <a:gd name="T17" fmla="*/ 15 h 77"/>
                  <a:gd name="T18" fmla="*/ 63 w 176"/>
                  <a:gd name="T19" fmla="*/ 17 h 77"/>
                  <a:gd name="T20" fmla="*/ 58 w 176"/>
                  <a:gd name="T21" fmla="*/ 19 h 77"/>
                  <a:gd name="T22" fmla="*/ 52 w 176"/>
                  <a:gd name="T23" fmla="*/ 21 h 77"/>
                  <a:gd name="T24" fmla="*/ 47 w 176"/>
                  <a:gd name="T25" fmla="*/ 22 h 77"/>
                  <a:gd name="T26" fmla="*/ 40 w 176"/>
                  <a:gd name="T27" fmla="*/ 24 h 77"/>
                  <a:gd name="T28" fmla="*/ 34 w 176"/>
                  <a:gd name="T29" fmla="*/ 26 h 77"/>
                  <a:gd name="T30" fmla="*/ 28 w 176"/>
                  <a:gd name="T31" fmla="*/ 27 h 77"/>
                  <a:gd name="T32" fmla="*/ 23 w 176"/>
                  <a:gd name="T33" fmla="*/ 29 h 77"/>
                  <a:gd name="T34" fmla="*/ 17 w 176"/>
                  <a:gd name="T35" fmla="*/ 30 h 77"/>
                  <a:gd name="T36" fmla="*/ 12 w 176"/>
                  <a:gd name="T37" fmla="*/ 33 h 77"/>
                  <a:gd name="T38" fmla="*/ 7 w 176"/>
                  <a:gd name="T39" fmla="*/ 35 h 77"/>
                  <a:gd name="T40" fmla="*/ 2 w 176"/>
                  <a:gd name="T41" fmla="*/ 38 h 77"/>
                  <a:gd name="T42" fmla="*/ 2 w 176"/>
                  <a:gd name="T43" fmla="*/ 35 h 77"/>
                  <a:gd name="T44" fmla="*/ 0 w 176"/>
                  <a:gd name="T45" fmla="*/ 33 h 77"/>
                  <a:gd name="T46" fmla="*/ 1 w 176"/>
                  <a:gd name="T47" fmla="*/ 30 h 77"/>
                  <a:gd name="T48" fmla="*/ 2 w 176"/>
                  <a:gd name="T49" fmla="*/ 27 h 77"/>
                  <a:gd name="T50" fmla="*/ 5 w 176"/>
                  <a:gd name="T51" fmla="*/ 24 h 77"/>
                  <a:gd name="T52" fmla="*/ 11 w 176"/>
                  <a:gd name="T53" fmla="*/ 21 h 77"/>
                  <a:gd name="T54" fmla="*/ 15 w 176"/>
                  <a:gd name="T55" fmla="*/ 19 h 77"/>
                  <a:gd name="T56" fmla="*/ 20 w 176"/>
                  <a:gd name="T57" fmla="*/ 17 h 77"/>
                  <a:gd name="T58" fmla="*/ 24 w 176"/>
                  <a:gd name="T59" fmla="*/ 16 h 77"/>
                  <a:gd name="T60" fmla="*/ 30 w 176"/>
                  <a:gd name="T61" fmla="*/ 14 h 77"/>
                  <a:gd name="T62" fmla="*/ 34 w 176"/>
                  <a:gd name="T63" fmla="*/ 14 h 77"/>
                  <a:gd name="T64" fmla="*/ 39 w 176"/>
                  <a:gd name="T65" fmla="*/ 12 h 77"/>
                  <a:gd name="T66" fmla="*/ 44 w 176"/>
                  <a:gd name="T67" fmla="*/ 11 h 77"/>
                  <a:gd name="T68" fmla="*/ 49 w 176"/>
                  <a:gd name="T69" fmla="*/ 9 h 77"/>
                  <a:gd name="T70" fmla="*/ 54 w 176"/>
                  <a:gd name="T71" fmla="*/ 8 h 77"/>
                  <a:gd name="T72" fmla="*/ 58 w 176"/>
                  <a:gd name="T73" fmla="*/ 7 h 77"/>
                  <a:gd name="T74" fmla="*/ 63 w 176"/>
                  <a:gd name="T75" fmla="*/ 5 h 77"/>
                  <a:gd name="T76" fmla="*/ 68 w 176"/>
                  <a:gd name="T77" fmla="*/ 3 h 77"/>
                  <a:gd name="T78" fmla="*/ 73 w 176"/>
                  <a:gd name="T79" fmla="*/ 1 h 77"/>
                  <a:gd name="T80" fmla="*/ 78 w 176"/>
                  <a:gd name="T81" fmla="*/ 0 h 77"/>
                  <a:gd name="T82" fmla="*/ 78 w 176"/>
                  <a:gd name="T83" fmla="*/ 0 h 7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6"/>
                  <a:gd name="T127" fmla="*/ 0 h 77"/>
                  <a:gd name="T128" fmla="*/ 176 w 176"/>
                  <a:gd name="T129" fmla="*/ 77 h 7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6" h="77">
                    <a:moveTo>
                      <a:pt x="155" y="0"/>
                    </a:moveTo>
                    <a:lnTo>
                      <a:pt x="158" y="0"/>
                    </a:lnTo>
                    <a:lnTo>
                      <a:pt x="166" y="2"/>
                    </a:lnTo>
                    <a:lnTo>
                      <a:pt x="172" y="3"/>
                    </a:lnTo>
                    <a:lnTo>
                      <a:pt x="176" y="7"/>
                    </a:lnTo>
                    <a:lnTo>
                      <a:pt x="167" y="14"/>
                    </a:lnTo>
                    <a:lnTo>
                      <a:pt x="158" y="20"/>
                    </a:lnTo>
                    <a:lnTo>
                      <a:pt x="147" y="25"/>
                    </a:lnTo>
                    <a:lnTo>
                      <a:pt x="137" y="31"/>
                    </a:lnTo>
                    <a:lnTo>
                      <a:pt x="125" y="34"/>
                    </a:lnTo>
                    <a:lnTo>
                      <a:pt x="114" y="39"/>
                    </a:lnTo>
                    <a:lnTo>
                      <a:pt x="103" y="42"/>
                    </a:lnTo>
                    <a:lnTo>
                      <a:pt x="93" y="45"/>
                    </a:lnTo>
                    <a:lnTo>
                      <a:pt x="80" y="48"/>
                    </a:lnTo>
                    <a:lnTo>
                      <a:pt x="68" y="52"/>
                    </a:lnTo>
                    <a:lnTo>
                      <a:pt x="56" y="55"/>
                    </a:lnTo>
                    <a:lnTo>
                      <a:pt x="45" y="58"/>
                    </a:lnTo>
                    <a:lnTo>
                      <a:pt x="33" y="61"/>
                    </a:lnTo>
                    <a:lnTo>
                      <a:pt x="23" y="66"/>
                    </a:lnTo>
                    <a:lnTo>
                      <a:pt x="13" y="71"/>
                    </a:lnTo>
                    <a:lnTo>
                      <a:pt x="4" y="77"/>
                    </a:lnTo>
                    <a:lnTo>
                      <a:pt x="3" y="71"/>
                    </a:lnTo>
                    <a:lnTo>
                      <a:pt x="0" y="66"/>
                    </a:lnTo>
                    <a:lnTo>
                      <a:pt x="1" y="60"/>
                    </a:lnTo>
                    <a:lnTo>
                      <a:pt x="3" y="54"/>
                    </a:lnTo>
                    <a:lnTo>
                      <a:pt x="10" y="48"/>
                    </a:lnTo>
                    <a:lnTo>
                      <a:pt x="21" y="43"/>
                    </a:lnTo>
                    <a:lnTo>
                      <a:pt x="30" y="39"/>
                    </a:lnTo>
                    <a:lnTo>
                      <a:pt x="39" y="35"/>
                    </a:lnTo>
                    <a:lnTo>
                      <a:pt x="48" y="32"/>
                    </a:lnTo>
                    <a:lnTo>
                      <a:pt x="59" y="29"/>
                    </a:lnTo>
                    <a:lnTo>
                      <a:pt x="68" y="28"/>
                    </a:lnTo>
                    <a:lnTo>
                      <a:pt x="77" y="25"/>
                    </a:lnTo>
                    <a:lnTo>
                      <a:pt x="87" y="22"/>
                    </a:lnTo>
                    <a:lnTo>
                      <a:pt x="97" y="19"/>
                    </a:lnTo>
                    <a:lnTo>
                      <a:pt x="106" y="17"/>
                    </a:lnTo>
                    <a:lnTo>
                      <a:pt x="115" y="14"/>
                    </a:lnTo>
                    <a:lnTo>
                      <a:pt x="125" y="11"/>
                    </a:lnTo>
                    <a:lnTo>
                      <a:pt x="135" y="7"/>
                    </a:lnTo>
                    <a:lnTo>
                      <a:pt x="144" y="3"/>
                    </a:lnTo>
                    <a:lnTo>
                      <a:pt x="1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7" name="Freeform 345"/>
              <p:cNvSpPr>
                <a:spLocks/>
              </p:cNvSpPr>
              <p:nvPr/>
            </p:nvSpPr>
            <p:spPr bwMode="auto">
              <a:xfrm>
                <a:off x="967" y="3718"/>
                <a:ext cx="370" cy="159"/>
              </a:xfrm>
              <a:custGeom>
                <a:avLst/>
                <a:gdLst>
                  <a:gd name="T0" fmla="*/ 70 w 740"/>
                  <a:gd name="T1" fmla="*/ 79 h 318"/>
                  <a:gd name="T2" fmla="*/ 55 w 740"/>
                  <a:gd name="T3" fmla="*/ 62 h 318"/>
                  <a:gd name="T4" fmla="*/ 43 w 740"/>
                  <a:gd name="T5" fmla="*/ 48 h 318"/>
                  <a:gd name="T6" fmla="*/ 30 w 740"/>
                  <a:gd name="T7" fmla="*/ 35 h 318"/>
                  <a:gd name="T8" fmla="*/ 19 w 740"/>
                  <a:gd name="T9" fmla="*/ 22 h 318"/>
                  <a:gd name="T10" fmla="*/ 7 w 740"/>
                  <a:gd name="T11" fmla="*/ 13 h 318"/>
                  <a:gd name="T12" fmla="*/ 0 w 740"/>
                  <a:gd name="T13" fmla="*/ 22 h 318"/>
                  <a:gd name="T14" fmla="*/ 14 w 740"/>
                  <a:gd name="T15" fmla="*/ 38 h 318"/>
                  <a:gd name="T16" fmla="*/ 30 w 740"/>
                  <a:gd name="T17" fmla="*/ 55 h 318"/>
                  <a:gd name="T18" fmla="*/ 48 w 740"/>
                  <a:gd name="T19" fmla="*/ 73 h 318"/>
                  <a:gd name="T20" fmla="*/ 67 w 740"/>
                  <a:gd name="T21" fmla="*/ 91 h 318"/>
                  <a:gd name="T22" fmla="*/ 83 w 740"/>
                  <a:gd name="T23" fmla="*/ 109 h 318"/>
                  <a:gd name="T24" fmla="*/ 95 w 740"/>
                  <a:gd name="T25" fmla="*/ 124 h 318"/>
                  <a:gd name="T26" fmla="*/ 108 w 740"/>
                  <a:gd name="T27" fmla="*/ 135 h 318"/>
                  <a:gd name="T28" fmla="*/ 123 w 740"/>
                  <a:gd name="T29" fmla="*/ 146 h 318"/>
                  <a:gd name="T30" fmla="*/ 137 w 740"/>
                  <a:gd name="T31" fmla="*/ 155 h 318"/>
                  <a:gd name="T32" fmla="*/ 147 w 740"/>
                  <a:gd name="T33" fmla="*/ 159 h 318"/>
                  <a:gd name="T34" fmla="*/ 162 w 740"/>
                  <a:gd name="T35" fmla="*/ 152 h 318"/>
                  <a:gd name="T36" fmla="*/ 192 w 740"/>
                  <a:gd name="T37" fmla="*/ 131 h 318"/>
                  <a:gd name="T38" fmla="*/ 223 w 740"/>
                  <a:gd name="T39" fmla="*/ 108 h 318"/>
                  <a:gd name="T40" fmla="*/ 253 w 740"/>
                  <a:gd name="T41" fmla="*/ 84 h 318"/>
                  <a:gd name="T42" fmla="*/ 285 w 740"/>
                  <a:gd name="T43" fmla="*/ 59 h 318"/>
                  <a:gd name="T44" fmla="*/ 319 w 740"/>
                  <a:gd name="T45" fmla="*/ 35 h 318"/>
                  <a:gd name="T46" fmla="*/ 326 w 740"/>
                  <a:gd name="T47" fmla="*/ 30 h 318"/>
                  <a:gd name="T48" fmla="*/ 336 w 740"/>
                  <a:gd name="T49" fmla="*/ 24 h 318"/>
                  <a:gd name="T50" fmla="*/ 348 w 740"/>
                  <a:gd name="T51" fmla="*/ 18 h 318"/>
                  <a:gd name="T52" fmla="*/ 359 w 740"/>
                  <a:gd name="T53" fmla="*/ 10 h 318"/>
                  <a:gd name="T54" fmla="*/ 367 w 740"/>
                  <a:gd name="T55" fmla="*/ 2 h 318"/>
                  <a:gd name="T56" fmla="*/ 366 w 740"/>
                  <a:gd name="T57" fmla="*/ 0 h 318"/>
                  <a:gd name="T58" fmla="*/ 353 w 740"/>
                  <a:gd name="T59" fmla="*/ 2 h 318"/>
                  <a:gd name="T60" fmla="*/ 342 w 740"/>
                  <a:gd name="T61" fmla="*/ 10 h 318"/>
                  <a:gd name="T62" fmla="*/ 306 w 740"/>
                  <a:gd name="T63" fmla="*/ 32 h 318"/>
                  <a:gd name="T64" fmla="*/ 270 w 740"/>
                  <a:gd name="T65" fmla="*/ 57 h 318"/>
                  <a:gd name="T66" fmla="*/ 233 w 740"/>
                  <a:gd name="T67" fmla="*/ 85 h 318"/>
                  <a:gd name="T68" fmla="*/ 197 w 740"/>
                  <a:gd name="T69" fmla="*/ 112 h 318"/>
                  <a:gd name="T70" fmla="*/ 162 w 740"/>
                  <a:gd name="T71" fmla="*/ 138 h 318"/>
                  <a:gd name="T72" fmla="*/ 140 w 740"/>
                  <a:gd name="T73" fmla="*/ 145 h 318"/>
                  <a:gd name="T74" fmla="*/ 131 w 740"/>
                  <a:gd name="T75" fmla="*/ 140 h 318"/>
                  <a:gd name="T76" fmla="*/ 119 w 740"/>
                  <a:gd name="T77" fmla="*/ 131 h 318"/>
                  <a:gd name="T78" fmla="*/ 109 w 740"/>
                  <a:gd name="T79" fmla="*/ 120 h 318"/>
                  <a:gd name="T80" fmla="*/ 99 w 740"/>
                  <a:gd name="T81" fmla="*/ 109 h 318"/>
                  <a:gd name="T82" fmla="*/ 89 w 740"/>
                  <a:gd name="T83" fmla="*/ 100 h 318"/>
                  <a:gd name="T84" fmla="*/ 83 w 740"/>
                  <a:gd name="T85" fmla="*/ 92 h 31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740"/>
                  <a:gd name="T130" fmla="*/ 0 h 318"/>
                  <a:gd name="T131" fmla="*/ 740 w 740"/>
                  <a:gd name="T132" fmla="*/ 318 h 31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740" h="318">
                    <a:moveTo>
                      <a:pt x="165" y="184"/>
                    </a:moveTo>
                    <a:lnTo>
                      <a:pt x="153" y="172"/>
                    </a:lnTo>
                    <a:lnTo>
                      <a:pt x="140" y="158"/>
                    </a:lnTo>
                    <a:lnTo>
                      <a:pt x="131" y="148"/>
                    </a:lnTo>
                    <a:lnTo>
                      <a:pt x="121" y="137"/>
                    </a:lnTo>
                    <a:lnTo>
                      <a:pt x="111" y="125"/>
                    </a:lnTo>
                    <a:lnTo>
                      <a:pt x="102" y="116"/>
                    </a:lnTo>
                    <a:lnTo>
                      <a:pt x="93" y="107"/>
                    </a:lnTo>
                    <a:lnTo>
                      <a:pt x="85" y="96"/>
                    </a:lnTo>
                    <a:lnTo>
                      <a:pt x="76" y="87"/>
                    </a:lnTo>
                    <a:lnTo>
                      <a:pt x="69" y="78"/>
                    </a:lnTo>
                    <a:lnTo>
                      <a:pt x="60" y="69"/>
                    </a:lnTo>
                    <a:lnTo>
                      <a:pt x="52" y="61"/>
                    </a:lnTo>
                    <a:lnTo>
                      <a:pt x="44" y="52"/>
                    </a:lnTo>
                    <a:lnTo>
                      <a:pt x="37" y="44"/>
                    </a:lnTo>
                    <a:lnTo>
                      <a:pt x="28" y="38"/>
                    </a:lnTo>
                    <a:lnTo>
                      <a:pt x="20" y="30"/>
                    </a:lnTo>
                    <a:lnTo>
                      <a:pt x="14" y="27"/>
                    </a:lnTo>
                    <a:lnTo>
                      <a:pt x="6" y="32"/>
                    </a:lnTo>
                    <a:lnTo>
                      <a:pt x="2" y="38"/>
                    </a:lnTo>
                    <a:lnTo>
                      <a:pt x="0" y="44"/>
                    </a:lnTo>
                    <a:lnTo>
                      <a:pt x="6" y="53"/>
                    </a:lnTo>
                    <a:lnTo>
                      <a:pt x="17" y="64"/>
                    </a:lnTo>
                    <a:lnTo>
                      <a:pt x="28" y="75"/>
                    </a:lnTo>
                    <a:lnTo>
                      <a:pt x="38" y="87"/>
                    </a:lnTo>
                    <a:lnTo>
                      <a:pt x="49" y="98"/>
                    </a:lnTo>
                    <a:lnTo>
                      <a:pt x="60" y="110"/>
                    </a:lnTo>
                    <a:lnTo>
                      <a:pt x="72" y="122"/>
                    </a:lnTo>
                    <a:lnTo>
                      <a:pt x="84" y="134"/>
                    </a:lnTo>
                    <a:lnTo>
                      <a:pt x="96" y="146"/>
                    </a:lnTo>
                    <a:lnTo>
                      <a:pt x="108" y="158"/>
                    </a:lnTo>
                    <a:lnTo>
                      <a:pt x="121" y="171"/>
                    </a:lnTo>
                    <a:lnTo>
                      <a:pt x="133" y="183"/>
                    </a:lnTo>
                    <a:lnTo>
                      <a:pt x="145" y="195"/>
                    </a:lnTo>
                    <a:lnTo>
                      <a:pt x="156" y="207"/>
                    </a:lnTo>
                    <a:lnTo>
                      <a:pt x="166" y="219"/>
                    </a:lnTo>
                    <a:lnTo>
                      <a:pt x="178" y="233"/>
                    </a:lnTo>
                    <a:lnTo>
                      <a:pt x="183" y="239"/>
                    </a:lnTo>
                    <a:lnTo>
                      <a:pt x="191" y="248"/>
                    </a:lnTo>
                    <a:lnTo>
                      <a:pt x="200" y="254"/>
                    </a:lnTo>
                    <a:lnTo>
                      <a:pt x="209" y="262"/>
                    </a:lnTo>
                    <a:lnTo>
                      <a:pt x="216" y="270"/>
                    </a:lnTo>
                    <a:lnTo>
                      <a:pt x="227" y="277"/>
                    </a:lnTo>
                    <a:lnTo>
                      <a:pt x="236" y="285"/>
                    </a:lnTo>
                    <a:lnTo>
                      <a:pt x="247" y="292"/>
                    </a:lnTo>
                    <a:lnTo>
                      <a:pt x="255" y="299"/>
                    </a:lnTo>
                    <a:lnTo>
                      <a:pt x="264" y="305"/>
                    </a:lnTo>
                    <a:lnTo>
                      <a:pt x="273" y="309"/>
                    </a:lnTo>
                    <a:lnTo>
                      <a:pt x="282" y="312"/>
                    </a:lnTo>
                    <a:lnTo>
                      <a:pt x="288" y="315"/>
                    </a:lnTo>
                    <a:lnTo>
                      <a:pt x="294" y="318"/>
                    </a:lnTo>
                    <a:lnTo>
                      <a:pt x="299" y="318"/>
                    </a:lnTo>
                    <a:lnTo>
                      <a:pt x="303" y="318"/>
                    </a:lnTo>
                    <a:lnTo>
                      <a:pt x="323" y="303"/>
                    </a:lnTo>
                    <a:lnTo>
                      <a:pt x="343" y="289"/>
                    </a:lnTo>
                    <a:lnTo>
                      <a:pt x="364" y="276"/>
                    </a:lnTo>
                    <a:lnTo>
                      <a:pt x="384" y="262"/>
                    </a:lnTo>
                    <a:lnTo>
                      <a:pt x="405" y="247"/>
                    </a:lnTo>
                    <a:lnTo>
                      <a:pt x="425" y="232"/>
                    </a:lnTo>
                    <a:lnTo>
                      <a:pt x="446" y="216"/>
                    </a:lnTo>
                    <a:lnTo>
                      <a:pt x="466" y="201"/>
                    </a:lnTo>
                    <a:lnTo>
                      <a:pt x="486" y="184"/>
                    </a:lnTo>
                    <a:lnTo>
                      <a:pt x="507" y="169"/>
                    </a:lnTo>
                    <a:lnTo>
                      <a:pt x="527" y="151"/>
                    </a:lnTo>
                    <a:lnTo>
                      <a:pt x="549" y="136"/>
                    </a:lnTo>
                    <a:lnTo>
                      <a:pt x="570" y="119"/>
                    </a:lnTo>
                    <a:lnTo>
                      <a:pt x="593" y="102"/>
                    </a:lnTo>
                    <a:lnTo>
                      <a:pt x="614" y="85"/>
                    </a:lnTo>
                    <a:lnTo>
                      <a:pt x="638" y="70"/>
                    </a:lnTo>
                    <a:lnTo>
                      <a:pt x="641" y="67"/>
                    </a:lnTo>
                    <a:lnTo>
                      <a:pt x="646" y="64"/>
                    </a:lnTo>
                    <a:lnTo>
                      <a:pt x="652" y="61"/>
                    </a:lnTo>
                    <a:lnTo>
                      <a:pt x="660" y="58"/>
                    </a:lnTo>
                    <a:lnTo>
                      <a:pt x="666" y="53"/>
                    </a:lnTo>
                    <a:lnTo>
                      <a:pt x="672" y="49"/>
                    </a:lnTo>
                    <a:lnTo>
                      <a:pt x="679" y="44"/>
                    </a:lnTo>
                    <a:lnTo>
                      <a:pt x="689" y="41"/>
                    </a:lnTo>
                    <a:lnTo>
                      <a:pt x="695" y="35"/>
                    </a:lnTo>
                    <a:lnTo>
                      <a:pt x="702" y="30"/>
                    </a:lnTo>
                    <a:lnTo>
                      <a:pt x="710" y="24"/>
                    </a:lnTo>
                    <a:lnTo>
                      <a:pt x="718" y="20"/>
                    </a:lnTo>
                    <a:lnTo>
                      <a:pt x="724" y="14"/>
                    </a:lnTo>
                    <a:lnTo>
                      <a:pt x="730" y="11"/>
                    </a:lnTo>
                    <a:lnTo>
                      <a:pt x="734" y="5"/>
                    </a:lnTo>
                    <a:lnTo>
                      <a:pt x="740" y="2"/>
                    </a:lnTo>
                    <a:lnTo>
                      <a:pt x="737" y="0"/>
                    </a:lnTo>
                    <a:lnTo>
                      <a:pt x="731" y="0"/>
                    </a:lnTo>
                    <a:lnTo>
                      <a:pt x="721" y="2"/>
                    </a:lnTo>
                    <a:lnTo>
                      <a:pt x="713" y="0"/>
                    </a:lnTo>
                    <a:lnTo>
                      <a:pt x="705" y="5"/>
                    </a:lnTo>
                    <a:lnTo>
                      <a:pt x="698" y="11"/>
                    </a:lnTo>
                    <a:lnTo>
                      <a:pt x="690" y="14"/>
                    </a:lnTo>
                    <a:lnTo>
                      <a:pt x="683" y="20"/>
                    </a:lnTo>
                    <a:lnTo>
                      <a:pt x="658" y="34"/>
                    </a:lnTo>
                    <a:lnTo>
                      <a:pt x="635" y="47"/>
                    </a:lnTo>
                    <a:lnTo>
                      <a:pt x="611" y="64"/>
                    </a:lnTo>
                    <a:lnTo>
                      <a:pt x="588" y="81"/>
                    </a:lnTo>
                    <a:lnTo>
                      <a:pt x="564" y="96"/>
                    </a:lnTo>
                    <a:lnTo>
                      <a:pt x="539" y="114"/>
                    </a:lnTo>
                    <a:lnTo>
                      <a:pt x="515" y="134"/>
                    </a:lnTo>
                    <a:lnTo>
                      <a:pt x="491" y="152"/>
                    </a:lnTo>
                    <a:lnTo>
                      <a:pt x="466" y="171"/>
                    </a:lnTo>
                    <a:lnTo>
                      <a:pt x="442" y="189"/>
                    </a:lnTo>
                    <a:lnTo>
                      <a:pt x="418" y="206"/>
                    </a:lnTo>
                    <a:lnTo>
                      <a:pt x="395" y="224"/>
                    </a:lnTo>
                    <a:lnTo>
                      <a:pt x="370" y="241"/>
                    </a:lnTo>
                    <a:lnTo>
                      <a:pt x="347" y="259"/>
                    </a:lnTo>
                    <a:lnTo>
                      <a:pt x="323" y="276"/>
                    </a:lnTo>
                    <a:lnTo>
                      <a:pt x="300" y="291"/>
                    </a:lnTo>
                    <a:lnTo>
                      <a:pt x="291" y="292"/>
                    </a:lnTo>
                    <a:lnTo>
                      <a:pt x="280" y="289"/>
                    </a:lnTo>
                    <a:lnTo>
                      <a:pt x="273" y="286"/>
                    </a:lnTo>
                    <a:lnTo>
                      <a:pt x="267" y="283"/>
                    </a:lnTo>
                    <a:lnTo>
                      <a:pt x="261" y="279"/>
                    </a:lnTo>
                    <a:lnTo>
                      <a:pt x="255" y="274"/>
                    </a:lnTo>
                    <a:lnTo>
                      <a:pt x="247" y="268"/>
                    </a:lnTo>
                    <a:lnTo>
                      <a:pt x="239" y="262"/>
                    </a:lnTo>
                    <a:lnTo>
                      <a:pt x="232" y="254"/>
                    </a:lnTo>
                    <a:lnTo>
                      <a:pt x="226" y="248"/>
                    </a:lnTo>
                    <a:lnTo>
                      <a:pt x="218" y="241"/>
                    </a:lnTo>
                    <a:lnTo>
                      <a:pt x="210" y="233"/>
                    </a:lnTo>
                    <a:lnTo>
                      <a:pt x="204" y="225"/>
                    </a:lnTo>
                    <a:lnTo>
                      <a:pt x="198" y="219"/>
                    </a:lnTo>
                    <a:lnTo>
                      <a:pt x="192" y="212"/>
                    </a:lnTo>
                    <a:lnTo>
                      <a:pt x="186" y="206"/>
                    </a:lnTo>
                    <a:lnTo>
                      <a:pt x="178" y="200"/>
                    </a:lnTo>
                    <a:lnTo>
                      <a:pt x="175" y="195"/>
                    </a:lnTo>
                    <a:lnTo>
                      <a:pt x="168" y="186"/>
                    </a:lnTo>
                    <a:lnTo>
                      <a:pt x="165" y="1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8" name="Freeform 346"/>
              <p:cNvSpPr>
                <a:spLocks/>
              </p:cNvSpPr>
              <p:nvPr/>
            </p:nvSpPr>
            <p:spPr bwMode="auto">
              <a:xfrm>
                <a:off x="545" y="2822"/>
                <a:ext cx="1335" cy="1228"/>
              </a:xfrm>
              <a:custGeom>
                <a:avLst/>
                <a:gdLst>
                  <a:gd name="T0" fmla="*/ 147 w 2670"/>
                  <a:gd name="T1" fmla="*/ 203 h 2455"/>
                  <a:gd name="T2" fmla="*/ 42 w 2670"/>
                  <a:gd name="T3" fmla="*/ 357 h 2455"/>
                  <a:gd name="T4" fmla="*/ 16 w 2670"/>
                  <a:gd name="T5" fmla="*/ 467 h 2455"/>
                  <a:gd name="T6" fmla="*/ 3 w 2670"/>
                  <a:gd name="T7" fmla="*/ 536 h 2455"/>
                  <a:gd name="T8" fmla="*/ 11 w 2670"/>
                  <a:gd name="T9" fmla="*/ 565 h 2455"/>
                  <a:gd name="T10" fmla="*/ 17 w 2670"/>
                  <a:gd name="T11" fmla="*/ 519 h 2455"/>
                  <a:gd name="T12" fmla="*/ 28 w 2670"/>
                  <a:gd name="T13" fmla="*/ 462 h 2455"/>
                  <a:gd name="T14" fmla="*/ 97 w 2670"/>
                  <a:gd name="T15" fmla="*/ 277 h 2455"/>
                  <a:gd name="T16" fmla="*/ 168 w 2670"/>
                  <a:gd name="T17" fmla="*/ 198 h 2455"/>
                  <a:gd name="T18" fmla="*/ 257 w 2670"/>
                  <a:gd name="T19" fmla="*/ 122 h 2455"/>
                  <a:gd name="T20" fmla="*/ 423 w 2670"/>
                  <a:gd name="T21" fmla="*/ 48 h 2455"/>
                  <a:gd name="T22" fmla="*/ 523 w 2670"/>
                  <a:gd name="T23" fmla="*/ 29 h 2455"/>
                  <a:gd name="T24" fmla="*/ 673 w 2670"/>
                  <a:gd name="T25" fmla="*/ 12 h 2455"/>
                  <a:gd name="T26" fmla="*/ 746 w 2670"/>
                  <a:gd name="T27" fmla="*/ 12 h 2455"/>
                  <a:gd name="T28" fmla="*/ 811 w 2670"/>
                  <a:gd name="T29" fmla="*/ 19 h 2455"/>
                  <a:gd name="T30" fmla="*/ 940 w 2670"/>
                  <a:gd name="T31" fmla="*/ 42 h 2455"/>
                  <a:gd name="T32" fmla="*/ 1089 w 2670"/>
                  <a:gd name="T33" fmla="*/ 111 h 2455"/>
                  <a:gd name="T34" fmla="*/ 1207 w 2670"/>
                  <a:gd name="T35" fmla="*/ 199 h 2455"/>
                  <a:gd name="T36" fmla="*/ 1255 w 2670"/>
                  <a:gd name="T37" fmla="*/ 262 h 2455"/>
                  <a:gd name="T38" fmla="*/ 1280 w 2670"/>
                  <a:gd name="T39" fmla="*/ 309 h 2455"/>
                  <a:gd name="T40" fmla="*/ 1323 w 2670"/>
                  <a:gd name="T41" fmla="*/ 536 h 2455"/>
                  <a:gd name="T42" fmla="*/ 1306 w 2670"/>
                  <a:gd name="T43" fmla="*/ 798 h 2455"/>
                  <a:gd name="T44" fmla="*/ 1221 w 2670"/>
                  <a:gd name="T45" fmla="*/ 1002 h 2455"/>
                  <a:gd name="T46" fmla="*/ 1086 w 2670"/>
                  <a:gd name="T47" fmla="*/ 1114 h 2455"/>
                  <a:gd name="T48" fmla="*/ 885 w 2670"/>
                  <a:gd name="T49" fmla="*/ 1203 h 2455"/>
                  <a:gd name="T50" fmla="*/ 709 w 2670"/>
                  <a:gd name="T51" fmla="*/ 1214 h 2455"/>
                  <a:gd name="T52" fmla="*/ 506 w 2670"/>
                  <a:gd name="T53" fmla="*/ 1200 h 2455"/>
                  <a:gd name="T54" fmla="*/ 360 w 2670"/>
                  <a:gd name="T55" fmla="*/ 1164 h 2455"/>
                  <a:gd name="T56" fmla="*/ 291 w 2670"/>
                  <a:gd name="T57" fmla="*/ 1136 h 2455"/>
                  <a:gd name="T58" fmla="*/ 223 w 2670"/>
                  <a:gd name="T59" fmla="*/ 1102 h 2455"/>
                  <a:gd name="T60" fmla="*/ 150 w 2670"/>
                  <a:gd name="T61" fmla="*/ 1041 h 2455"/>
                  <a:gd name="T62" fmla="*/ 92 w 2670"/>
                  <a:gd name="T63" fmla="*/ 960 h 2455"/>
                  <a:gd name="T64" fmla="*/ 59 w 2670"/>
                  <a:gd name="T65" fmla="*/ 868 h 2455"/>
                  <a:gd name="T66" fmla="*/ 35 w 2670"/>
                  <a:gd name="T67" fmla="*/ 778 h 2455"/>
                  <a:gd name="T68" fmla="*/ 18 w 2670"/>
                  <a:gd name="T69" fmla="*/ 734 h 2455"/>
                  <a:gd name="T70" fmla="*/ 42 w 2670"/>
                  <a:gd name="T71" fmla="*/ 851 h 2455"/>
                  <a:gd name="T72" fmla="*/ 64 w 2670"/>
                  <a:gd name="T73" fmla="*/ 922 h 2455"/>
                  <a:gd name="T74" fmla="*/ 103 w 2670"/>
                  <a:gd name="T75" fmla="*/ 1001 h 2455"/>
                  <a:gd name="T76" fmla="*/ 185 w 2670"/>
                  <a:gd name="T77" fmla="*/ 1088 h 2455"/>
                  <a:gd name="T78" fmla="*/ 287 w 2670"/>
                  <a:gd name="T79" fmla="*/ 1149 h 2455"/>
                  <a:gd name="T80" fmla="*/ 391 w 2670"/>
                  <a:gd name="T81" fmla="*/ 1187 h 2455"/>
                  <a:gd name="T82" fmla="*/ 541 w 2670"/>
                  <a:gd name="T83" fmla="*/ 1215 h 2455"/>
                  <a:gd name="T84" fmla="*/ 588 w 2670"/>
                  <a:gd name="T85" fmla="*/ 1219 h 2455"/>
                  <a:gd name="T86" fmla="*/ 649 w 2670"/>
                  <a:gd name="T87" fmla="*/ 1223 h 2455"/>
                  <a:gd name="T88" fmla="*/ 711 w 2670"/>
                  <a:gd name="T89" fmla="*/ 1227 h 2455"/>
                  <a:gd name="T90" fmla="*/ 764 w 2670"/>
                  <a:gd name="T91" fmla="*/ 1227 h 2455"/>
                  <a:gd name="T92" fmla="*/ 859 w 2670"/>
                  <a:gd name="T93" fmla="*/ 1222 h 2455"/>
                  <a:gd name="T94" fmla="*/ 947 w 2670"/>
                  <a:gd name="T95" fmla="*/ 1194 h 2455"/>
                  <a:gd name="T96" fmla="*/ 1034 w 2670"/>
                  <a:gd name="T97" fmla="*/ 1156 h 2455"/>
                  <a:gd name="T98" fmla="*/ 1272 w 2670"/>
                  <a:gd name="T99" fmla="*/ 950 h 2455"/>
                  <a:gd name="T100" fmla="*/ 1300 w 2670"/>
                  <a:gd name="T101" fmla="*/ 887 h 2455"/>
                  <a:gd name="T102" fmla="*/ 1328 w 2670"/>
                  <a:gd name="T103" fmla="*/ 735 h 2455"/>
                  <a:gd name="T104" fmla="*/ 1334 w 2670"/>
                  <a:gd name="T105" fmla="*/ 595 h 2455"/>
                  <a:gd name="T106" fmla="*/ 1332 w 2670"/>
                  <a:gd name="T107" fmla="*/ 518 h 2455"/>
                  <a:gd name="T108" fmla="*/ 1315 w 2670"/>
                  <a:gd name="T109" fmla="*/ 391 h 2455"/>
                  <a:gd name="T110" fmla="*/ 1287 w 2670"/>
                  <a:gd name="T111" fmla="*/ 299 h 2455"/>
                  <a:gd name="T112" fmla="*/ 1243 w 2670"/>
                  <a:gd name="T113" fmla="*/ 221 h 2455"/>
                  <a:gd name="T114" fmla="*/ 1108 w 2670"/>
                  <a:gd name="T115" fmla="*/ 111 h 2455"/>
                  <a:gd name="T116" fmla="*/ 981 w 2670"/>
                  <a:gd name="T117" fmla="*/ 46 h 2455"/>
                  <a:gd name="T118" fmla="*/ 900 w 2670"/>
                  <a:gd name="T119" fmla="*/ 22 h 2455"/>
                  <a:gd name="T120" fmla="*/ 679 w 2670"/>
                  <a:gd name="T121" fmla="*/ 2 h 2455"/>
                  <a:gd name="T122" fmla="*/ 550 w 2670"/>
                  <a:gd name="T123" fmla="*/ 15 h 2455"/>
                  <a:gd name="T124" fmla="*/ 266 w 2670"/>
                  <a:gd name="T125" fmla="*/ 101 h 245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670"/>
                  <a:gd name="T190" fmla="*/ 0 h 2455"/>
                  <a:gd name="T191" fmla="*/ 2670 w 2670"/>
                  <a:gd name="T192" fmla="*/ 2455 h 245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670" h="2455">
                    <a:moveTo>
                      <a:pt x="380" y="324"/>
                    </a:moveTo>
                    <a:lnTo>
                      <a:pt x="371" y="330"/>
                    </a:lnTo>
                    <a:lnTo>
                      <a:pt x="360" y="341"/>
                    </a:lnTo>
                    <a:lnTo>
                      <a:pt x="354" y="347"/>
                    </a:lnTo>
                    <a:lnTo>
                      <a:pt x="346" y="353"/>
                    </a:lnTo>
                    <a:lnTo>
                      <a:pt x="340" y="359"/>
                    </a:lnTo>
                    <a:lnTo>
                      <a:pt x="334" y="367"/>
                    </a:lnTo>
                    <a:lnTo>
                      <a:pt x="326" y="373"/>
                    </a:lnTo>
                    <a:lnTo>
                      <a:pt x="319" y="379"/>
                    </a:lnTo>
                    <a:lnTo>
                      <a:pt x="313" y="385"/>
                    </a:lnTo>
                    <a:lnTo>
                      <a:pt x="307" y="393"/>
                    </a:lnTo>
                    <a:lnTo>
                      <a:pt x="300" y="399"/>
                    </a:lnTo>
                    <a:lnTo>
                      <a:pt x="294" y="405"/>
                    </a:lnTo>
                    <a:lnTo>
                      <a:pt x="288" y="411"/>
                    </a:lnTo>
                    <a:lnTo>
                      <a:pt x="285" y="417"/>
                    </a:lnTo>
                    <a:lnTo>
                      <a:pt x="261" y="441"/>
                    </a:lnTo>
                    <a:lnTo>
                      <a:pt x="236" y="467"/>
                    </a:lnTo>
                    <a:lnTo>
                      <a:pt x="215" y="492"/>
                    </a:lnTo>
                    <a:lnTo>
                      <a:pt x="195" y="519"/>
                    </a:lnTo>
                    <a:lnTo>
                      <a:pt x="176" y="545"/>
                    </a:lnTo>
                    <a:lnTo>
                      <a:pt x="157" y="572"/>
                    </a:lnTo>
                    <a:lnTo>
                      <a:pt x="141" y="600"/>
                    </a:lnTo>
                    <a:lnTo>
                      <a:pt x="125" y="629"/>
                    </a:lnTo>
                    <a:lnTo>
                      <a:pt x="110" y="656"/>
                    </a:lnTo>
                    <a:lnTo>
                      <a:pt x="96" y="685"/>
                    </a:lnTo>
                    <a:lnTo>
                      <a:pt x="84" y="714"/>
                    </a:lnTo>
                    <a:lnTo>
                      <a:pt x="75" y="745"/>
                    </a:lnTo>
                    <a:lnTo>
                      <a:pt x="66" y="774"/>
                    </a:lnTo>
                    <a:lnTo>
                      <a:pt x="57" y="804"/>
                    </a:lnTo>
                    <a:lnTo>
                      <a:pt x="51" y="836"/>
                    </a:lnTo>
                    <a:lnTo>
                      <a:pt x="45" y="868"/>
                    </a:lnTo>
                    <a:lnTo>
                      <a:pt x="43" y="879"/>
                    </a:lnTo>
                    <a:lnTo>
                      <a:pt x="42" y="888"/>
                    </a:lnTo>
                    <a:lnTo>
                      <a:pt x="38" y="898"/>
                    </a:lnTo>
                    <a:lnTo>
                      <a:pt x="38" y="909"/>
                    </a:lnTo>
                    <a:lnTo>
                      <a:pt x="35" y="915"/>
                    </a:lnTo>
                    <a:lnTo>
                      <a:pt x="34" y="920"/>
                    </a:lnTo>
                    <a:lnTo>
                      <a:pt x="34" y="926"/>
                    </a:lnTo>
                    <a:lnTo>
                      <a:pt x="32" y="933"/>
                    </a:lnTo>
                    <a:lnTo>
                      <a:pt x="31" y="940"/>
                    </a:lnTo>
                    <a:lnTo>
                      <a:pt x="29" y="947"/>
                    </a:lnTo>
                    <a:lnTo>
                      <a:pt x="28" y="955"/>
                    </a:lnTo>
                    <a:lnTo>
                      <a:pt x="28" y="964"/>
                    </a:lnTo>
                    <a:lnTo>
                      <a:pt x="25" y="975"/>
                    </a:lnTo>
                    <a:lnTo>
                      <a:pt x="22" y="987"/>
                    </a:lnTo>
                    <a:lnTo>
                      <a:pt x="20" y="999"/>
                    </a:lnTo>
                    <a:lnTo>
                      <a:pt x="17" y="1011"/>
                    </a:lnTo>
                    <a:lnTo>
                      <a:pt x="14" y="1022"/>
                    </a:lnTo>
                    <a:lnTo>
                      <a:pt x="13" y="1034"/>
                    </a:lnTo>
                    <a:lnTo>
                      <a:pt x="11" y="1046"/>
                    </a:lnTo>
                    <a:lnTo>
                      <a:pt x="10" y="1060"/>
                    </a:lnTo>
                    <a:lnTo>
                      <a:pt x="7" y="1071"/>
                    </a:lnTo>
                    <a:lnTo>
                      <a:pt x="3" y="1083"/>
                    </a:lnTo>
                    <a:lnTo>
                      <a:pt x="2" y="1095"/>
                    </a:lnTo>
                    <a:lnTo>
                      <a:pt x="2" y="1107"/>
                    </a:lnTo>
                    <a:lnTo>
                      <a:pt x="0" y="1119"/>
                    </a:lnTo>
                    <a:lnTo>
                      <a:pt x="0" y="1130"/>
                    </a:lnTo>
                    <a:lnTo>
                      <a:pt x="0" y="1142"/>
                    </a:lnTo>
                    <a:lnTo>
                      <a:pt x="0" y="1153"/>
                    </a:lnTo>
                    <a:lnTo>
                      <a:pt x="3" y="1153"/>
                    </a:lnTo>
                    <a:lnTo>
                      <a:pt x="10" y="1151"/>
                    </a:lnTo>
                    <a:lnTo>
                      <a:pt x="14" y="1150"/>
                    </a:lnTo>
                    <a:lnTo>
                      <a:pt x="20" y="1150"/>
                    </a:lnTo>
                    <a:lnTo>
                      <a:pt x="20" y="1139"/>
                    </a:lnTo>
                    <a:lnTo>
                      <a:pt x="23" y="1130"/>
                    </a:lnTo>
                    <a:lnTo>
                      <a:pt x="25" y="1119"/>
                    </a:lnTo>
                    <a:lnTo>
                      <a:pt x="26" y="1109"/>
                    </a:lnTo>
                    <a:lnTo>
                      <a:pt x="26" y="1103"/>
                    </a:lnTo>
                    <a:lnTo>
                      <a:pt x="28" y="1095"/>
                    </a:lnTo>
                    <a:lnTo>
                      <a:pt x="28" y="1089"/>
                    </a:lnTo>
                    <a:lnTo>
                      <a:pt x="29" y="1083"/>
                    </a:lnTo>
                    <a:lnTo>
                      <a:pt x="29" y="1077"/>
                    </a:lnTo>
                    <a:lnTo>
                      <a:pt x="31" y="1071"/>
                    </a:lnTo>
                    <a:lnTo>
                      <a:pt x="31" y="1064"/>
                    </a:lnTo>
                    <a:lnTo>
                      <a:pt x="32" y="1060"/>
                    </a:lnTo>
                    <a:lnTo>
                      <a:pt x="32" y="1052"/>
                    </a:lnTo>
                    <a:lnTo>
                      <a:pt x="34" y="1045"/>
                    </a:lnTo>
                    <a:lnTo>
                      <a:pt x="34" y="1037"/>
                    </a:lnTo>
                    <a:lnTo>
                      <a:pt x="37" y="1029"/>
                    </a:lnTo>
                    <a:lnTo>
                      <a:pt x="38" y="1019"/>
                    </a:lnTo>
                    <a:lnTo>
                      <a:pt x="40" y="1010"/>
                    </a:lnTo>
                    <a:lnTo>
                      <a:pt x="42" y="1000"/>
                    </a:lnTo>
                    <a:lnTo>
                      <a:pt x="45" y="991"/>
                    </a:lnTo>
                    <a:lnTo>
                      <a:pt x="45" y="981"/>
                    </a:lnTo>
                    <a:lnTo>
                      <a:pt x="48" y="972"/>
                    </a:lnTo>
                    <a:lnTo>
                      <a:pt x="48" y="961"/>
                    </a:lnTo>
                    <a:lnTo>
                      <a:pt x="51" y="953"/>
                    </a:lnTo>
                    <a:lnTo>
                      <a:pt x="52" y="944"/>
                    </a:lnTo>
                    <a:lnTo>
                      <a:pt x="54" y="936"/>
                    </a:lnTo>
                    <a:lnTo>
                      <a:pt x="55" y="929"/>
                    </a:lnTo>
                    <a:lnTo>
                      <a:pt x="57" y="923"/>
                    </a:lnTo>
                    <a:lnTo>
                      <a:pt x="61" y="897"/>
                    </a:lnTo>
                    <a:lnTo>
                      <a:pt x="66" y="871"/>
                    </a:lnTo>
                    <a:lnTo>
                      <a:pt x="72" y="844"/>
                    </a:lnTo>
                    <a:lnTo>
                      <a:pt x="80" y="816"/>
                    </a:lnTo>
                    <a:lnTo>
                      <a:pt x="86" y="786"/>
                    </a:lnTo>
                    <a:lnTo>
                      <a:pt x="96" y="758"/>
                    </a:lnTo>
                    <a:lnTo>
                      <a:pt x="106" y="728"/>
                    </a:lnTo>
                    <a:lnTo>
                      <a:pt x="116" y="699"/>
                    </a:lnTo>
                    <a:lnTo>
                      <a:pt x="128" y="668"/>
                    </a:lnTo>
                    <a:lnTo>
                      <a:pt x="144" y="641"/>
                    </a:lnTo>
                    <a:lnTo>
                      <a:pt x="159" y="611"/>
                    </a:lnTo>
                    <a:lnTo>
                      <a:pt x="176" y="582"/>
                    </a:lnTo>
                    <a:lnTo>
                      <a:pt x="195" y="554"/>
                    </a:lnTo>
                    <a:lnTo>
                      <a:pt x="217" y="525"/>
                    </a:lnTo>
                    <a:lnTo>
                      <a:pt x="241" y="498"/>
                    </a:lnTo>
                    <a:lnTo>
                      <a:pt x="267" y="472"/>
                    </a:lnTo>
                    <a:lnTo>
                      <a:pt x="270" y="467"/>
                    </a:lnTo>
                    <a:lnTo>
                      <a:pt x="275" y="461"/>
                    </a:lnTo>
                    <a:lnTo>
                      <a:pt x="281" y="454"/>
                    </a:lnTo>
                    <a:lnTo>
                      <a:pt x="288" y="448"/>
                    </a:lnTo>
                    <a:lnTo>
                      <a:pt x="294" y="440"/>
                    </a:lnTo>
                    <a:lnTo>
                      <a:pt x="302" y="431"/>
                    </a:lnTo>
                    <a:lnTo>
                      <a:pt x="311" y="423"/>
                    </a:lnTo>
                    <a:lnTo>
                      <a:pt x="320" y="414"/>
                    </a:lnTo>
                    <a:lnTo>
                      <a:pt x="329" y="405"/>
                    </a:lnTo>
                    <a:lnTo>
                      <a:pt x="337" y="396"/>
                    </a:lnTo>
                    <a:lnTo>
                      <a:pt x="346" y="385"/>
                    </a:lnTo>
                    <a:lnTo>
                      <a:pt x="355" y="377"/>
                    </a:lnTo>
                    <a:lnTo>
                      <a:pt x="363" y="368"/>
                    </a:lnTo>
                    <a:lnTo>
                      <a:pt x="371" y="361"/>
                    </a:lnTo>
                    <a:lnTo>
                      <a:pt x="378" y="355"/>
                    </a:lnTo>
                    <a:lnTo>
                      <a:pt x="384" y="350"/>
                    </a:lnTo>
                    <a:lnTo>
                      <a:pt x="398" y="335"/>
                    </a:lnTo>
                    <a:lnTo>
                      <a:pt x="413" y="321"/>
                    </a:lnTo>
                    <a:lnTo>
                      <a:pt x="430" y="306"/>
                    </a:lnTo>
                    <a:lnTo>
                      <a:pt x="450" y="292"/>
                    </a:lnTo>
                    <a:lnTo>
                      <a:pt x="468" y="275"/>
                    </a:lnTo>
                    <a:lnTo>
                      <a:pt x="491" y="259"/>
                    </a:lnTo>
                    <a:lnTo>
                      <a:pt x="514" y="243"/>
                    </a:lnTo>
                    <a:lnTo>
                      <a:pt x="540" y="227"/>
                    </a:lnTo>
                    <a:lnTo>
                      <a:pt x="565" y="210"/>
                    </a:lnTo>
                    <a:lnTo>
                      <a:pt x="594" y="195"/>
                    </a:lnTo>
                    <a:lnTo>
                      <a:pt x="623" y="179"/>
                    </a:lnTo>
                    <a:lnTo>
                      <a:pt x="655" y="163"/>
                    </a:lnTo>
                    <a:lnTo>
                      <a:pt x="689" y="147"/>
                    </a:lnTo>
                    <a:lnTo>
                      <a:pt x="724" y="134"/>
                    </a:lnTo>
                    <a:lnTo>
                      <a:pt x="762" y="120"/>
                    </a:lnTo>
                    <a:lnTo>
                      <a:pt x="800" y="108"/>
                    </a:lnTo>
                    <a:lnTo>
                      <a:pt x="808" y="105"/>
                    </a:lnTo>
                    <a:lnTo>
                      <a:pt x="818" y="102"/>
                    </a:lnTo>
                    <a:lnTo>
                      <a:pt x="830" y="99"/>
                    </a:lnTo>
                    <a:lnTo>
                      <a:pt x="847" y="96"/>
                    </a:lnTo>
                    <a:lnTo>
                      <a:pt x="862" y="93"/>
                    </a:lnTo>
                    <a:lnTo>
                      <a:pt x="881" y="90"/>
                    </a:lnTo>
                    <a:lnTo>
                      <a:pt x="899" y="85"/>
                    </a:lnTo>
                    <a:lnTo>
                      <a:pt x="919" y="82"/>
                    </a:lnTo>
                    <a:lnTo>
                      <a:pt x="936" y="77"/>
                    </a:lnTo>
                    <a:lnTo>
                      <a:pt x="954" y="73"/>
                    </a:lnTo>
                    <a:lnTo>
                      <a:pt x="969" y="70"/>
                    </a:lnTo>
                    <a:lnTo>
                      <a:pt x="984" y="68"/>
                    </a:lnTo>
                    <a:lnTo>
                      <a:pt x="998" y="65"/>
                    </a:lnTo>
                    <a:lnTo>
                      <a:pt x="1009" y="62"/>
                    </a:lnTo>
                    <a:lnTo>
                      <a:pt x="1016" y="62"/>
                    </a:lnTo>
                    <a:lnTo>
                      <a:pt x="1022" y="62"/>
                    </a:lnTo>
                    <a:lnTo>
                      <a:pt x="1045" y="58"/>
                    </a:lnTo>
                    <a:lnTo>
                      <a:pt x="1068" y="55"/>
                    </a:lnTo>
                    <a:lnTo>
                      <a:pt x="1091" y="52"/>
                    </a:lnTo>
                    <a:lnTo>
                      <a:pt x="1115" y="50"/>
                    </a:lnTo>
                    <a:lnTo>
                      <a:pt x="1138" y="47"/>
                    </a:lnTo>
                    <a:lnTo>
                      <a:pt x="1163" y="44"/>
                    </a:lnTo>
                    <a:lnTo>
                      <a:pt x="1184" y="41"/>
                    </a:lnTo>
                    <a:lnTo>
                      <a:pt x="1208" y="39"/>
                    </a:lnTo>
                    <a:lnTo>
                      <a:pt x="1231" y="36"/>
                    </a:lnTo>
                    <a:lnTo>
                      <a:pt x="1254" y="33"/>
                    </a:lnTo>
                    <a:lnTo>
                      <a:pt x="1277" y="30"/>
                    </a:lnTo>
                    <a:lnTo>
                      <a:pt x="1301" y="29"/>
                    </a:lnTo>
                    <a:lnTo>
                      <a:pt x="1324" y="26"/>
                    </a:lnTo>
                    <a:lnTo>
                      <a:pt x="1347" y="24"/>
                    </a:lnTo>
                    <a:lnTo>
                      <a:pt x="1370" y="23"/>
                    </a:lnTo>
                    <a:lnTo>
                      <a:pt x="1394" y="23"/>
                    </a:lnTo>
                    <a:lnTo>
                      <a:pt x="1403" y="21"/>
                    </a:lnTo>
                    <a:lnTo>
                      <a:pt x="1412" y="21"/>
                    </a:lnTo>
                    <a:lnTo>
                      <a:pt x="1421" y="21"/>
                    </a:lnTo>
                    <a:lnTo>
                      <a:pt x="1431" y="21"/>
                    </a:lnTo>
                    <a:lnTo>
                      <a:pt x="1440" y="21"/>
                    </a:lnTo>
                    <a:lnTo>
                      <a:pt x="1449" y="21"/>
                    </a:lnTo>
                    <a:lnTo>
                      <a:pt x="1458" y="21"/>
                    </a:lnTo>
                    <a:lnTo>
                      <a:pt x="1469" y="24"/>
                    </a:lnTo>
                    <a:lnTo>
                      <a:pt x="1475" y="23"/>
                    </a:lnTo>
                    <a:lnTo>
                      <a:pt x="1484" y="23"/>
                    </a:lnTo>
                    <a:lnTo>
                      <a:pt x="1493" y="23"/>
                    </a:lnTo>
                    <a:lnTo>
                      <a:pt x="1504" y="23"/>
                    </a:lnTo>
                    <a:lnTo>
                      <a:pt x="1513" y="23"/>
                    </a:lnTo>
                    <a:lnTo>
                      <a:pt x="1523" y="24"/>
                    </a:lnTo>
                    <a:lnTo>
                      <a:pt x="1534" y="24"/>
                    </a:lnTo>
                    <a:lnTo>
                      <a:pt x="1545" y="27"/>
                    </a:lnTo>
                    <a:lnTo>
                      <a:pt x="1554" y="27"/>
                    </a:lnTo>
                    <a:lnTo>
                      <a:pt x="1565" y="29"/>
                    </a:lnTo>
                    <a:lnTo>
                      <a:pt x="1575" y="30"/>
                    </a:lnTo>
                    <a:lnTo>
                      <a:pt x="1586" y="32"/>
                    </a:lnTo>
                    <a:lnTo>
                      <a:pt x="1595" y="32"/>
                    </a:lnTo>
                    <a:lnTo>
                      <a:pt x="1606" y="35"/>
                    </a:lnTo>
                    <a:lnTo>
                      <a:pt x="1613" y="35"/>
                    </a:lnTo>
                    <a:lnTo>
                      <a:pt x="1622" y="38"/>
                    </a:lnTo>
                    <a:lnTo>
                      <a:pt x="1638" y="38"/>
                    </a:lnTo>
                    <a:lnTo>
                      <a:pt x="1658" y="41"/>
                    </a:lnTo>
                    <a:lnTo>
                      <a:pt x="1674" y="42"/>
                    </a:lnTo>
                    <a:lnTo>
                      <a:pt x="1694" y="45"/>
                    </a:lnTo>
                    <a:lnTo>
                      <a:pt x="1714" y="48"/>
                    </a:lnTo>
                    <a:lnTo>
                      <a:pt x="1734" y="52"/>
                    </a:lnTo>
                    <a:lnTo>
                      <a:pt x="1753" y="55"/>
                    </a:lnTo>
                    <a:lnTo>
                      <a:pt x="1775" y="59"/>
                    </a:lnTo>
                    <a:lnTo>
                      <a:pt x="1795" y="62"/>
                    </a:lnTo>
                    <a:lnTo>
                      <a:pt x="1816" y="68"/>
                    </a:lnTo>
                    <a:lnTo>
                      <a:pt x="1837" y="71"/>
                    </a:lnTo>
                    <a:lnTo>
                      <a:pt x="1860" y="79"/>
                    </a:lnTo>
                    <a:lnTo>
                      <a:pt x="1880" y="83"/>
                    </a:lnTo>
                    <a:lnTo>
                      <a:pt x="1903" y="90"/>
                    </a:lnTo>
                    <a:lnTo>
                      <a:pt x="1924" y="97"/>
                    </a:lnTo>
                    <a:lnTo>
                      <a:pt x="1945" y="106"/>
                    </a:lnTo>
                    <a:lnTo>
                      <a:pt x="1970" y="114"/>
                    </a:lnTo>
                    <a:lnTo>
                      <a:pt x="1993" y="123"/>
                    </a:lnTo>
                    <a:lnTo>
                      <a:pt x="2017" y="134"/>
                    </a:lnTo>
                    <a:lnTo>
                      <a:pt x="2041" y="146"/>
                    </a:lnTo>
                    <a:lnTo>
                      <a:pt x="2063" y="158"/>
                    </a:lnTo>
                    <a:lnTo>
                      <a:pt x="2086" y="169"/>
                    </a:lnTo>
                    <a:lnTo>
                      <a:pt x="2110" y="183"/>
                    </a:lnTo>
                    <a:lnTo>
                      <a:pt x="2133" y="196"/>
                    </a:lnTo>
                    <a:lnTo>
                      <a:pt x="2154" y="208"/>
                    </a:lnTo>
                    <a:lnTo>
                      <a:pt x="2177" y="222"/>
                    </a:lnTo>
                    <a:lnTo>
                      <a:pt x="2200" y="236"/>
                    </a:lnTo>
                    <a:lnTo>
                      <a:pt x="2223" y="251"/>
                    </a:lnTo>
                    <a:lnTo>
                      <a:pt x="2244" y="265"/>
                    </a:lnTo>
                    <a:lnTo>
                      <a:pt x="2267" y="280"/>
                    </a:lnTo>
                    <a:lnTo>
                      <a:pt x="2288" y="295"/>
                    </a:lnTo>
                    <a:lnTo>
                      <a:pt x="2311" y="313"/>
                    </a:lnTo>
                    <a:lnTo>
                      <a:pt x="2329" y="326"/>
                    </a:lnTo>
                    <a:lnTo>
                      <a:pt x="2346" y="339"/>
                    </a:lnTo>
                    <a:lnTo>
                      <a:pt x="2361" y="352"/>
                    </a:lnTo>
                    <a:lnTo>
                      <a:pt x="2378" y="365"/>
                    </a:lnTo>
                    <a:lnTo>
                      <a:pt x="2390" y="374"/>
                    </a:lnTo>
                    <a:lnTo>
                      <a:pt x="2402" y="387"/>
                    </a:lnTo>
                    <a:lnTo>
                      <a:pt x="2413" y="397"/>
                    </a:lnTo>
                    <a:lnTo>
                      <a:pt x="2425" y="409"/>
                    </a:lnTo>
                    <a:lnTo>
                      <a:pt x="2434" y="419"/>
                    </a:lnTo>
                    <a:lnTo>
                      <a:pt x="2443" y="431"/>
                    </a:lnTo>
                    <a:lnTo>
                      <a:pt x="2453" y="441"/>
                    </a:lnTo>
                    <a:lnTo>
                      <a:pt x="2462" y="452"/>
                    </a:lnTo>
                    <a:lnTo>
                      <a:pt x="2471" y="464"/>
                    </a:lnTo>
                    <a:lnTo>
                      <a:pt x="2478" y="475"/>
                    </a:lnTo>
                    <a:lnTo>
                      <a:pt x="2488" y="489"/>
                    </a:lnTo>
                    <a:lnTo>
                      <a:pt x="2498" y="502"/>
                    </a:lnTo>
                    <a:lnTo>
                      <a:pt x="2501" y="507"/>
                    </a:lnTo>
                    <a:lnTo>
                      <a:pt x="2504" y="513"/>
                    </a:lnTo>
                    <a:lnTo>
                      <a:pt x="2507" y="518"/>
                    </a:lnTo>
                    <a:lnTo>
                      <a:pt x="2510" y="524"/>
                    </a:lnTo>
                    <a:lnTo>
                      <a:pt x="2513" y="530"/>
                    </a:lnTo>
                    <a:lnTo>
                      <a:pt x="2517" y="536"/>
                    </a:lnTo>
                    <a:lnTo>
                      <a:pt x="2520" y="542"/>
                    </a:lnTo>
                    <a:lnTo>
                      <a:pt x="2524" y="548"/>
                    </a:lnTo>
                    <a:lnTo>
                      <a:pt x="2527" y="554"/>
                    </a:lnTo>
                    <a:lnTo>
                      <a:pt x="2530" y="560"/>
                    </a:lnTo>
                    <a:lnTo>
                      <a:pt x="2533" y="566"/>
                    </a:lnTo>
                    <a:lnTo>
                      <a:pt x="2536" y="572"/>
                    </a:lnTo>
                    <a:lnTo>
                      <a:pt x="2539" y="579"/>
                    </a:lnTo>
                    <a:lnTo>
                      <a:pt x="2542" y="585"/>
                    </a:lnTo>
                    <a:lnTo>
                      <a:pt x="2545" y="592"/>
                    </a:lnTo>
                    <a:lnTo>
                      <a:pt x="2550" y="598"/>
                    </a:lnTo>
                    <a:lnTo>
                      <a:pt x="2559" y="617"/>
                    </a:lnTo>
                    <a:lnTo>
                      <a:pt x="2568" y="639"/>
                    </a:lnTo>
                    <a:lnTo>
                      <a:pt x="2577" y="668"/>
                    </a:lnTo>
                    <a:lnTo>
                      <a:pt x="2587" y="700"/>
                    </a:lnTo>
                    <a:lnTo>
                      <a:pt x="2594" y="734"/>
                    </a:lnTo>
                    <a:lnTo>
                      <a:pt x="2603" y="772"/>
                    </a:lnTo>
                    <a:lnTo>
                      <a:pt x="2611" y="812"/>
                    </a:lnTo>
                    <a:lnTo>
                      <a:pt x="2619" y="853"/>
                    </a:lnTo>
                    <a:lnTo>
                      <a:pt x="2625" y="892"/>
                    </a:lnTo>
                    <a:lnTo>
                      <a:pt x="2631" y="932"/>
                    </a:lnTo>
                    <a:lnTo>
                      <a:pt x="2635" y="970"/>
                    </a:lnTo>
                    <a:lnTo>
                      <a:pt x="2640" y="1008"/>
                    </a:lnTo>
                    <a:lnTo>
                      <a:pt x="2643" y="1042"/>
                    </a:lnTo>
                    <a:lnTo>
                      <a:pt x="2646" y="1072"/>
                    </a:lnTo>
                    <a:lnTo>
                      <a:pt x="2648" y="1098"/>
                    </a:lnTo>
                    <a:lnTo>
                      <a:pt x="2649" y="1122"/>
                    </a:lnTo>
                    <a:lnTo>
                      <a:pt x="2649" y="1167"/>
                    </a:lnTo>
                    <a:lnTo>
                      <a:pt x="2648" y="1211"/>
                    </a:lnTo>
                    <a:lnTo>
                      <a:pt x="2646" y="1255"/>
                    </a:lnTo>
                    <a:lnTo>
                      <a:pt x="2644" y="1299"/>
                    </a:lnTo>
                    <a:lnTo>
                      <a:pt x="2641" y="1343"/>
                    </a:lnTo>
                    <a:lnTo>
                      <a:pt x="2638" y="1386"/>
                    </a:lnTo>
                    <a:lnTo>
                      <a:pt x="2635" y="1428"/>
                    </a:lnTo>
                    <a:lnTo>
                      <a:pt x="2631" y="1471"/>
                    </a:lnTo>
                    <a:lnTo>
                      <a:pt x="2625" y="1512"/>
                    </a:lnTo>
                    <a:lnTo>
                      <a:pt x="2620" y="1553"/>
                    </a:lnTo>
                    <a:lnTo>
                      <a:pt x="2612" y="1595"/>
                    </a:lnTo>
                    <a:lnTo>
                      <a:pt x="2606" y="1636"/>
                    </a:lnTo>
                    <a:lnTo>
                      <a:pt x="2597" y="1675"/>
                    </a:lnTo>
                    <a:lnTo>
                      <a:pt x="2588" y="1715"/>
                    </a:lnTo>
                    <a:lnTo>
                      <a:pt x="2577" y="1754"/>
                    </a:lnTo>
                    <a:lnTo>
                      <a:pt x="2568" y="1794"/>
                    </a:lnTo>
                    <a:lnTo>
                      <a:pt x="2558" y="1821"/>
                    </a:lnTo>
                    <a:lnTo>
                      <a:pt x="2545" y="1849"/>
                    </a:lnTo>
                    <a:lnTo>
                      <a:pt x="2532" y="1875"/>
                    </a:lnTo>
                    <a:lnTo>
                      <a:pt x="2518" y="1902"/>
                    </a:lnTo>
                    <a:lnTo>
                      <a:pt x="2500" y="1928"/>
                    </a:lnTo>
                    <a:lnTo>
                      <a:pt x="2482" y="1954"/>
                    </a:lnTo>
                    <a:lnTo>
                      <a:pt x="2462" y="1980"/>
                    </a:lnTo>
                    <a:lnTo>
                      <a:pt x="2442" y="2004"/>
                    </a:lnTo>
                    <a:lnTo>
                      <a:pt x="2419" y="2027"/>
                    </a:lnTo>
                    <a:lnTo>
                      <a:pt x="2398" y="2050"/>
                    </a:lnTo>
                    <a:lnTo>
                      <a:pt x="2373" y="2071"/>
                    </a:lnTo>
                    <a:lnTo>
                      <a:pt x="2351" y="2094"/>
                    </a:lnTo>
                    <a:lnTo>
                      <a:pt x="2326" y="2112"/>
                    </a:lnTo>
                    <a:lnTo>
                      <a:pt x="2302" y="2132"/>
                    </a:lnTo>
                    <a:lnTo>
                      <a:pt x="2277" y="2149"/>
                    </a:lnTo>
                    <a:lnTo>
                      <a:pt x="2256" y="2167"/>
                    </a:lnTo>
                    <a:lnTo>
                      <a:pt x="2233" y="2181"/>
                    </a:lnTo>
                    <a:lnTo>
                      <a:pt x="2216" y="2193"/>
                    </a:lnTo>
                    <a:lnTo>
                      <a:pt x="2200" y="2205"/>
                    </a:lnTo>
                    <a:lnTo>
                      <a:pt x="2186" y="2218"/>
                    </a:lnTo>
                    <a:lnTo>
                      <a:pt x="2171" y="2228"/>
                    </a:lnTo>
                    <a:lnTo>
                      <a:pt x="2156" y="2239"/>
                    </a:lnTo>
                    <a:lnTo>
                      <a:pt x="2140" y="2250"/>
                    </a:lnTo>
                    <a:lnTo>
                      <a:pt x="2124" y="2260"/>
                    </a:lnTo>
                    <a:lnTo>
                      <a:pt x="2102" y="2269"/>
                    </a:lnTo>
                    <a:lnTo>
                      <a:pt x="2078" y="2283"/>
                    </a:lnTo>
                    <a:lnTo>
                      <a:pt x="2049" y="2295"/>
                    </a:lnTo>
                    <a:lnTo>
                      <a:pt x="2017" y="2310"/>
                    </a:lnTo>
                    <a:lnTo>
                      <a:pt x="1979" y="2327"/>
                    </a:lnTo>
                    <a:lnTo>
                      <a:pt x="1935" y="2345"/>
                    </a:lnTo>
                    <a:lnTo>
                      <a:pt x="1883" y="2367"/>
                    </a:lnTo>
                    <a:lnTo>
                      <a:pt x="1825" y="2391"/>
                    </a:lnTo>
                    <a:lnTo>
                      <a:pt x="1798" y="2400"/>
                    </a:lnTo>
                    <a:lnTo>
                      <a:pt x="1770" y="2406"/>
                    </a:lnTo>
                    <a:lnTo>
                      <a:pt x="1743" y="2414"/>
                    </a:lnTo>
                    <a:lnTo>
                      <a:pt x="1718" y="2420"/>
                    </a:lnTo>
                    <a:lnTo>
                      <a:pt x="1691" y="2423"/>
                    </a:lnTo>
                    <a:lnTo>
                      <a:pt x="1664" y="2428"/>
                    </a:lnTo>
                    <a:lnTo>
                      <a:pt x="1638" y="2429"/>
                    </a:lnTo>
                    <a:lnTo>
                      <a:pt x="1612" y="2431"/>
                    </a:lnTo>
                    <a:lnTo>
                      <a:pt x="1584" y="2431"/>
                    </a:lnTo>
                    <a:lnTo>
                      <a:pt x="1557" y="2431"/>
                    </a:lnTo>
                    <a:lnTo>
                      <a:pt x="1530" y="2431"/>
                    </a:lnTo>
                    <a:lnTo>
                      <a:pt x="1504" y="2431"/>
                    </a:lnTo>
                    <a:lnTo>
                      <a:pt x="1475" y="2429"/>
                    </a:lnTo>
                    <a:lnTo>
                      <a:pt x="1447" y="2428"/>
                    </a:lnTo>
                    <a:lnTo>
                      <a:pt x="1418" y="2428"/>
                    </a:lnTo>
                    <a:lnTo>
                      <a:pt x="1389" y="2428"/>
                    </a:lnTo>
                    <a:lnTo>
                      <a:pt x="1357" y="2425"/>
                    </a:lnTo>
                    <a:lnTo>
                      <a:pt x="1324" y="2425"/>
                    </a:lnTo>
                    <a:lnTo>
                      <a:pt x="1294" y="2423"/>
                    </a:lnTo>
                    <a:lnTo>
                      <a:pt x="1262" y="2422"/>
                    </a:lnTo>
                    <a:lnTo>
                      <a:pt x="1230" y="2420"/>
                    </a:lnTo>
                    <a:lnTo>
                      <a:pt x="1199" y="2417"/>
                    </a:lnTo>
                    <a:lnTo>
                      <a:pt x="1167" y="2416"/>
                    </a:lnTo>
                    <a:lnTo>
                      <a:pt x="1137" y="2414"/>
                    </a:lnTo>
                    <a:lnTo>
                      <a:pt x="1105" y="2411"/>
                    </a:lnTo>
                    <a:lnTo>
                      <a:pt x="1074" y="2406"/>
                    </a:lnTo>
                    <a:lnTo>
                      <a:pt x="1044" y="2403"/>
                    </a:lnTo>
                    <a:lnTo>
                      <a:pt x="1013" y="2400"/>
                    </a:lnTo>
                    <a:lnTo>
                      <a:pt x="981" y="2394"/>
                    </a:lnTo>
                    <a:lnTo>
                      <a:pt x="952" y="2390"/>
                    </a:lnTo>
                    <a:lnTo>
                      <a:pt x="920" y="2384"/>
                    </a:lnTo>
                    <a:lnTo>
                      <a:pt x="891" y="2377"/>
                    </a:lnTo>
                    <a:lnTo>
                      <a:pt x="867" y="2371"/>
                    </a:lnTo>
                    <a:lnTo>
                      <a:pt x="844" y="2365"/>
                    </a:lnTo>
                    <a:lnTo>
                      <a:pt x="823" y="2361"/>
                    </a:lnTo>
                    <a:lnTo>
                      <a:pt x="803" y="2356"/>
                    </a:lnTo>
                    <a:lnTo>
                      <a:pt x="785" y="2349"/>
                    </a:lnTo>
                    <a:lnTo>
                      <a:pt x="768" y="2344"/>
                    </a:lnTo>
                    <a:lnTo>
                      <a:pt x="751" y="2338"/>
                    </a:lnTo>
                    <a:lnTo>
                      <a:pt x="736" y="2335"/>
                    </a:lnTo>
                    <a:lnTo>
                      <a:pt x="721" y="2327"/>
                    </a:lnTo>
                    <a:lnTo>
                      <a:pt x="706" y="2324"/>
                    </a:lnTo>
                    <a:lnTo>
                      <a:pt x="690" y="2318"/>
                    </a:lnTo>
                    <a:lnTo>
                      <a:pt x="678" y="2313"/>
                    </a:lnTo>
                    <a:lnTo>
                      <a:pt x="664" y="2307"/>
                    </a:lnTo>
                    <a:lnTo>
                      <a:pt x="652" y="2303"/>
                    </a:lnTo>
                    <a:lnTo>
                      <a:pt x="639" y="2297"/>
                    </a:lnTo>
                    <a:lnTo>
                      <a:pt x="625" y="2292"/>
                    </a:lnTo>
                    <a:lnTo>
                      <a:pt x="622" y="2289"/>
                    </a:lnTo>
                    <a:lnTo>
                      <a:pt x="616" y="2286"/>
                    </a:lnTo>
                    <a:lnTo>
                      <a:pt x="608" y="2283"/>
                    </a:lnTo>
                    <a:lnTo>
                      <a:pt x="601" y="2280"/>
                    </a:lnTo>
                    <a:lnTo>
                      <a:pt x="590" y="2275"/>
                    </a:lnTo>
                    <a:lnTo>
                      <a:pt x="581" y="2271"/>
                    </a:lnTo>
                    <a:lnTo>
                      <a:pt x="570" y="2266"/>
                    </a:lnTo>
                    <a:lnTo>
                      <a:pt x="561" y="2263"/>
                    </a:lnTo>
                    <a:lnTo>
                      <a:pt x="549" y="2257"/>
                    </a:lnTo>
                    <a:lnTo>
                      <a:pt x="540" y="2253"/>
                    </a:lnTo>
                    <a:lnTo>
                      <a:pt x="529" y="2248"/>
                    </a:lnTo>
                    <a:lnTo>
                      <a:pt x="521" y="2245"/>
                    </a:lnTo>
                    <a:lnTo>
                      <a:pt x="512" y="2242"/>
                    </a:lnTo>
                    <a:lnTo>
                      <a:pt x="505" y="2239"/>
                    </a:lnTo>
                    <a:lnTo>
                      <a:pt x="498" y="2234"/>
                    </a:lnTo>
                    <a:lnTo>
                      <a:pt x="497" y="2234"/>
                    </a:lnTo>
                    <a:lnTo>
                      <a:pt x="479" y="2222"/>
                    </a:lnTo>
                    <a:lnTo>
                      <a:pt x="463" y="2213"/>
                    </a:lnTo>
                    <a:lnTo>
                      <a:pt x="447" y="2204"/>
                    </a:lnTo>
                    <a:lnTo>
                      <a:pt x="433" y="2193"/>
                    </a:lnTo>
                    <a:lnTo>
                      <a:pt x="419" y="2184"/>
                    </a:lnTo>
                    <a:lnTo>
                      <a:pt x="407" y="2176"/>
                    </a:lnTo>
                    <a:lnTo>
                      <a:pt x="395" y="2167"/>
                    </a:lnTo>
                    <a:lnTo>
                      <a:pt x="383" y="2160"/>
                    </a:lnTo>
                    <a:lnTo>
                      <a:pt x="371" y="2149"/>
                    </a:lnTo>
                    <a:lnTo>
                      <a:pt x="360" y="2140"/>
                    </a:lnTo>
                    <a:lnTo>
                      <a:pt x="349" y="2131"/>
                    </a:lnTo>
                    <a:lnTo>
                      <a:pt x="339" y="2122"/>
                    </a:lnTo>
                    <a:lnTo>
                      <a:pt x="328" y="2111"/>
                    </a:lnTo>
                    <a:lnTo>
                      <a:pt x="319" y="2102"/>
                    </a:lnTo>
                    <a:lnTo>
                      <a:pt x="308" y="2091"/>
                    </a:lnTo>
                    <a:lnTo>
                      <a:pt x="299" y="2082"/>
                    </a:lnTo>
                    <a:lnTo>
                      <a:pt x="288" y="2070"/>
                    </a:lnTo>
                    <a:lnTo>
                      <a:pt x="278" y="2059"/>
                    </a:lnTo>
                    <a:lnTo>
                      <a:pt x="268" y="2047"/>
                    </a:lnTo>
                    <a:lnTo>
                      <a:pt x="259" y="2035"/>
                    </a:lnTo>
                    <a:lnTo>
                      <a:pt x="250" y="2023"/>
                    </a:lnTo>
                    <a:lnTo>
                      <a:pt x="241" y="2010"/>
                    </a:lnTo>
                    <a:lnTo>
                      <a:pt x="230" y="1997"/>
                    </a:lnTo>
                    <a:lnTo>
                      <a:pt x="224" y="1984"/>
                    </a:lnTo>
                    <a:lnTo>
                      <a:pt x="214" y="1971"/>
                    </a:lnTo>
                    <a:lnTo>
                      <a:pt x="206" y="1957"/>
                    </a:lnTo>
                    <a:lnTo>
                      <a:pt x="200" y="1945"/>
                    </a:lnTo>
                    <a:lnTo>
                      <a:pt x="192" y="1933"/>
                    </a:lnTo>
                    <a:lnTo>
                      <a:pt x="185" y="1919"/>
                    </a:lnTo>
                    <a:lnTo>
                      <a:pt x="179" y="1907"/>
                    </a:lnTo>
                    <a:lnTo>
                      <a:pt x="174" y="1893"/>
                    </a:lnTo>
                    <a:lnTo>
                      <a:pt x="169" y="1884"/>
                    </a:lnTo>
                    <a:lnTo>
                      <a:pt x="162" y="1867"/>
                    </a:lnTo>
                    <a:lnTo>
                      <a:pt x="156" y="1852"/>
                    </a:lnTo>
                    <a:lnTo>
                      <a:pt x="150" y="1837"/>
                    </a:lnTo>
                    <a:lnTo>
                      <a:pt x="145" y="1821"/>
                    </a:lnTo>
                    <a:lnTo>
                      <a:pt x="139" y="1808"/>
                    </a:lnTo>
                    <a:lnTo>
                      <a:pt x="134" y="1794"/>
                    </a:lnTo>
                    <a:lnTo>
                      <a:pt x="130" y="1779"/>
                    </a:lnTo>
                    <a:lnTo>
                      <a:pt x="127" y="1765"/>
                    </a:lnTo>
                    <a:lnTo>
                      <a:pt x="122" y="1750"/>
                    </a:lnTo>
                    <a:lnTo>
                      <a:pt x="118" y="1736"/>
                    </a:lnTo>
                    <a:lnTo>
                      <a:pt x="113" y="1721"/>
                    </a:lnTo>
                    <a:lnTo>
                      <a:pt x="110" y="1707"/>
                    </a:lnTo>
                    <a:lnTo>
                      <a:pt x="104" y="1692"/>
                    </a:lnTo>
                    <a:lnTo>
                      <a:pt x="99" y="1677"/>
                    </a:lnTo>
                    <a:lnTo>
                      <a:pt x="95" y="1662"/>
                    </a:lnTo>
                    <a:lnTo>
                      <a:pt x="90" y="1646"/>
                    </a:lnTo>
                    <a:lnTo>
                      <a:pt x="86" y="1634"/>
                    </a:lnTo>
                    <a:lnTo>
                      <a:pt x="83" y="1622"/>
                    </a:lnTo>
                    <a:lnTo>
                      <a:pt x="80" y="1608"/>
                    </a:lnTo>
                    <a:lnTo>
                      <a:pt x="78" y="1596"/>
                    </a:lnTo>
                    <a:lnTo>
                      <a:pt x="75" y="1582"/>
                    </a:lnTo>
                    <a:lnTo>
                      <a:pt x="72" y="1570"/>
                    </a:lnTo>
                    <a:lnTo>
                      <a:pt x="69" y="1556"/>
                    </a:lnTo>
                    <a:lnTo>
                      <a:pt x="69" y="1546"/>
                    </a:lnTo>
                    <a:lnTo>
                      <a:pt x="66" y="1532"/>
                    </a:lnTo>
                    <a:lnTo>
                      <a:pt x="66" y="1521"/>
                    </a:lnTo>
                    <a:lnTo>
                      <a:pt x="63" y="1509"/>
                    </a:lnTo>
                    <a:lnTo>
                      <a:pt x="63" y="1500"/>
                    </a:lnTo>
                    <a:lnTo>
                      <a:pt x="60" y="1489"/>
                    </a:lnTo>
                    <a:lnTo>
                      <a:pt x="58" y="1480"/>
                    </a:lnTo>
                    <a:lnTo>
                      <a:pt x="57" y="1470"/>
                    </a:lnTo>
                    <a:lnTo>
                      <a:pt x="57" y="1464"/>
                    </a:lnTo>
                    <a:lnTo>
                      <a:pt x="52" y="1464"/>
                    </a:lnTo>
                    <a:lnTo>
                      <a:pt x="46" y="1464"/>
                    </a:lnTo>
                    <a:lnTo>
                      <a:pt x="38" y="1465"/>
                    </a:lnTo>
                    <a:lnTo>
                      <a:pt x="35" y="1468"/>
                    </a:lnTo>
                    <a:lnTo>
                      <a:pt x="38" y="1486"/>
                    </a:lnTo>
                    <a:lnTo>
                      <a:pt x="42" y="1505"/>
                    </a:lnTo>
                    <a:lnTo>
                      <a:pt x="45" y="1523"/>
                    </a:lnTo>
                    <a:lnTo>
                      <a:pt x="48" y="1543"/>
                    </a:lnTo>
                    <a:lnTo>
                      <a:pt x="51" y="1559"/>
                    </a:lnTo>
                    <a:lnTo>
                      <a:pt x="54" y="1578"/>
                    </a:lnTo>
                    <a:lnTo>
                      <a:pt x="58" y="1595"/>
                    </a:lnTo>
                    <a:lnTo>
                      <a:pt x="63" y="1613"/>
                    </a:lnTo>
                    <a:lnTo>
                      <a:pt x="66" y="1630"/>
                    </a:lnTo>
                    <a:lnTo>
                      <a:pt x="69" y="1648"/>
                    </a:lnTo>
                    <a:lnTo>
                      <a:pt x="72" y="1665"/>
                    </a:lnTo>
                    <a:lnTo>
                      <a:pt x="78" y="1684"/>
                    </a:lnTo>
                    <a:lnTo>
                      <a:pt x="83" y="1701"/>
                    </a:lnTo>
                    <a:lnTo>
                      <a:pt x="87" y="1718"/>
                    </a:lnTo>
                    <a:lnTo>
                      <a:pt x="93" y="1736"/>
                    </a:lnTo>
                    <a:lnTo>
                      <a:pt x="99" y="1756"/>
                    </a:lnTo>
                    <a:lnTo>
                      <a:pt x="101" y="1762"/>
                    </a:lnTo>
                    <a:lnTo>
                      <a:pt x="102" y="1770"/>
                    </a:lnTo>
                    <a:lnTo>
                      <a:pt x="107" y="1777"/>
                    </a:lnTo>
                    <a:lnTo>
                      <a:pt x="110" y="1786"/>
                    </a:lnTo>
                    <a:lnTo>
                      <a:pt x="113" y="1797"/>
                    </a:lnTo>
                    <a:lnTo>
                      <a:pt x="116" y="1806"/>
                    </a:lnTo>
                    <a:lnTo>
                      <a:pt x="119" y="1815"/>
                    </a:lnTo>
                    <a:lnTo>
                      <a:pt x="122" y="1826"/>
                    </a:lnTo>
                    <a:lnTo>
                      <a:pt x="125" y="1834"/>
                    </a:lnTo>
                    <a:lnTo>
                      <a:pt x="128" y="1843"/>
                    </a:lnTo>
                    <a:lnTo>
                      <a:pt x="131" y="1852"/>
                    </a:lnTo>
                    <a:lnTo>
                      <a:pt x="136" y="1863"/>
                    </a:lnTo>
                    <a:lnTo>
                      <a:pt x="139" y="1870"/>
                    </a:lnTo>
                    <a:lnTo>
                      <a:pt x="142" y="1879"/>
                    </a:lnTo>
                    <a:lnTo>
                      <a:pt x="145" y="1887"/>
                    </a:lnTo>
                    <a:lnTo>
                      <a:pt x="150" y="1895"/>
                    </a:lnTo>
                    <a:lnTo>
                      <a:pt x="156" y="1910"/>
                    </a:lnTo>
                    <a:lnTo>
                      <a:pt x="162" y="1925"/>
                    </a:lnTo>
                    <a:lnTo>
                      <a:pt x="169" y="1940"/>
                    </a:lnTo>
                    <a:lnTo>
                      <a:pt x="179" y="1956"/>
                    </a:lnTo>
                    <a:lnTo>
                      <a:pt x="188" y="1971"/>
                    </a:lnTo>
                    <a:lnTo>
                      <a:pt x="197" y="1988"/>
                    </a:lnTo>
                    <a:lnTo>
                      <a:pt x="206" y="2001"/>
                    </a:lnTo>
                    <a:lnTo>
                      <a:pt x="217" y="2018"/>
                    </a:lnTo>
                    <a:lnTo>
                      <a:pt x="227" y="2032"/>
                    </a:lnTo>
                    <a:lnTo>
                      <a:pt x="238" y="2045"/>
                    </a:lnTo>
                    <a:lnTo>
                      <a:pt x="249" y="2059"/>
                    </a:lnTo>
                    <a:lnTo>
                      <a:pt x="261" y="2073"/>
                    </a:lnTo>
                    <a:lnTo>
                      <a:pt x="273" y="2087"/>
                    </a:lnTo>
                    <a:lnTo>
                      <a:pt x="285" y="2100"/>
                    </a:lnTo>
                    <a:lnTo>
                      <a:pt x="299" y="2111"/>
                    </a:lnTo>
                    <a:lnTo>
                      <a:pt x="313" y="2125"/>
                    </a:lnTo>
                    <a:lnTo>
                      <a:pt x="326" y="2137"/>
                    </a:lnTo>
                    <a:lnTo>
                      <a:pt x="342" y="2149"/>
                    </a:lnTo>
                    <a:lnTo>
                      <a:pt x="355" y="2163"/>
                    </a:lnTo>
                    <a:lnTo>
                      <a:pt x="371" y="2175"/>
                    </a:lnTo>
                    <a:lnTo>
                      <a:pt x="384" y="2186"/>
                    </a:lnTo>
                    <a:lnTo>
                      <a:pt x="399" y="2196"/>
                    </a:lnTo>
                    <a:lnTo>
                      <a:pt x="415" y="2208"/>
                    </a:lnTo>
                    <a:lnTo>
                      <a:pt x="431" y="2221"/>
                    </a:lnTo>
                    <a:lnTo>
                      <a:pt x="447" y="2230"/>
                    </a:lnTo>
                    <a:lnTo>
                      <a:pt x="463" y="2240"/>
                    </a:lnTo>
                    <a:lnTo>
                      <a:pt x="479" y="2250"/>
                    </a:lnTo>
                    <a:lnTo>
                      <a:pt x="495" y="2259"/>
                    </a:lnTo>
                    <a:lnTo>
                      <a:pt x="512" y="2268"/>
                    </a:lnTo>
                    <a:lnTo>
                      <a:pt x="529" y="2277"/>
                    </a:lnTo>
                    <a:lnTo>
                      <a:pt x="549" y="2285"/>
                    </a:lnTo>
                    <a:lnTo>
                      <a:pt x="567" y="2294"/>
                    </a:lnTo>
                    <a:lnTo>
                      <a:pt x="573" y="2297"/>
                    </a:lnTo>
                    <a:lnTo>
                      <a:pt x="581" y="2300"/>
                    </a:lnTo>
                    <a:lnTo>
                      <a:pt x="590" y="2303"/>
                    </a:lnTo>
                    <a:lnTo>
                      <a:pt x="601" y="2307"/>
                    </a:lnTo>
                    <a:lnTo>
                      <a:pt x="610" y="2309"/>
                    </a:lnTo>
                    <a:lnTo>
                      <a:pt x="619" y="2312"/>
                    </a:lnTo>
                    <a:lnTo>
                      <a:pt x="626" y="2315"/>
                    </a:lnTo>
                    <a:lnTo>
                      <a:pt x="631" y="2318"/>
                    </a:lnTo>
                    <a:lnTo>
                      <a:pt x="655" y="2329"/>
                    </a:lnTo>
                    <a:lnTo>
                      <a:pt x="681" y="2339"/>
                    </a:lnTo>
                    <a:lnTo>
                      <a:pt x="707" y="2349"/>
                    </a:lnTo>
                    <a:lnTo>
                      <a:pt x="731" y="2359"/>
                    </a:lnTo>
                    <a:lnTo>
                      <a:pt x="757" y="2365"/>
                    </a:lnTo>
                    <a:lnTo>
                      <a:pt x="783" y="2374"/>
                    </a:lnTo>
                    <a:lnTo>
                      <a:pt x="809" y="2381"/>
                    </a:lnTo>
                    <a:lnTo>
                      <a:pt x="838" y="2388"/>
                    </a:lnTo>
                    <a:lnTo>
                      <a:pt x="862" y="2393"/>
                    </a:lnTo>
                    <a:lnTo>
                      <a:pt x="890" y="2399"/>
                    </a:lnTo>
                    <a:lnTo>
                      <a:pt x="919" y="2403"/>
                    </a:lnTo>
                    <a:lnTo>
                      <a:pt x="946" y="2409"/>
                    </a:lnTo>
                    <a:lnTo>
                      <a:pt x="975" y="2414"/>
                    </a:lnTo>
                    <a:lnTo>
                      <a:pt x="1004" y="2419"/>
                    </a:lnTo>
                    <a:lnTo>
                      <a:pt x="1033" y="2423"/>
                    </a:lnTo>
                    <a:lnTo>
                      <a:pt x="1065" y="2429"/>
                    </a:lnTo>
                    <a:lnTo>
                      <a:pt x="1070" y="2429"/>
                    </a:lnTo>
                    <a:lnTo>
                      <a:pt x="1076" y="2429"/>
                    </a:lnTo>
                    <a:lnTo>
                      <a:pt x="1082" y="2429"/>
                    </a:lnTo>
                    <a:lnTo>
                      <a:pt x="1088" y="2431"/>
                    </a:lnTo>
                    <a:lnTo>
                      <a:pt x="1094" y="2431"/>
                    </a:lnTo>
                    <a:lnTo>
                      <a:pt x="1102" y="2431"/>
                    </a:lnTo>
                    <a:lnTo>
                      <a:pt x="1106" y="2432"/>
                    </a:lnTo>
                    <a:lnTo>
                      <a:pt x="1112" y="2434"/>
                    </a:lnTo>
                    <a:lnTo>
                      <a:pt x="1117" y="2434"/>
                    </a:lnTo>
                    <a:lnTo>
                      <a:pt x="1126" y="2434"/>
                    </a:lnTo>
                    <a:lnTo>
                      <a:pt x="1137" y="2434"/>
                    </a:lnTo>
                    <a:lnTo>
                      <a:pt x="1143" y="2435"/>
                    </a:lnTo>
                    <a:lnTo>
                      <a:pt x="1150" y="2435"/>
                    </a:lnTo>
                    <a:lnTo>
                      <a:pt x="1159" y="2437"/>
                    </a:lnTo>
                    <a:lnTo>
                      <a:pt x="1169" y="2438"/>
                    </a:lnTo>
                    <a:lnTo>
                      <a:pt x="1176" y="2438"/>
                    </a:lnTo>
                    <a:lnTo>
                      <a:pt x="1184" y="2438"/>
                    </a:lnTo>
                    <a:lnTo>
                      <a:pt x="1193" y="2440"/>
                    </a:lnTo>
                    <a:lnTo>
                      <a:pt x="1201" y="2441"/>
                    </a:lnTo>
                    <a:lnTo>
                      <a:pt x="1211" y="2441"/>
                    </a:lnTo>
                    <a:lnTo>
                      <a:pt x="1222" y="2441"/>
                    </a:lnTo>
                    <a:lnTo>
                      <a:pt x="1231" y="2441"/>
                    </a:lnTo>
                    <a:lnTo>
                      <a:pt x="1240" y="2441"/>
                    </a:lnTo>
                    <a:lnTo>
                      <a:pt x="1249" y="2443"/>
                    </a:lnTo>
                    <a:lnTo>
                      <a:pt x="1260" y="2443"/>
                    </a:lnTo>
                    <a:lnTo>
                      <a:pt x="1269" y="2444"/>
                    </a:lnTo>
                    <a:lnTo>
                      <a:pt x="1278" y="2444"/>
                    </a:lnTo>
                    <a:lnTo>
                      <a:pt x="1289" y="2446"/>
                    </a:lnTo>
                    <a:lnTo>
                      <a:pt x="1298" y="2446"/>
                    </a:lnTo>
                    <a:lnTo>
                      <a:pt x="1307" y="2446"/>
                    </a:lnTo>
                    <a:lnTo>
                      <a:pt x="1318" y="2448"/>
                    </a:lnTo>
                    <a:lnTo>
                      <a:pt x="1327" y="2449"/>
                    </a:lnTo>
                    <a:lnTo>
                      <a:pt x="1336" y="2449"/>
                    </a:lnTo>
                    <a:lnTo>
                      <a:pt x="1345" y="2451"/>
                    </a:lnTo>
                    <a:lnTo>
                      <a:pt x="1356" y="2452"/>
                    </a:lnTo>
                    <a:lnTo>
                      <a:pt x="1365" y="2454"/>
                    </a:lnTo>
                    <a:lnTo>
                      <a:pt x="1374" y="2454"/>
                    </a:lnTo>
                    <a:lnTo>
                      <a:pt x="1383" y="2454"/>
                    </a:lnTo>
                    <a:lnTo>
                      <a:pt x="1393" y="2454"/>
                    </a:lnTo>
                    <a:lnTo>
                      <a:pt x="1403" y="2454"/>
                    </a:lnTo>
                    <a:lnTo>
                      <a:pt x="1414" y="2454"/>
                    </a:lnTo>
                    <a:lnTo>
                      <a:pt x="1423" y="2454"/>
                    </a:lnTo>
                    <a:lnTo>
                      <a:pt x="1432" y="2454"/>
                    </a:lnTo>
                    <a:lnTo>
                      <a:pt x="1441" y="2454"/>
                    </a:lnTo>
                    <a:lnTo>
                      <a:pt x="1452" y="2454"/>
                    </a:lnTo>
                    <a:lnTo>
                      <a:pt x="1461" y="2454"/>
                    </a:lnTo>
                    <a:lnTo>
                      <a:pt x="1470" y="2454"/>
                    </a:lnTo>
                    <a:lnTo>
                      <a:pt x="1479" y="2454"/>
                    </a:lnTo>
                    <a:lnTo>
                      <a:pt x="1485" y="2454"/>
                    </a:lnTo>
                    <a:lnTo>
                      <a:pt x="1493" y="2454"/>
                    </a:lnTo>
                    <a:lnTo>
                      <a:pt x="1501" y="2454"/>
                    </a:lnTo>
                    <a:lnTo>
                      <a:pt x="1508" y="2454"/>
                    </a:lnTo>
                    <a:lnTo>
                      <a:pt x="1514" y="2454"/>
                    </a:lnTo>
                    <a:lnTo>
                      <a:pt x="1520" y="2454"/>
                    </a:lnTo>
                    <a:lnTo>
                      <a:pt x="1528" y="2454"/>
                    </a:lnTo>
                    <a:lnTo>
                      <a:pt x="1537" y="2454"/>
                    </a:lnTo>
                    <a:lnTo>
                      <a:pt x="1543" y="2454"/>
                    </a:lnTo>
                    <a:lnTo>
                      <a:pt x="1554" y="2455"/>
                    </a:lnTo>
                    <a:lnTo>
                      <a:pt x="1563" y="2455"/>
                    </a:lnTo>
                    <a:lnTo>
                      <a:pt x="1575" y="2455"/>
                    </a:lnTo>
                    <a:lnTo>
                      <a:pt x="1591" y="2455"/>
                    </a:lnTo>
                    <a:lnTo>
                      <a:pt x="1607" y="2455"/>
                    </a:lnTo>
                    <a:lnTo>
                      <a:pt x="1622" y="2454"/>
                    </a:lnTo>
                    <a:lnTo>
                      <a:pt x="1642" y="2452"/>
                    </a:lnTo>
                    <a:lnTo>
                      <a:pt x="1661" y="2451"/>
                    </a:lnTo>
                    <a:lnTo>
                      <a:pt x="1679" y="2449"/>
                    </a:lnTo>
                    <a:lnTo>
                      <a:pt x="1699" y="2444"/>
                    </a:lnTo>
                    <a:lnTo>
                      <a:pt x="1718" y="2443"/>
                    </a:lnTo>
                    <a:lnTo>
                      <a:pt x="1737" y="2438"/>
                    </a:lnTo>
                    <a:lnTo>
                      <a:pt x="1755" y="2435"/>
                    </a:lnTo>
                    <a:lnTo>
                      <a:pt x="1773" y="2431"/>
                    </a:lnTo>
                    <a:lnTo>
                      <a:pt x="1792" y="2428"/>
                    </a:lnTo>
                    <a:lnTo>
                      <a:pt x="1807" y="2422"/>
                    </a:lnTo>
                    <a:lnTo>
                      <a:pt x="1824" y="2417"/>
                    </a:lnTo>
                    <a:lnTo>
                      <a:pt x="1839" y="2411"/>
                    </a:lnTo>
                    <a:lnTo>
                      <a:pt x="1852" y="2406"/>
                    </a:lnTo>
                    <a:lnTo>
                      <a:pt x="1862" y="2403"/>
                    </a:lnTo>
                    <a:lnTo>
                      <a:pt x="1869" y="2399"/>
                    </a:lnTo>
                    <a:lnTo>
                      <a:pt x="1878" y="2394"/>
                    </a:lnTo>
                    <a:lnTo>
                      <a:pt x="1888" y="2391"/>
                    </a:lnTo>
                    <a:lnTo>
                      <a:pt x="1895" y="2387"/>
                    </a:lnTo>
                    <a:lnTo>
                      <a:pt x="1904" y="2384"/>
                    </a:lnTo>
                    <a:lnTo>
                      <a:pt x="1912" y="2381"/>
                    </a:lnTo>
                    <a:lnTo>
                      <a:pt x="1921" y="2377"/>
                    </a:lnTo>
                    <a:lnTo>
                      <a:pt x="1929" y="2373"/>
                    </a:lnTo>
                    <a:lnTo>
                      <a:pt x="1935" y="2370"/>
                    </a:lnTo>
                    <a:lnTo>
                      <a:pt x="1942" y="2367"/>
                    </a:lnTo>
                    <a:lnTo>
                      <a:pt x="1951" y="2364"/>
                    </a:lnTo>
                    <a:lnTo>
                      <a:pt x="1959" y="2361"/>
                    </a:lnTo>
                    <a:lnTo>
                      <a:pt x="1967" y="2358"/>
                    </a:lnTo>
                    <a:lnTo>
                      <a:pt x="1974" y="2355"/>
                    </a:lnTo>
                    <a:lnTo>
                      <a:pt x="1983" y="2352"/>
                    </a:lnTo>
                    <a:lnTo>
                      <a:pt x="2025" y="2332"/>
                    </a:lnTo>
                    <a:lnTo>
                      <a:pt x="2067" y="2312"/>
                    </a:lnTo>
                    <a:lnTo>
                      <a:pt x="2108" y="2289"/>
                    </a:lnTo>
                    <a:lnTo>
                      <a:pt x="2151" y="2266"/>
                    </a:lnTo>
                    <a:lnTo>
                      <a:pt x="2192" y="2239"/>
                    </a:lnTo>
                    <a:lnTo>
                      <a:pt x="2235" y="2211"/>
                    </a:lnTo>
                    <a:lnTo>
                      <a:pt x="2274" y="2182"/>
                    </a:lnTo>
                    <a:lnTo>
                      <a:pt x="2315" y="2152"/>
                    </a:lnTo>
                    <a:lnTo>
                      <a:pt x="2354" y="2120"/>
                    </a:lnTo>
                    <a:lnTo>
                      <a:pt x="2390" y="2087"/>
                    </a:lnTo>
                    <a:lnTo>
                      <a:pt x="2425" y="2051"/>
                    </a:lnTo>
                    <a:lnTo>
                      <a:pt x="2459" y="2015"/>
                    </a:lnTo>
                    <a:lnTo>
                      <a:pt x="2489" y="1977"/>
                    </a:lnTo>
                    <a:lnTo>
                      <a:pt x="2518" y="1939"/>
                    </a:lnTo>
                    <a:lnTo>
                      <a:pt x="2544" y="1899"/>
                    </a:lnTo>
                    <a:lnTo>
                      <a:pt x="2567" y="1860"/>
                    </a:lnTo>
                    <a:lnTo>
                      <a:pt x="2568" y="1855"/>
                    </a:lnTo>
                    <a:lnTo>
                      <a:pt x="2570" y="1849"/>
                    </a:lnTo>
                    <a:lnTo>
                      <a:pt x="2573" y="1843"/>
                    </a:lnTo>
                    <a:lnTo>
                      <a:pt x="2576" y="1837"/>
                    </a:lnTo>
                    <a:lnTo>
                      <a:pt x="2579" y="1829"/>
                    </a:lnTo>
                    <a:lnTo>
                      <a:pt x="2582" y="1821"/>
                    </a:lnTo>
                    <a:lnTo>
                      <a:pt x="2585" y="1814"/>
                    </a:lnTo>
                    <a:lnTo>
                      <a:pt x="2588" y="1806"/>
                    </a:lnTo>
                    <a:lnTo>
                      <a:pt x="2590" y="1797"/>
                    </a:lnTo>
                    <a:lnTo>
                      <a:pt x="2593" y="1788"/>
                    </a:lnTo>
                    <a:lnTo>
                      <a:pt x="2597" y="1780"/>
                    </a:lnTo>
                    <a:lnTo>
                      <a:pt x="2600" y="1773"/>
                    </a:lnTo>
                    <a:lnTo>
                      <a:pt x="2602" y="1765"/>
                    </a:lnTo>
                    <a:lnTo>
                      <a:pt x="2603" y="1758"/>
                    </a:lnTo>
                    <a:lnTo>
                      <a:pt x="2606" y="1751"/>
                    </a:lnTo>
                    <a:lnTo>
                      <a:pt x="2608" y="1745"/>
                    </a:lnTo>
                    <a:lnTo>
                      <a:pt x="2614" y="1716"/>
                    </a:lnTo>
                    <a:lnTo>
                      <a:pt x="2620" y="1687"/>
                    </a:lnTo>
                    <a:lnTo>
                      <a:pt x="2625" y="1655"/>
                    </a:lnTo>
                    <a:lnTo>
                      <a:pt x="2631" y="1627"/>
                    </a:lnTo>
                    <a:lnTo>
                      <a:pt x="2635" y="1595"/>
                    </a:lnTo>
                    <a:lnTo>
                      <a:pt x="2641" y="1564"/>
                    </a:lnTo>
                    <a:lnTo>
                      <a:pt x="2646" y="1532"/>
                    </a:lnTo>
                    <a:lnTo>
                      <a:pt x="2652" y="1502"/>
                    </a:lnTo>
                    <a:lnTo>
                      <a:pt x="2655" y="1470"/>
                    </a:lnTo>
                    <a:lnTo>
                      <a:pt x="2658" y="1436"/>
                    </a:lnTo>
                    <a:lnTo>
                      <a:pt x="2663" y="1404"/>
                    </a:lnTo>
                    <a:lnTo>
                      <a:pt x="2666" y="1371"/>
                    </a:lnTo>
                    <a:lnTo>
                      <a:pt x="2667" y="1337"/>
                    </a:lnTo>
                    <a:lnTo>
                      <a:pt x="2669" y="1304"/>
                    </a:lnTo>
                    <a:lnTo>
                      <a:pt x="2669" y="1270"/>
                    </a:lnTo>
                    <a:lnTo>
                      <a:pt x="2670" y="1237"/>
                    </a:lnTo>
                    <a:lnTo>
                      <a:pt x="2669" y="1227"/>
                    </a:lnTo>
                    <a:lnTo>
                      <a:pt x="2667" y="1220"/>
                    </a:lnTo>
                    <a:lnTo>
                      <a:pt x="2667" y="1212"/>
                    </a:lnTo>
                    <a:lnTo>
                      <a:pt x="2667" y="1205"/>
                    </a:lnTo>
                    <a:lnTo>
                      <a:pt x="2667" y="1197"/>
                    </a:lnTo>
                    <a:lnTo>
                      <a:pt x="2667" y="1189"/>
                    </a:lnTo>
                    <a:lnTo>
                      <a:pt x="2667" y="1182"/>
                    </a:lnTo>
                    <a:lnTo>
                      <a:pt x="2669" y="1174"/>
                    </a:lnTo>
                    <a:lnTo>
                      <a:pt x="2669" y="1165"/>
                    </a:lnTo>
                    <a:lnTo>
                      <a:pt x="2669" y="1157"/>
                    </a:lnTo>
                    <a:lnTo>
                      <a:pt x="2669" y="1150"/>
                    </a:lnTo>
                    <a:lnTo>
                      <a:pt x="2669" y="1142"/>
                    </a:lnTo>
                    <a:lnTo>
                      <a:pt x="2669" y="1133"/>
                    </a:lnTo>
                    <a:lnTo>
                      <a:pt x="2669" y="1125"/>
                    </a:lnTo>
                    <a:lnTo>
                      <a:pt x="2669" y="1119"/>
                    </a:lnTo>
                    <a:lnTo>
                      <a:pt x="2670" y="1112"/>
                    </a:lnTo>
                    <a:lnTo>
                      <a:pt x="2667" y="1084"/>
                    </a:lnTo>
                    <a:lnTo>
                      <a:pt x="2666" y="1060"/>
                    </a:lnTo>
                    <a:lnTo>
                      <a:pt x="2663" y="1036"/>
                    </a:lnTo>
                    <a:lnTo>
                      <a:pt x="2663" y="1013"/>
                    </a:lnTo>
                    <a:lnTo>
                      <a:pt x="2660" y="991"/>
                    </a:lnTo>
                    <a:lnTo>
                      <a:pt x="2658" y="970"/>
                    </a:lnTo>
                    <a:lnTo>
                      <a:pt x="2655" y="950"/>
                    </a:lnTo>
                    <a:lnTo>
                      <a:pt x="2655" y="930"/>
                    </a:lnTo>
                    <a:lnTo>
                      <a:pt x="2652" y="911"/>
                    </a:lnTo>
                    <a:lnTo>
                      <a:pt x="2649" y="892"/>
                    </a:lnTo>
                    <a:lnTo>
                      <a:pt x="2644" y="873"/>
                    </a:lnTo>
                    <a:lnTo>
                      <a:pt x="2643" y="854"/>
                    </a:lnTo>
                    <a:lnTo>
                      <a:pt x="2640" y="836"/>
                    </a:lnTo>
                    <a:lnTo>
                      <a:pt x="2637" y="818"/>
                    </a:lnTo>
                    <a:lnTo>
                      <a:pt x="2632" y="799"/>
                    </a:lnTo>
                    <a:lnTo>
                      <a:pt x="2629" y="781"/>
                    </a:lnTo>
                    <a:lnTo>
                      <a:pt x="2625" y="764"/>
                    </a:lnTo>
                    <a:lnTo>
                      <a:pt x="2620" y="748"/>
                    </a:lnTo>
                    <a:lnTo>
                      <a:pt x="2616" y="732"/>
                    </a:lnTo>
                    <a:lnTo>
                      <a:pt x="2612" y="719"/>
                    </a:lnTo>
                    <a:lnTo>
                      <a:pt x="2608" y="703"/>
                    </a:lnTo>
                    <a:lnTo>
                      <a:pt x="2605" y="690"/>
                    </a:lnTo>
                    <a:lnTo>
                      <a:pt x="2600" y="676"/>
                    </a:lnTo>
                    <a:lnTo>
                      <a:pt x="2597" y="664"/>
                    </a:lnTo>
                    <a:lnTo>
                      <a:pt x="2593" y="650"/>
                    </a:lnTo>
                    <a:lnTo>
                      <a:pt x="2588" y="636"/>
                    </a:lnTo>
                    <a:lnTo>
                      <a:pt x="2584" y="623"/>
                    </a:lnTo>
                    <a:lnTo>
                      <a:pt x="2579" y="611"/>
                    </a:lnTo>
                    <a:lnTo>
                      <a:pt x="2573" y="597"/>
                    </a:lnTo>
                    <a:lnTo>
                      <a:pt x="2567" y="583"/>
                    </a:lnTo>
                    <a:lnTo>
                      <a:pt x="2559" y="568"/>
                    </a:lnTo>
                    <a:lnTo>
                      <a:pt x="2553" y="554"/>
                    </a:lnTo>
                    <a:lnTo>
                      <a:pt x="2549" y="547"/>
                    </a:lnTo>
                    <a:lnTo>
                      <a:pt x="2544" y="537"/>
                    </a:lnTo>
                    <a:lnTo>
                      <a:pt x="2539" y="527"/>
                    </a:lnTo>
                    <a:lnTo>
                      <a:pt x="2533" y="518"/>
                    </a:lnTo>
                    <a:lnTo>
                      <a:pt x="2527" y="505"/>
                    </a:lnTo>
                    <a:lnTo>
                      <a:pt x="2521" y="495"/>
                    </a:lnTo>
                    <a:lnTo>
                      <a:pt x="2512" y="481"/>
                    </a:lnTo>
                    <a:lnTo>
                      <a:pt x="2504" y="469"/>
                    </a:lnTo>
                    <a:lnTo>
                      <a:pt x="2495" y="455"/>
                    </a:lnTo>
                    <a:lnTo>
                      <a:pt x="2486" y="441"/>
                    </a:lnTo>
                    <a:lnTo>
                      <a:pt x="2475" y="428"/>
                    </a:lnTo>
                    <a:lnTo>
                      <a:pt x="2465" y="416"/>
                    </a:lnTo>
                    <a:lnTo>
                      <a:pt x="2453" y="403"/>
                    </a:lnTo>
                    <a:lnTo>
                      <a:pt x="2442" y="390"/>
                    </a:lnTo>
                    <a:lnTo>
                      <a:pt x="2428" y="377"/>
                    </a:lnTo>
                    <a:lnTo>
                      <a:pt x="2416" y="368"/>
                    </a:lnTo>
                    <a:lnTo>
                      <a:pt x="2387" y="345"/>
                    </a:lnTo>
                    <a:lnTo>
                      <a:pt x="2360" y="324"/>
                    </a:lnTo>
                    <a:lnTo>
                      <a:pt x="2332" y="301"/>
                    </a:lnTo>
                    <a:lnTo>
                      <a:pt x="2303" y="280"/>
                    </a:lnTo>
                    <a:lnTo>
                      <a:pt x="2273" y="259"/>
                    </a:lnTo>
                    <a:lnTo>
                      <a:pt x="2244" y="240"/>
                    </a:lnTo>
                    <a:lnTo>
                      <a:pt x="2215" y="221"/>
                    </a:lnTo>
                    <a:lnTo>
                      <a:pt x="2186" y="204"/>
                    </a:lnTo>
                    <a:lnTo>
                      <a:pt x="2159" y="184"/>
                    </a:lnTo>
                    <a:lnTo>
                      <a:pt x="2131" y="169"/>
                    </a:lnTo>
                    <a:lnTo>
                      <a:pt x="2104" y="154"/>
                    </a:lnTo>
                    <a:lnTo>
                      <a:pt x="2079" y="141"/>
                    </a:lnTo>
                    <a:lnTo>
                      <a:pt x="2055" y="128"/>
                    </a:lnTo>
                    <a:lnTo>
                      <a:pt x="2032" y="117"/>
                    </a:lnTo>
                    <a:lnTo>
                      <a:pt x="2012" y="108"/>
                    </a:lnTo>
                    <a:lnTo>
                      <a:pt x="1996" y="103"/>
                    </a:lnTo>
                    <a:lnTo>
                      <a:pt x="1987" y="100"/>
                    </a:lnTo>
                    <a:lnTo>
                      <a:pt x="1979" y="96"/>
                    </a:lnTo>
                    <a:lnTo>
                      <a:pt x="1970" y="93"/>
                    </a:lnTo>
                    <a:lnTo>
                      <a:pt x="1962" y="91"/>
                    </a:lnTo>
                    <a:lnTo>
                      <a:pt x="1956" y="88"/>
                    </a:lnTo>
                    <a:lnTo>
                      <a:pt x="1948" y="87"/>
                    </a:lnTo>
                    <a:lnTo>
                      <a:pt x="1942" y="83"/>
                    </a:lnTo>
                    <a:lnTo>
                      <a:pt x="1936" y="82"/>
                    </a:lnTo>
                    <a:lnTo>
                      <a:pt x="1930" y="79"/>
                    </a:lnTo>
                    <a:lnTo>
                      <a:pt x="1924" y="76"/>
                    </a:lnTo>
                    <a:lnTo>
                      <a:pt x="1918" y="74"/>
                    </a:lnTo>
                    <a:lnTo>
                      <a:pt x="1913" y="71"/>
                    </a:lnTo>
                    <a:lnTo>
                      <a:pt x="1903" y="68"/>
                    </a:lnTo>
                    <a:lnTo>
                      <a:pt x="1894" y="67"/>
                    </a:lnTo>
                    <a:lnTo>
                      <a:pt x="1863" y="58"/>
                    </a:lnTo>
                    <a:lnTo>
                      <a:pt x="1833" y="52"/>
                    </a:lnTo>
                    <a:lnTo>
                      <a:pt x="1801" y="44"/>
                    </a:lnTo>
                    <a:lnTo>
                      <a:pt x="1770" y="38"/>
                    </a:lnTo>
                    <a:lnTo>
                      <a:pt x="1738" y="30"/>
                    </a:lnTo>
                    <a:lnTo>
                      <a:pt x="1706" y="24"/>
                    </a:lnTo>
                    <a:lnTo>
                      <a:pt x="1673" y="20"/>
                    </a:lnTo>
                    <a:lnTo>
                      <a:pt x="1641" y="15"/>
                    </a:lnTo>
                    <a:lnTo>
                      <a:pt x="1606" y="10"/>
                    </a:lnTo>
                    <a:lnTo>
                      <a:pt x="1571" y="7"/>
                    </a:lnTo>
                    <a:lnTo>
                      <a:pt x="1536" y="3"/>
                    </a:lnTo>
                    <a:lnTo>
                      <a:pt x="1502" y="3"/>
                    </a:lnTo>
                    <a:lnTo>
                      <a:pt x="1466" y="0"/>
                    </a:lnTo>
                    <a:lnTo>
                      <a:pt x="1431" y="0"/>
                    </a:lnTo>
                    <a:lnTo>
                      <a:pt x="1394" y="0"/>
                    </a:lnTo>
                    <a:lnTo>
                      <a:pt x="1359" y="3"/>
                    </a:lnTo>
                    <a:lnTo>
                      <a:pt x="1338" y="3"/>
                    </a:lnTo>
                    <a:lnTo>
                      <a:pt x="1318" y="6"/>
                    </a:lnTo>
                    <a:lnTo>
                      <a:pt x="1298" y="7"/>
                    </a:lnTo>
                    <a:lnTo>
                      <a:pt x="1280" y="9"/>
                    </a:lnTo>
                    <a:lnTo>
                      <a:pt x="1258" y="10"/>
                    </a:lnTo>
                    <a:lnTo>
                      <a:pt x="1239" y="13"/>
                    </a:lnTo>
                    <a:lnTo>
                      <a:pt x="1219" y="15"/>
                    </a:lnTo>
                    <a:lnTo>
                      <a:pt x="1199" y="18"/>
                    </a:lnTo>
                    <a:lnTo>
                      <a:pt x="1178" y="21"/>
                    </a:lnTo>
                    <a:lnTo>
                      <a:pt x="1159" y="23"/>
                    </a:lnTo>
                    <a:lnTo>
                      <a:pt x="1138" y="24"/>
                    </a:lnTo>
                    <a:lnTo>
                      <a:pt x="1118" y="27"/>
                    </a:lnTo>
                    <a:lnTo>
                      <a:pt x="1099" y="30"/>
                    </a:lnTo>
                    <a:lnTo>
                      <a:pt x="1079" y="33"/>
                    </a:lnTo>
                    <a:lnTo>
                      <a:pt x="1059" y="35"/>
                    </a:lnTo>
                    <a:lnTo>
                      <a:pt x="1039" y="38"/>
                    </a:lnTo>
                    <a:lnTo>
                      <a:pt x="969" y="47"/>
                    </a:lnTo>
                    <a:lnTo>
                      <a:pt x="904" y="58"/>
                    </a:lnTo>
                    <a:lnTo>
                      <a:pt x="843" y="71"/>
                    </a:lnTo>
                    <a:lnTo>
                      <a:pt x="788" y="87"/>
                    </a:lnTo>
                    <a:lnTo>
                      <a:pt x="735" y="103"/>
                    </a:lnTo>
                    <a:lnTo>
                      <a:pt x="687" y="122"/>
                    </a:lnTo>
                    <a:lnTo>
                      <a:pt x="643" y="141"/>
                    </a:lnTo>
                    <a:lnTo>
                      <a:pt x="604" y="161"/>
                    </a:lnTo>
                    <a:lnTo>
                      <a:pt x="565" y="181"/>
                    </a:lnTo>
                    <a:lnTo>
                      <a:pt x="532" y="202"/>
                    </a:lnTo>
                    <a:lnTo>
                      <a:pt x="500" y="224"/>
                    </a:lnTo>
                    <a:lnTo>
                      <a:pt x="471" y="245"/>
                    </a:lnTo>
                    <a:lnTo>
                      <a:pt x="445" y="265"/>
                    </a:lnTo>
                    <a:lnTo>
                      <a:pt x="421" y="286"/>
                    </a:lnTo>
                    <a:lnTo>
                      <a:pt x="398" y="304"/>
                    </a:lnTo>
                    <a:lnTo>
                      <a:pt x="380" y="3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19" name="Freeform 347"/>
              <p:cNvSpPr>
                <a:spLocks/>
              </p:cNvSpPr>
              <p:nvPr/>
            </p:nvSpPr>
            <p:spPr bwMode="auto">
              <a:xfrm>
                <a:off x="433" y="2715"/>
                <a:ext cx="1568" cy="1446"/>
              </a:xfrm>
              <a:custGeom>
                <a:avLst/>
                <a:gdLst>
                  <a:gd name="T0" fmla="*/ 548 w 3136"/>
                  <a:gd name="T1" fmla="*/ 24 h 2892"/>
                  <a:gd name="T2" fmla="*/ 399 w 3136"/>
                  <a:gd name="T3" fmla="*/ 75 h 2892"/>
                  <a:gd name="T4" fmla="*/ 305 w 3136"/>
                  <a:gd name="T5" fmla="*/ 116 h 2892"/>
                  <a:gd name="T6" fmla="*/ 180 w 3136"/>
                  <a:gd name="T7" fmla="*/ 200 h 2892"/>
                  <a:gd name="T8" fmla="*/ 136 w 3136"/>
                  <a:gd name="T9" fmla="*/ 251 h 2892"/>
                  <a:gd name="T10" fmla="*/ 103 w 3136"/>
                  <a:gd name="T11" fmla="*/ 301 h 2892"/>
                  <a:gd name="T12" fmla="*/ 25 w 3136"/>
                  <a:gd name="T13" fmla="*/ 481 h 2892"/>
                  <a:gd name="T14" fmla="*/ 12 w 3136"/>
                  <a:gd name="T15" fmla="*/ 607 h 2892"/>
                  <a:gd name="T16" fmla="*/ 24 w 3136"/>
                  <a:gd name="T17" fmla="*/ 529 h 2892"/>
                  <a:gd name="T18" fmla="*/ 108 w 3136"/>
                  <a:gd name="T19" fmla="*/ 319 h 2892"/>
                  <a:gd name="T20" fmla="*/ 179 w 3136"/>
                  <a:gd name="T21" fmla="*/ 221 h 2892"/>
                  <a:gd name="T22" fmla="*/ 343 w 3136"/>
                  <a:gd name="T23" fmla="*/ 112 h 2892"/>
                  <a:gd name="T24" fmla="*/ 448 w 3136"/>
                  <a:gd name="T25" fmla="*/ 66 h 2892"/>
                  <a:gd name="T26" fmla="*/ 612 w 3136"/>
                  <a:gd name="T27" fmla="*/ 26 h 2892"/>
                  <a:gd name="T28" fmla="*/ 697 w 3136"/>
                  <a:gd name="T29" fmla="*/ 21 h 2892"/>
                  <a:gd name="T30" fmla="*/ 839 w 3136"/>
                  <a:gd name="T31" fmla="*/ 10 h 2892"/>
                  <a:gd name="T32" fmla="*/ 969 w 3136"/>
                  <a:gd name="T33" fmla="*/ 20 h 2892"/>
                  <a:gd name="T34" fmla="*/ 1119 w 3136"/>
                  <a:gd name="T35" fmla="*/ 62 h 2892"/>
                  <a:gd name="T36" fmla="*/ 1279 w 3136"/>
                  <a:gd name="T37" fmla="*/ 137 h 2892"/>
                  <a:gd name="T38" fmla="*/ 1421 w 3136"/>
                  <a:gd name="T39" fmla="*/ 242 h 2892"/>
                  <a:gd name="T40" fmla="*/ 1488 w 3136"/>
                  <a:gd name="T41" fmla="*/ 348 h 2892"/>
                  <a:gd name="T42" fmla="*/ 1545 w 3136"/>
                  <a:gd name="T43" fmla="*/ 572 h 2892"/>
                  <a:gd name="T44" fmla="*/ 1551 w 3136"/>
                  <a:gd name="T45" fmla="*/ 821 h 2892"/>
                  <a:gd name="T46" fmla="*/ 1532 w 3136"/>
                  <a:gd name="T47" fmla="*/ 968 h 2892"/>
                  <a:gd name="T48" fmla="*/ 1514 w 3136"/>
                  <a:gd name="T49" fmla="*/ 1040 h 2892"/>
                  <a:gd name="T50" fmla="*/ 1461 w 3136"/>
                  <a:gd name="T51" fmla="*/ 1135 h 2892"/>
                  <a:gd name="T52" fmla="*/ 1346 w 3136"/>
                  <a:gd name="T53" fmla="*/ 1256 h 2892"/>
                  <a:gd name="T54" fmla="*/ 1192 w 3136"/>
                  <a:gd name="T55" fmla="*/ 1352 h 2892"/>
                  <a:gd name="T56" fmla="*/ 904 w 3136"/>
                  <a:gd name="T57" fmla="*/ 1429 h 2892"/>
                  <a:gd name="T58" fmla="*/ 778 w 3136"/>
                  <a:gd name="T59" fmla="*/ 1435 h 2892"/>
                  <a:gd name="T60" fmla="*/ 631 w 3136"/>
                  <a:gd name="T61" fmla="*/ 1419 h 2892"/>
                  <a:gd name="T62" fmla="*/ 403 w 3136"/>
                  <a:gd name="T63" fmla="*/ 1365 h 2892"/>
                  <a:gd name="T64" fmla="*/ 322 w 3136"/>
                  <a:gd name="T65" fmla="*/ 1321 h 2892"/>
                  <a:gd name="T66" fmla="*/ 163 w 3136"/>
                  <a:gd name="T67" fmla="*/ 1186 h 2892"/>
                  <a:gd name="T68" fmla="*/ 92 w 3136"/>
                  <a:gd name="T69" fmla="*/ 1071 h 2892"/>
                  <a:gd name="T70" fmla="*/ 51 w 3136"/>
                  <a:gd name="T71" fmla="*/ 947 h 2892"/>
                  <a:gd name="T72" fmla="*/ 20 w 3136"/>
                  <a:gd name="T73" fmla="*/ 823 h 2892"/>
                  <a:gd name="T74" fmla="*/ 2 w 3136"/>
                  <a:gd name="T75" fmla="*/ 742 h 2892"/>
                  <a:gd name="T76" fmla="*/ 35 w 3136"/>
                  <a:gd name="T77" fmla="*/ 933 h 2892"/>
                  <a:gd name="T78" fmla="*/ 72 w 3136"/>
                  <a:gd name="T79" fmla="*/ 1054 h 2892"/>
                  <a:gd name="T80" fmla="*/ 163 w 3136"/>
                  <a:gd name="T81" fmla="*/ 1208 h 2892"/>
                  <a:gd name="T82" fmla="*/ 327 w 3136"/>
                  <a:gd name="T83" fmla="*/ 1336 h 2892"/>
                  <a:gd name="T84" fmla="*/ 488 w 3136"/>
                  <a:gd name="T85" fmla="*/ 1406 h 2892"/>
                  <a:gd name="T86" fmla="*/ 755 w 3136"/>
                  <a:gd name="T87" fmla="*/ 1444 h 2892"/>
                  <a:gd name="T88" fmla="*/ 823 w 3136"/>
                  <a:gd name="T89" fmla="*/ 1445 h 2892"/>
                  <a:gd name="T90" fmla="*/ 996 w 3136"/>
                  <a:gd name="T91" fmla="*/ 1425 h 2892"/>
                  <a:gd name="T92" fmla="*/ 1263 w 3136"/>
                  <a:gd name="T93" fmla="*/ 1326 h 2892"/>
                  <a:gd name="T94" fmla="*/ 1404 w 3136"/>
                  <a:gd name="T95" fmla="*/ 1221 h 2892"/>
                  <a:gd name="T96" fmla="*/ 1484 w 3136"/>
                  <a:gd name="T97" fmla="*/ 1124 h 2892"/>
                  <a:gd name="T98" fmla="*/ 1526 w 3136"/>
                  <a:gd name="T99" fmla="*/ 1036 h 2892"/>
                  <a:gd name="T100" fmla="*/ 1549 w 3136"/>
                  <a:gd name="T101" fmla="*/ 933 h 2892"/>
                  <a:gd name="T102" fmla="*/ 1566 w 3136"/>
                  <a:gd name="T103" fmla="*/ 733 h 2892"/>
                  <a:gd name="T104" fmla="*/ 1566 w 3136"/>
                  <a:gd name="T105" fmla="*/ 661 h 2892"/>
                  <a:gd name="T106" fmla="*/ 1560 w 3136"/>
                  <a:gd name="T107" fmla="*/ 579 h 2892"/>
                  <a:gd name="T108" fmla="*/ 1518 w 3136"/>
                  <a:gd name="T109" fmla="*/ 389 h 2892"/>
                  <a:gd name="T110" fmla="*/ 1475 w 3136"/>
                  <a:gd name="T111" fmla="*/ 300 h 2892"/>
                  <a:gd name="T112" fmla="*/ 1368 w 3136"/>
                  <a:gd name="T113" fmla="*/ 179 h 2892"/>
                  <a:gd name="T114" fmla="*/ 1199 w 3136"/>
                  <a:gd name="T115" fmla="*/ 87 h 2892"/>
                  <a:gd name="T116" fmla="*/ 1022 w 3136"/>
                  <a:gd name="T117" fmla="*/ 18 h 2892"/>
                  <a:gd name="T118" fmla="*/ 775 w 3136"/>
                  <a:gd name="T119" fmla="*/ 6 h 2892"/>
                  <a:gd name="T120" fmla="*/ 631 w 3136"/>
                  <a:gd name="T121" fmla="*/ 15 h 289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3136"/>
                  <a:gd name="T184" fmla="*/ 0 h 2892"/>
                  <a:gd name="T185" fmla="*/ 3136 w 3136"/>
                  <a:gd name="T186" fmla="*/ 2892 h 289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3136" h="2892">
                    <a:moveTo>
                      <a:pt x="1262" y="31"/>
                    </a:moveTo>
                    <a:lnTo>
                      <a:pt x="1256" y="31"/>
                    </a:lnTo>
                    <a:lnTo>
                      <a:pt x="1248" y="31"/>
                    </a:lnTo>
                    <a:lnTo>
                      <a:pt x="1242" y="31"/>
                    </a:lnTo>
                    <a:lnTo>
                      <a:pt x="1236" y="31"/>
                    </a:lnTo>
                    <a:lnTo>
                      <a:pt x="1229" y="31"/>
                    </a:lnTo>
                    <a:lnTo>
                      <a:pt x="1223" y="31"/>
                    </a:lnTo>
                    <a:lnTo>
                      <a:pt x="1216" y="31"/>
                    </a:lnTo>
                    <a:lnTo>
                      <a:pt x="1213" y="32"/>
                    </a:lnTo>
                    <a:lnTo>
                      <a:pt x="1191" y="34"/>
                    </a:lnTo>
                    <a:lnTo>
                      <a:pt x="1166" y="37"/>
                    </a:lnTo>
                    <a:lnTo>
                      <a:pt x="1143" y="40"/>
                    </a:lnTo>
                    <a:lnTo>
                      <a:pt x="1121" y="45"/>
                    </a:lnTo>
                    <a:lnTo>
                      <a:pt x="1095" y="48"/>
                    </a:lnTo>
                    <a:lnTo>
                      <a:pt x="1072" y="54"/>
                    </a:lnTo>
                    <a:lnTo>
                      <a:pt x="1047" y="60"/>
                    </a:lnTo>
                    <a:lnTo>
                      <a:pt x="1025" y="66"/>
                    </a:lnTo>
                    <a:lnTo>
                      <a:pt x="999" y="72"/>
                    </a:lnTo>
                    <a:lnTo>
                      <a:pt x="976" y="80"/>
                    </a:lnTo>
                    <a:lnTo>
                      <a:pt x="951" y="87"/>
                    </a:lnTo>
                    <a:lnTo>
                      <a:pt x="930" y="96"/>
                    </a:lnTo>
                    <a:lnTo>
                      <a:pt x="907" y="104"/>
                    </a:lnTo>
                    <a:lnTo>
                      <a:pt x="886" y="113"/>
                    </a:lnTo>
                    <a:lnTo>
                      <a:pt x="865" y="122"/>
                    </a:lnTo>
                    <a:lnTo>
                      <a:pt x="845" y="131"/>
                    </a:lnTo>
                    <a:lnTo>
                      <a:pt x="830" y="138"/>
                    </a:lnTo>
                    <a:lnTo>
                      <a:pt x="814" y="145"/>
                    </a:lnTo>
                    <a:lnTo>
                      <a:pt x="799" y="150"/>
                    </a:lnTo>
                    <a:lnTo>
                      <a:pt x="787" y="156"/>
                    </a:lnTo>
                    <a:lnTo>
                      <a:pt x="773" y="162"/>
                    </a:lnTo>
                    <a:lnTo>
                      <a:pt x="761" y="166"/>
                    </a:lnTo>
                    <a:lnTo>
                      <a:pt x="749" y="173"/>
                    </a:lnTo>
                    <a:lnTo>
                      <a:pt x="735" y="177"/>
                    </a:lnTo>
                    <a:lnTo>
                      <a:pt x="723" y="182"/>
                    </a:lnTo>
                    <a:lnTo>
                      <a:pt x="711" y="186"/>
                    </a:lnTo>
                    <a:lnTo>
                      <a:pt x="697" y="192"/>
                    </a:lnTo>
                    <a:lnTo>
                      <a:pt x="685" y="198"/>
                    </a:lnTo>
                    <a:lnTo>
                      <a:pt x="671" y="203"/>
                    </a:lnTo>
                    <a:lnTo>
                      <a:pt x="659" y="209"/>
                    </a:lnTo>
                    <a:lnTo>
                      <a:pt x="644" y="215"/>
                    </a:lnTo>
                    <a:lnTo>
                      <a:pt x="630" y="223"/>
                    </a:lnTo>
                    <a:lnTo>
                      <a:pt x="609" y="232"/>
                    </a:lnTo>
                    <a:lnTo>
                      <a:pt x="589" y="241"/>
                    </a:lnTo>
                    <a:lnTo>
                      <a:pt x="569" y="252"/>
                    </a:lnTo>
                    <a:lnTo>
                      <a:pt x="552" y="262"/>
                    </a:lnTo>
                    <a:lnTo>
                      <a:pt x="533" y="272"/>
                    </a:lnTo>
                    <a:lnTo>
                      <a:pt x="516" y="282"/>
                    </a:lnTo>
                    <a:lnTo>
                      <a:pt x="498" y="293"/>
                    </a:lnTo>
                    <a:lnTo>
                      <a:pt x="481" y="305"/>
                    </a:lnTo>
                    <a:lnTo>
                      <a:pt x="464" y="316"/>
                    </a:lnTo>
                    <a:lnTo>
                      <a:pt x="447" y="328"/>
                    </a:lnTo>
                    <a:lnTo>
                      <a:pt x="429" y="342"/>
                    </a:lnTo>
                    <a:lnTo>
                      <a:pt x="412" y="355"/>
                    </a:lnTo>
                    <a:lnTo>
                      <a:pt x="396" y="369"/>
                    </a:lnTo>
                    <a:lnTo>
                      <a:pt x="377" y="383"/>
                    </a:lnTo>
                    <a:lnTo>
                      <a:pt x="360" y="400"/>
                    </a:lnTo>
                    <a:lnTo>
                      <a:pt x="344" y="416"/>
                    </a:lnTo>
                    <a:lnTo>
                      <a:pt x="336" y="422"/>
                    </a:lnTo>
                    <a:lnTo>
                      <a:pt x="330" y="428"/>
                    </a:lnTo>
                    <a:lnTo>
                      <a:pt x="324" y="435"/>
                    </a:lnTo>
                    <a:lnTo>
                      <a:pt x="319" y="441"/>
                    </a:lnTo>
                    <a:lnTo>
                      <a:pt x="313" y="448"/>
                    </a:lnTo>
                    <a:lnTo>
                      <a:pt x="307" y="454"/>
                    </a:lnTo>
                    <a:lnTo>
                      <a:pt x="303" y="462"/>
                    </a:lnTo>
                    <a:lnTo>
                      <a:pt x="298" y="470"/>
                    </a:lnTo>
                    <a:lnTo>
                      <a:pt x="292" y="476"/>
                    </a:lnTo>
                    <a:lnTo>
                      <a:pt x="287" y="482"/>
                    </a:lnTo>
                    <a:lnTo>
                      <a:pt x="281" y="489"/>
                    </a:lnTo>
                    <a:lnTo>
                      <a:pt x="278" y="497"/>
                    </a:lnTo>
                    <a:lnTo>
                      <a:pt x="272" y="503"/>
                    </a:lnTo>
                    <a:lnTo>
                      <a:pt x="268" y="511"/>
                    </a:lnTo>
                    <a:lnTo>
                      <a:pt x="263" y="518"/>
                    </a:lnTo>
                    <a:lnTo>
                      <a:pt x="258" y="526"/>
                    </a:lnTo>
                    <a:lnTo>
                      <a:pt x="252" y="532"/>
                    </a:lnTo>
                    <a:lnTo>
                      <a:pt x="248" y="540"/>
                    </a:lnTo>
                    <a:lnTo>
                      <a:pt x="242" y="546"/>
                    </a:lnTo>
                    <a:lnTo>
                      <a:pt x="237" y="553"/>
                    </a:lnTo>
                    <a:lnTo>
                      <a:pt x="233" y="559"/>
                    </a:lnTo>
                    <a:lnTo>
                      <a:pt x="228" y="567"/>
                    </a:lnTo>
                    <a:lnTo>
                      <a:pt x="223" y="575"/>
                    </a:lnTo>
                    <a:lnTo>
                      <a:pt x="220" y="582"/>
                    </a:lnTo>
                    <a:lnTo>
                      <a:pt x="214" y="588"/>
                    </a:lnTo>
                    <a:lnTo>
                      <a:pt x="210" y="596"/>
                    </a:lnTo>
                    <a:lnTo>
                      <a:pt x="207" y="602"/>
                    </a:lnTo>
                    <a:lnTo>
                      <a:pt x="202" y="610"/>
                    </a:lnTo>
                    <a:lnTo>
                      <a:pt x="199" y="617"/>
                    </a:lnTo>
                    <a:lnTo>
                      <a:pt x="194" y="623"/>
                    </a:lnTo>
                    <a:lnTo>
                      <a:pt x="191" y="631"/>
                    </a:lnTo>
                    <a:lnTo>
                      <a:pt x="188" y="640"/>
                    </a:lnTo>
                    <a:lnTo>
                      <a:pt x="169" y="675"/>
                    </a:lnTo>
                    <a:lnTo>
                      <a:pt x="152" y="710"/>
                    </a:lnTo>
                    <a:lnTo>
                      <a:pt x="135" y="745"/>
                    </a:lnTo>
                    <a:lnTo>
                      <a:pt x="120" y="782"/>
                    </a:lnTo>
                    <a:lnTo>
                      <a:pt x="103" y="817"/>
                    </a:lnTo>
                    <a:lnTo>
                      <a:pt x="89" y="853"/>
                    </a:lnTo>
                    <a:lnTo>
                      <a:pt x="76" y="889"/>
                    </a:lnTo>
                    <a:lnTo>
                      <a:pt x="63" y="927"/>
                    </a:lnTo>
                    <a:lnTo>
                      <a:pt x="51" y="963"/>
                    </a:lnTo>
                    <a:lnTo>
                      <a:pt x="41" y="1001"/>
                    </a:lnTo>
                    <a:lnTo>
                      <a:pt x="30" y="1039"/>
                    </a:lnTo>
                    <a:lnTo>
                      <a:pt x="21" y="1077"/>
                    </a:lnTo>
                    <a:lnTo>
                      <a:pt x="13" y="1115"/>
                    </a:lnTo>
                    <a:lnTo>
                      <a:pt x="7" y="1155"/>
                    </a:lnTo>
                    <a:lnTo>
                      <a:pt x="3" y="1195"/>
                    </a:lnTo>
                    <a:lnTo>
                      <a:pt x="0" y="1236"/>
                    </a:lnTo>
                    <a:lnTo>
                      <a:pt x="3" y="1236"/>
                    </a:lnTo>
                    <a:lnTo>
                      <a:pt x="7" y="1236"/>
                    </a:lnTo>
                    <a:lnTo>
                      <a:pt x="13" y="1236"/>
                    </a:lnTo>
                    <a:lnTo>
                      <a:pt x="19" y="1240"/>
                    </a:lnTo>
                    <a:lnTo>
                      <a:pt x="21" y="1231"/>
                    </a:lnTo>
                    <a:lnTo>
                      <a:pt x="22" y="1224"/>
                    </a:lnTo>
                    <a:lnTo>
                      <a:pt x="24" y="1214"/>
                    </a:lnTo>
                    <a:lnTo>
                      <a:pt x="25" y="1205"/>
                    </a:lnTo>
                    <a:lnTo>
                      <a:pt x="27" y="1195"/>
                    </a:lnTo>
                    <a:lnTo>
                      <a:pt x="28" y="1186"/>
                    </a:lnTo>
                    <a:lnTo>
                      <a:pt x="28" y="1176"/>
                    </a:lnTo>
                    <a:lnTo>
                      <a:pt x="32" y="1167"/>
                    </a:lnTo>
                    <a:lnTo>
                      <a:pt x="32" y="1157"/>
                    </a:lnTo>
                    <a:lnTo>
                      <a:pt x="32" y="1146"/>
                    </a:lnTo>
                    <a:lnTo>
                      <a:pt x="33" y="1135"/>
                    </a:lnTo>
                    <a:lnTo>
                      <a:pt x="35" y="1126"/>
                    </a:lnTo>
                    <a:lnTo>
                      <a:pt x="35" y="1115"/>
                    </a:lnTo>
                    <a:lnTo>
                      <a:pt x="38" y="1106"/>
                    </a:lnTo>
                    <a:lnTo>
                      <a:pt x="39" y="1097"/>
                    </a:lnTo>
                    <a:lnTo>
                      <a:pt x="42" y="1090"/>
                    </a:lnTo>
                    <a:lnTo>
                      <a:pt x="48" y="1058"/>
                    </a:lnTo>
                    <a:lnTo>
                      <a:pt x="57" y="1029"/>
                    </a:lnTo>
                    <a:lnTo>
                      <a:pt x="65" y="997"/>
                    </a:lnTo>
                    <a:lnTo>
                      <a:pt x="76" y="968"/>
                    </a:lnTo>
                    <a:lnTo>
                      <a:pt x="85" y="937"/>
                    </a:lnTo>
                    <a:lnTo>
                      <a:pt x="95" y="907"/>
                    </a:lnTo>
                    <a:lnTo>
                      <a:pt x="106" y="876"/>
                    </a:lnTo>
                    <a:lnTo>
                      <a:pt x="118" y="847"/>
                    </a:lnTo>
                    <a:lnTo>
                      <a:pt x="131" y="817"/>
                    </a:lnTo>
                    <a:lnTo>
                      <a:pt x="143" y="786"/>
                    </a:lnTo>
                    <a:lnTo>
                      <a:pt x="155" y="756"/>
                    </a:lnTo>
                    <a:lnTo>
                      <a:pt x="170" y="727"/>
                    </a:lnTo>
                    <a:lnTo>
                      <a:pt x="184" y="695"/>
                    </a:lnTo>
                    <a:lnTo>
                      <a:pt x="199" y="668"/>
                    </a:lnTo>
                    <a:lnTo>
                      <a:pt x="216" y="637"/>
                    </a:lnTo>
                    <a:lnTo>
                      <a:pt x="233" y="608"/>
                    </a:lnTo>
                    <a:lnTo>
                      <a:pt x="234" y="601"/>
                    </a:lnTo>
                    <a:lnTo>
                      <a:pt x="240" y="595"/>
                    </a:lnTo>
                    <a:lnTo>
                      <a:pt x="245" y="585"/>
                    </a:lnTo>
                    <a:lnTo>
                      <a:pt x="251" y="579"/>
                    </a:lnTo>
                    <a:lnTo>
                      <a:pt x="257" y="569"/>
                    </a:lnTo>
                    <a:lnTo>
                      <a:pt x="263" y="563"/>
                    </a:lnTo>
                    <a:lnTo>
                      <a:pt x="268" y="556"/>
                    </a:lnTo>
                    <a:lnTo>
                      <a:pt x="272" y="553"/>
                    </a:lnTo>
                    <a:lnTo>
                      <a:pt x="287" y="531"/>
                    </a:lnTo>
                    <a:lnTo>
                      <a:pt x="304" y="509"/>
                    </a:lnTo>
                    <a:lnTo>
                      <a:pt x="319" y="486"/>
                    </a:lnTo>
                    <a:lnTo>
                      <a:pt x="339" y="465"/>
                    </a:lnTo>
                    <a:lnTo>
                      <a:pt x="357" y="442"/>
                    </a:lnTo>
                    <a:lnTo>
                      <a:pt x="377" y="421"/>
                    </a:lnTo>
                    <a:lnTo>
                      <a:pt x="399" y="400"/>
                    </a:lnTo>
                    <a:lnTo>
                      <a:pt x="420" y="381"/>
                    </a:lnTo>
                    <a:lnTo>
                      <a:pt x="443" y="360"/>
                    </a:lnTo>
                    <a:lnTo>
                      <a:pt x="467" y="342"/>
                    </a:lnTo>
                    <a:lnTo>
                      <a:pt x="491" y="322"/>
                    </a:lnTo>
                    <a:lnTo>
                      <a:pt x="519" y="305"/>
                    </a:lnTo>
                    <a:lnTo>
                      <a:pt x="546" y="287"/>
                    </a:lnTo>
                    <a:lnTo>
                      <a:pt x="577" y="272"/>
                    </a:lnTo>
                    <a:lnTo>
                      <a:pt x="607" y="256"/>
                    </a:lnTo>
                    <a:lnTo>
                      <a:pt x="642" y="244"/>
                    </a:lnTo>
                    <a:lnTo>
                      <a:pt x="656" y="237"/>
                    </a:lnTo>
                    <a:lnTo>
                      <a:pt x="671" y="230"/>
                    </a:lnTo>
                    <a:lnTo>
                      <a:pt x="686" y="224"/>
                    </a:lnTo>
                    <a:lnTo>
                      <a:pt x="700" y="217"/>
                    </a:lnTo>
                    <a:lnTo>
                      <a:pt x="714" y="211"/>
                    </a:lnTo>
                    <a:lnTo>
                      <a:pt x="729" y="205"/>
                    </a:lnTo>
                    <a:lnTo>
                      <a:pt x="744" y="198"/>
                    </a:lnTo>
                    <a:lnTo>
                      <a:pt x="758" y="192"/>
                    </a:lnTo>
                    <a:lnTo>
                      <a:pt x="772" y="185"/>
                    </a:lnTo>
                    <a:lnTo>
                      <a:pt x="787" y="179"/>
                    </a:lnTo>
                    <a:lnTo>
                      <a:pt x="801" y="173"/>
                    </a:lnTo>
                    <a:lnTo>
                      <a:pt x="816" y="165"/>
                    </a:lnTo>
                    <a:lnTo>
                      <a:pt x="831" y="159"/>
                    </a:lnTo>
                    <a:lnTo>
                      <a:pt x="845" y="153"/>
                    </a:lnTo>
                    <a:lnTo>
                      <a:pt x="862" y="147"/>
                    </a:lnTo>
                    <a:lnTo>
                      <a:pt x="877" y="141"/>
                    </a:lnTo>
                    <a:lnTo>
                      <a:pt x="897" y="131"/>
                    </a:lnTo>
                    <a:lnTo>
                      <a:pt x="918" y="121"/>
                    </a:lnTo>
                    <a:lnTo>
                      <a:pt x="941" y="113"/>
                    </a:lnTo>
                    <a:lnTo>
                      <a:pt x="962" y="107"/>
                    </a:lnTo>
                    <a:lnTo>
                      <a:pt x="985" y="98"/>
                    </a:lnTo>
                    <a:lnTo>
                      <a:pt x="1006" y="90"/>
                    </a:lnTo>
                    <a:lnTo>
                      <a:pt x="1029" y="84"/>
                    </a:lnTo>
                    <a:lnTo>
                      <a:pt x="1053" y="80"/>
                    </a:lnTo>
                    <a:lnTo>
                      <a:pt x="1075" y="72"/>
                    </a:lnTo>
                    <a:lnTo>
                      <a:pt x="1099" y="69"/>
                    </a:lnTo>
                    <a:lnTo>
                      <a:pt x="1122" y="64"/>
                    </a:lnTo>
                    <a:lnTo>
                      <a:pt x="1148" y="61"/>
                    </a:lnTo>
                    <a:lnTo>
                      <a:pt x="1172" y="57"/>
                    </a:lnTo>
                    <a:lnTo>
                      <a:pt x="1198" y="55"/>
                    </a:lnTo>
                    <a:lnTo>
                      <a:pt x="1223" y="52"/>
                    </a:lnTo>
                    <a:lnTo>
                      <a:pt x="1248" y="52"/>
                    </a:lnTo>
                    <a:lnTo>
                      <a:pt x="1256" y="52"/>
                    </a:lnTo>
                    <a:lnTo>
                      <a:pt x="1267" y="51"/>
                    </a:lnTo>
                    <a:lnTo>
                      <a:pt x="1277" y="49"/>
                    </a:lnTo>
                    <a:lnTo>
                      <a:pt x="1288" y="49"/>
                    </a:lnTo>
                    <a:lnTo>
                      <a:pt x="1299" y="48"/>
                    </a:lnTo>
                    <a:lnTo>
                      <a:pt x="1311" y="48"/>
                    </a:lnTo>
                    <a:lnTo>
                      <a:pt x="1323" y="46"/>
                    </a:lnTo>
                    <a:lnTo>
                      <a:pt x="1335" y="46"/>
                    </a:lnTo>
                    <a:lnTo>
                      <a:pt x="1347" y="45"/>
                    </a:lnTo>
                    <a:lnTo>
                      <a:pt x="1360" y="45"/>
                    </a:lnTo>
                    <a:lnTo>
                      <a:pt x="1370" y="43"/>
                    </a:lnTo>
                    <a:lnTo>
                      <a:pt x="1382" y="43"/>
                    </a:lnTo>
                    <a:lnTo>
                      <a:pt x="1393" y="42"/>
                    </a:lnTo>
                    <a:lnTo>
                      <a:pt x="1405" y="42"/>
                    </a:lnTo>
                    <a:lnTo>
                      <a:pt x="1414" y="42"/>
                    </a:lnTo>
                    <a:lnTo>
                      <a:pt x="1425" y="42"/>
                    </a:lnTo>
                    <a:lnTo>
                      <a:pt x="1454" y="40"/>
                    </a:lnTo>
                    <a:lnTo>
                      <a:pt x="1481" y="39"/>
                    </a:lnTo>
                    <a:lnTo>
                      <a:pt x="1506" y="35"/>
                    </a:lnTo>
                    <a:lnTo>
                      <a:pt x="1530" y="34"/>
                    </a:lnTo>
                    <a:lnTo>
                      <a:pt x="1552" y="31"/>
                    </a:lnTo>
                    <a:lnTo>
                      <a:pt x="1574" y="28"/>
                    </a:lnTo>
                    <a:lnTo>
                      <a:pt x="1596" y="26"/>
                    </a:lnTo>
                    <a:lnTo>
                      <a:pt x="1616" y="25"/>
                    </a:lnTo>
                    <a:lnTo>
                      <a:pt x="1637" y="23"/>
                    </a:lnTo>
                    <a:lnTo>
                      <a:pt x="1657" y="22"/>
                    </a:lnTo>
                    <a:lnTo>
                      <a:pt x="1678" y="20"/>
                    </a:lnTo>
                    <a:lnTo>
                      <a:pt x="1701" y="20"/>
                    </a:lnTo>
                    <a:lnTo>
                      <a:pt x="1722" y="20"/>
                    </a:lnTo>
                    <a:lnTo>
                      <a:pt x="1750" y="22"/>
                    </a:lnTo>
                    <a:lnTo>
                      <a:pt x="1775" y="23"/>
                    </a:lnTo>
                    <a:lnTo>
                      <a:pt x="1804" y="26"/>
                    </a:lnTo>
                    <a:lnTo>
                      <a:pt x="1809" y="26"/>
                    </a:lnTo>
                    <a:lnTo>
                      <a:pt x="1818" y="26"/>
                    </a:lnTo>
                    <a:lnTo>
                      <a:pt x="1826" y="26"/>
                    </a:lnTo>
                    <a:lnTo>
                      <a:pt x="1832" y="28"/>
                    </a:lnTo>
                    <a:lnTo>
                      <a:pt x="1853" y="28"/>
                    </a:lnTo>
                    <a:lnTo>
                      <a:pt x="1874" y="31"/>
                    </a:lnTo>
                    <a:lnTo>
                      <a:pt x="1896" y="31"/>
                    </a:lnTo>
                    <a:lnTo>
                      <a:pt x="1917" y="34"/>
                    </a:lnTo>
                    <a:lnTo>
                      <a:pt x="1938" y="39"/>
                    </a:lnTo>
                    <a:lnTo>
                      <a:pt x="1960" y="42"/>
                    </a:lnTo>
                    <a:lnTo>
                      <a:pt x="1981" y="45"/>
                    </a:lnTo>
                    <a:lnTo>
                      <a:pt x="2004" y="49"/>
                    </a:lnTo>
                    <a:lnTo>
                      <a:pt x="2024" y="52"/>
                    </a:lnTo>
                    <a:lnTo>
                      <a:pt x="2045" y="58"/>
                    </a:lnTo>
                    <a:lnTo>
                      <a:pt x="2065" y="63"/>
                    </a:lnTo>
                    <a:lnTo>
                      <a:pt x="2088" y="69"/>
                    </a:lnTo>
                    <a:lnTo>
                      <a:pt x="2107" y="75"/>
                    </a:lnTo>
                    <a:lnTo>
                      <a:pt x="2127" y="81"/>
                    </a:lnTo>
                    <a:lnTo>
                      <a:pt x="2147" y="89"/>
                    </a:lnTo>
                    <a:lnTo>
                      <a:pt x="2168" y="96"/>
                    </a:lnTo>
                    <a:lnTo>
                      <a:pt x="2193" y="107"/>
                    </a:lnTo>
                    <a:lnTo>
                      <a:pt x="2216" y="116"/>
                    </a:lnTo>
                    <a:lnTo>
                      <a:pt x="2238" y="125"/>
                    </a:lnTo>
                    <a:lnTo>
                      <a:pt x="2261" y="135"/>
                    </a:lnTo>
                    <a:lnTo>
                      <a:pt x="2284" y="145"/>
                    </a:lnTo>
                    <a:lnTo>
                      <a:pt x="2307" y="154"/>
                    </a:lnTo>
                    <a:lnTo>
                      <a:pt x="2330" y="165"/>
                    </a:lnTo>
                    <a:lnTo>
                      <a:pt x="2354" y="176"/>
                    </a:lnTo>
                    <a:lnTo>
                      <a:pt x="2376" y="186"/>
                    </a:lnTo>
                    <a:lnTo>
                      <a:pt x="2398" y="197"/>
                    </a:lnTo>
                    <a:lnTo>
                      <a:pt x="2421" y="208"/>
                    </a:lnTo>
                    <a:lnTo>
                      <a:pt x="2444" y="217"/>
                    </a:lnTo>
                    <a:lnTo>
                      <a:pt x="2467" y="227"/>
                    </a:lnTo>
                    <a:lnTo>
                      <a:pt x="2490" y="240"/>
                    </a:lnTo>
                    <a:lnTo>
                      <a:pt x="2513" y="250"/>
                    </a:lnTo>
                    <a:lnTo>
                      <a:pt x="2535" y="262"/>
                    </a:lnTo>
                    <a:lnTo>
                      <a:pt x="2557" y="273"/>
                    </a:lnTo>
                    <a:lnTo>
                      <a:pt x="2580" y="285"/>
                    </a:lnTo>
                    <a:lnTo>
                      <a:pt x="2601" y="296"/>
                    </a:lnTo>
                    <a:lnTo>
                      <a:pt x="2622" y="310"/>
                    </a:lnTo>
                    <a:lnTo>
                      <a:pt x="2644" y="320"/>
                    </a:lnTo>
                    <a:lnTo>
                      <a:pt x="2665" y="334"/>
                    </a:lnTo>
                    <a:lnTo>
                      <a:pt x="2686" y="348"/>
                    </a:lnTo>
                    <a:lnTo>
                      <a:pt x="2708" y="361"/>
                    </a:lnTo>
                    <a:lnTo>
                      <a:pt x="2727" y="375"/>
                    </a:lnTo>
                    <a:lnTo>
                      <a:pt x="2747" y="392"/>
                    </a:lnTo>
                    <a:lnTo>
                      <a:pt x="2767" y="407"/>
                    </a:lnTo>
                    <a:lnTo>
                      <a:pt x="2787" y="427"/>
                    </a:lnTo>
                    <a:lnTo>
                      <a:pt x="2805" y="445"/>
                    </a:lnTo>
                    <a:lnTo>
                      <a:pt x="2823" y="465"/>
                    </a:lnTo>
                    <a:lnTo>
                      <a:pt x="2842" y="485"/>
                    </a:lnTo>
                    <a:lnTo>
                      <a:pt x="2860" y="506"/>
                    </a:lnTo>
                    <a:lnTo>
                      <a:pt x="2866" y="514"/>
                    </a:lnTo>
                    <a:lnTo>
                      <a:pt x="2875" y="524"/>
                    </a:lnTo>
                    <a:lnTo>
                      <a:pt x="2883" y="535"/>
                    </a:lnTo>
                    <a:lnTo>
                      <a:pt x="2892" y="550"/>
                    </a:lnTo>
                    <a:lnTo>
                      <a:pt x="2903" y="566"/>
                    </a:lnTo>
                    <a:lnTo>
                      <a:pt x="2912" y="581"/>
                    </a:lnTo>
                    <a:lnTo>
                      <a:pt x="2922" y="598"/>
                    </a:lnTo>
                    <a:lnTo>
                      <a:pt x="2933" y="616"/>
                    </a:lnTo>
                    <a:lnTo>
                      <a:pt x="2942" y="633"/>
                    </a:lnTo>
                    <a:lnTo>
                      <a:pt x="2951" y="649"/>
                    </a:lnTo>
                    <a:lnTo>
                      <a:pt x="2960" y="665"/>
                    </a:lnTo>
                    <a:lnTo>
                      <a:pt x="2970" y="681"/>
                    </a:lnTo>
                    <a:lnTo>
                      <a:pt x="2976" y="695"/>
                    </a:lnTo>
                    <a:lnTo>
                      <a:pt x="2983" y="709"/>
                    </a:lnTo>
                    <a:lnTo>
                      <a:pt x="2988" y="719"/>
                    </a:lnTo>
                    <a:lnTo>
                      <a:pt x="2992" y="729"/>
                    </a:lnTo>
                    <a:lnTo>
                      <a:pt x="3005" y="765"/>
                    </a:lnTo>
                    <a:lnTo>
                      <a:pt x="3017" y="803"/>
                    </a:lnTo>
                    <a:lnTo>
                      <a:pt x="3027" y="841"/>
                    </a:lnTo>
                    <a:lnTo>
                      <a:pt x="3040" y="878"/>
                    </a:lnTo>
                    <a:lnTo>
                      <a:pt x="3047" y="916"/>
                    </a:lnTo>
                    <a:lnTo>
                      <a:pt x="3056" y="954"/>
                    </a:lnTo>
                    <a:lnTo>
                      <a:pt x="3064" y="992"/>
                    </a:lnTo>
                    <a:lnTo>
                      <a:pt x="3073" y="1030"/>
                    </a:lnTo>
                    <a:lnTo>
                      <a:pt x="3078" y="1068"/>
                    </a:lnTo>
                    <a:lnTo>
                      <a:pt x="3084" y="1106"/>
                    </a:lnTo>
                    <a:lnTo>
                      <a:pt x="3090" y="1144"/>
                    </a:lnTo>
                    <a:lnTo>
                      <a:pt x="3094" y="1186"/>
                    </a:lnTo>
                    <a:lnTo>
                      <a:pt x="3097" y="1224"/>
                    </a:lnTo>
                    <a:lnTo>
                      <a:pt x="3102" y="1265"/>
                    </a:lnTo>
                    <a:lnTo>
                      <a:pt x="3105" y="1306"/>
                    </a:lnTo>
                    <a:lnTo>
                      <a:pt x="3108" y="1347"/>
                    </a:lnTo>
                    <a:lnTo>
                      <a:pt x="3110" y="1377"/>
                    </a:lnTo>
                    <a:lnTo>
                      <a:pt x="3111" y="1411"/>
                    </a:lnTo>
                    <a:lnTo>
                      <a:pt x="3111" y="1443"/>
                    </a:lnTo>
                    <a:lnTo>
                      <a:pt x="3111" y="1478"/>
                    </a:lnTo>
                    <a:lnTo>
                      <a:pt x="3108" y="1510"/>
                    </a:lnTo>
                    <a:lnTo>
                      <a:pt x="3108" y="1543"/>
                    </a:lnTo>
                    <a:lnTo>
                      <a:pt x="3105" y="1577"/>
                    </a:lnTo>
                    <a:lnTo>
                      <a:pt x="3105" y="1611"/>
                    </a:lnTo>
                    <a:lnTo>
                      <a:pt x="3101" y="1642"/>
                    </a:lnTo>
                    <a:lnTo>
                      <a:pt x="3097" y="1676"/>
                    </a:lnTo>
                    <a:lnTo>
                      <a:pt x="3094" y="1708"/>
                    </a:lnTo>
                    <a:lnTo>
                      <a:pt x="3091" y="1743"/>
                    </a:lnTo>
                    <a:lnTo>
                      <a:pt x="3087" y="1775"/>
                    </a:lnTo>
                    <a:lnTo>
                      <a:pt x="3082" y="1809"/>
                    </a:lnTo>
                    <a:lnTo>
                      <a:pt x="3078" y="1839"/>
                    </a:lnTo>
                    <a:lnTo>
                      <a:pt x="3075" y="1873"/>
                    </a:lnTo>
                    <a:lnTo>
                      <a:pt x="3072" y="1880"/>
                    </a:lnTo>
                    <a:lnTo>
                      <a:pt x="3072" y="1891"/>
                    </a:lnTo>
                    <a:lnTo>
                      <a:pt x="3070" y="1900"/>
                    </a:lnTo>
                    <a:lnTo>
                      <a:pt x="3070" y="1909"/>
                    </a:lnTo>
                    <a:lnTo>
                      <a:pt x="3067" y="1918"/>
                    </a:lnTo>
                    <a:lnTo>
                      <a:pt x="3067" y="1927"/>
                    </a:lnTo>
                    <a:lnTo>
                      <a:pt x="3064" y="1936"/>
                    </a:lnTo>
                    <a:lnTo>
                      <a:pt x="3064" y="1946"/>
                    </a:lnTo>
                    <a:lnTo>
                      <a:pt x="3059" y="1953"/>
                    </a:lnTo>
                    <a:lnTo>
                      <a:pt x="3059" y="1964"/>
                    </a:lnTo>
                    <a:lnTo>
                      <a:pt x="3056" y="1972"/>
                    </a:lnTo>
                    <a:lnTo>
                      <a:pt x="3055" y="1981"/>
                    </a:lnTo>
                    <a:lnTo>
                      <a:pt x="3052" y="1991"/>
                    </a:lnTo>
                    <a:lnTo>
                      <a:pt x="3050" y="2000"/>
                    </a:lnTo>
                    <a:lnTo>
                      <a:pt x="3047" y="2010"/>
                    </a:lnTo>
                    <a:lnTo>
                      <a:pt x="3046" y="2019"/>
                    </a:lnTo>
                    <a:lnTo>
                      <a:pt x="3043" y="2031"/>
                    </a:lnTo>
                    <a:lnTo>
                      <a:pt x="3040" y="2043"/>
                    </a:lnTo>
                    <a:lnTo>
                      <a:pt x="3035" y="2055"/>
                    </a:lnTo>
                    <a:lnTo>
                      <a:pt x="3032" y="2067"/>
                    </a:lnTo>
                    <a:lnTo>
                      <a:pt x="3027" y="2080"/>
                    </a:lnTo>
                    <a:lnTo>
                      <a:pt x="3023" y="2092"/>
                    </a:lnTo>
                    <a:lnTo>
                      <a:pt x="3018" y="2104"/>
                    </a:lnTo>
                    <a:lnTo>
                      <a:pt x="3015" y="2118"/>
                    </a:lnTo>
                    <a:lnTo>
                      <a:pt x="3009" y="2128"/>
                    </a:lnTo>
                    <a:lnTo>
                      <a:pt x="3005" y="2142"/>
                    </a:lnTo>
                    <a:lnTo>
                      <a:pt x="2998" y="2154"/>
                    </a:lnTo>
                    <a:lnTo>
                      <a:pt x="2992" y="2166"/>
                    </a:lnTo>
                    <a:lnTo>
                      <a:pt x="2985" y="2180"/>
                    </a:lnTo>
                    <a:lnTo>
                      <a:pt x="2977" y="2192"/>
                    </a:lnTo>
                    <a:lnTo>
                      <a:pt x="2970" y="2205"/>
                    </a:lnTo>
                    <a:lnTo>
                      <a:pt x="2962" y="2218"/>
                    </a:lnTo>
                    <a:lnTo>
                      <a:pt x="2947" y="2235"/>
                    </a:lnTo>
                    <a:lnTo>
                      <a:pt x="2934" y="2253"/>
                    </a:lnTo>
                    <a:lnTo>
                      <a:pt x="2922" y="2270"/>
                    </a:lnTo>
                    <a:lnTo>
                      <a:pt x="2909" y="2287"/>
                    </a:lnTo>
                    <a:lnTo>
                      <a:pt x="2896" y="2304"/>
                    </a:lnTo>
                    <a:lnTo>
                      <a:pt x="2886" y="2319"/>
                    </a:lnTo>
                    <a:lnTo>
                      <a:pt x="2872" y="2336"/>
                    </a:lnTo>
                    <a:lnTo>
                      <a:pt x="2860" y="2351"/>
                    </a:lnTo>
                    <a:lnTo>
                      <a:pt x="2845" y="2366"/>
                    </a:lnTo>
                    <a:lnTo>
                      <a:pt x="2831" y="2381"/>
                    </a:lnTo>
                    <a:lnTo>
                      <a:pt x="2816" y="2396"/>
                    </a:lnTo>
                    <a:lnTo>
                      <a:pt x="2799" y="2415"/>
                    </a:lnTo>
                    <a:lnTo>
                      <a:pt x="2782" y="2432"/>
                    </a:lnTo>
                    <a:lnTo>
                      <a:pt x="2762" y="2450"/>
                    </a:lnTo>
                    <a:lnTo>
                      <a:pt x="2741" y="2468"/>
                    </a:lnTo>
                    <a:lnTo>
                      <a:pt x="2721" y="2489"/>
                    </a:lnTo>
                    <a:lnTo>
                      <a:pt x="2691" y="2511"/>
                    </a:lnTo>
                    <a:lnTo>
                      <a:pt x="2665" y="2531"/>
                    </a:lnTo>
                    <a:lnTo>
                      <a:pt x="2642" y="2547"/>
                    </a:lnTo>
                    <a:lnTo>
                      <a:pt x="2621" y="2564"/>
                    </a:lnTo>
                    <a:lnTo>
                      <a:pt x="2599" y="2578"/>
                    </a:lnTo>
                    <a:lnTo>
                      <a:pt x="2580" y="2591"/>
                    </a:lnTo>
                    <a:lnTo>
                      <a:pt x="2561" y="2604"/>
                    </a:lnTo>
                    <a:lnTo>
                      <a:pt x="2543" y="2617"/>
                    </a:lnTo>
                    <a:lnTo>
                      <a:pt x="2523" y="2628"/>
                    </a:lnTo>
                    <a:lnTo>
                      <a:pt x="2503" y="2639"/>
                    </a:lnTo>
                    <a:lnTo>
                      <a:pt x="2482" y="2651"/>
                    </a:lnTo>
                    <a:lnTo>
                      <a:pt x="2461" y="2663"/>
                    </a:lnTo>
                    <a:lnTo>
                      <a:pt x="2436" y="2675"/>
                    </a:lnTo>
                    <a:lnTo>
                      <a:pt x="2412" y="2689"/>
                    </a:lnTo>
                    <a:lnTo>
                      <a:pt x="2383" y="2704"/>
                    </a:lnTo>
                    <a:lnTo>
                      <a:pt x="2353" y="2721"/>
                    </a:lnTo>
                    <a:lnTo>
                      <a:pt x="2313" y="2738"/>
                    </a:lnTo>
                    <a:lnTo>
                      <a:pt x="2275" y="2754"/>
                    </a:lnTo>
                    <a:lnTo>
                      <a:pt x="2234" y="2770"/>
                    </a:lnTo>
                    <a:lnTo>
                      <a:pt x="2193" y="2783"/>
                    </a:lnTo>
                    <a:lnTo>
                      <a:pt x="2152" y="2796"/>
                    </a:lnTo>
                    <a:lnTo>
                      <a:pt x="2109" y="2806"/>
                    </a:lnTo>
                    <a:lnTo>
                      <a:pt x="2065" y="2815"/>
                    </a:lnTo>
                    <a:lnTo>
                      <a:pt x="2024" y="2826"/>
                    </a:lnTo>
                    <a:lnTo>
                      <a:pt x="1980" y="2834"/>
                    </a:lnTo>
                    <a:lnTo>
                      <a:pt x="1935" y="2841"/>
                    </a:lnTo>
                    <a:lnTo>
                      <a:pt x="1893" y="2846"/>
                    </a:lnTo>
                    <a:lnTo>
                      <a:pt x="1850" y="2852"/>
                    </a:lnTo>
                    <a:lnTo>
                      <a:pt x="1809" y="2857"/>
                    </a:lnTo>
                    <a:lnTo>
                      <a:pt x="1766" y="2863"/>
                    </a:lnTo>
                    <a:lnTo>
                      <a:pt x="1727" y="2866"/>
                    </a:lnTo>
                    <a:lnTo>
                      <a:pt x="1689" y="2869"/>
                    </a:lnTo>
                    <a:lnTo>
                      <a:pt x="1681" y="2869"/>
                    </a:lnTo>
                    <a:lnTo>
                      <a:pt x="1675" y="2869"/>
                    </a:lnTo>
                    <a:lnTo>
                      <a:pt x="1667" y="2869"/>
                    </a:lnTo>
                    <a:lnTo>
                      <a:pt x="1658" y="2870"/>
                    </a:lnTo>
                    <a:lnTo>
                      <a:pt x="1649" y="2870"/>
                    </a:lnTo>
                    <a:lnTo>
                      <a:pt x="1640" y="2870"/>
                    </a:lnTo>
                    <a:lnTo>
                      <a:pt x="1631" y="2870"/>
                    </a:lnTo>
                    <a:lnTo>
                      <a:pt x="1623" y="2872"/>
                    </a:lnTo>
                    <a:lnTo>
                      <a:pt x="1599" y="2870"/>
                    </a:lnTo>
                    <a:lnTo>
                      <a:pt x="1577" y="2870"/>
                    </a:lnTo>
                    <a:lnTo>
                      <a:pt x="1556" y="2869"/>
                    </a:lnTo>
                    <a:lnTo>
                      <a:pt x="1536" y="2869"/>
                    </a:lnTo>
                    <a:lnTo>
                      <a:pt x="1518" y="2866"/>
                    </a:lnTo>
                    <a:lnTo>
                      <a:pt x="1500" y="2866"/>
                    </a:lnTo>
                    <a:lnTo>
                      <a:pt x="1481" y="2864"/>
                    </a:lnTo>
                    <a:lnTo>
                      <a:pt x="1465" y="2863"/>
                    </a:lnTo>
                    <a:lnTo>
                      <a:pt x="1445" y="2860"/>
                    </a:lnTo>
                    <a:lnTo>
                      <a:pt x="1427" y="2858"/>
                    </a:lnTo>
                    <a:lnTo>
                      <a:pt x="1407" y="2855"/>
                    </a:lnTo>
                    <a:lnTo>
                      <a:pt x="1389" y="2853"/>
                    </a:lnTo>
                    <a:lnTo>
                      <a:pt x="1366" y="2850"/>
                    </a:lnTo>
                    <a:lnTo>
                      <a:pt x="1346" y="2849"/>
                    </a:lnTo>
                    <a:lnTo>
                      <a:pt x="1322" y="2844"/>
                    </a:lnTo>
                    <a:lnTo>
                      <a:pt x="1297" y="2843"/>
                    </a:lnTo>
                    <a:lnTo>
                      <a:pt x="1262" y="2838"/>
                    </a:lnTo>
                    <a:lnTo>
                      <a:pt x="1229" y="2834"/>
                    </a:lnTo>
                    <a:lnTo>
                      <a:pt x="1194" y="2829"/>
                    </a:lnTo>
                    <a:lnTo>
                      <a:pt x="1162" y="2825"/>
                    </a:lnTo>
                    <a:lnTo>
                      <a:pt x="1127" y="2818"/>
                    </a:lnTo>
                    <a:lnTo>
                      <a:pt x="1095" y="2814"/>
                    </a:lnTo>
                    <a:lnTo>
                      <a:pt x="1061" y="2808"/>
                    </a:lnTo>
                    <a:lnTo>
                      <a:pt x="1029" y="2800"/>
                    </a:lnTo>
                    <a:lnTo>
                      <a:pt x="996" y="2793"/>
                    </a:lnTo>
                    <a:lnTo>
                      <a:pt x="964" y="2783"/>
                    </a:lnTo>
                    <a:lnTo>
                      <a:pt x="932" y="2774"/>
                    </a:lnTo>
                    <a:lnTo>
                      <a:pt x="901" y="2765"/>
                    </a:lnTo>
                    <a:lnTo>
                      <a:pt x="869" y="2753"/>
                    </a:lnTo>
                    <a:lnTo>
                      <a:pt x="837" y="2741"/>
                    </a:lnTo>
                    <a:lnTo>
                      <a:pt x="807" y="2729"/>
                    </a:lnTo>
                    <a:lnTo>
                      <a:pt x="779" y="2715"/>
                    </a:lnTo>
                    <a:lnTo>
                      <a:pt x="769" y="2707"/>
                    </a:lnTo>
                    <a:lnTo>
                      <a:pt x="758" y="2703"/>
                    </a:lnTo>
                    <a:lnTo>
                      <a:pt x="749" y="2697"/>
                    </a:lnTo>
                    <a:lnTo>
                      <a:pt x="738" y="2692"/>
                    </a:lnTo>
                    <a:lnTo>
                      <a:pt x="728" y="2687"/>
                    </a:lnTo>
                    <a:lnTo>
                      <a:pt x="717" y="2681"/>
                    </a:lnTo>
                    <a:lnTo>
                      <a:pt x="706" y="2677"/>
                    </a:lnTo>
                    <a:lnTo>
                      <a:pt x="697" y="2671"/>
                    </a:lnTo>
                    <a:lnTo>
                      <a:pt x="685" y="2665"/>
                    </a:lnTo>
                    <a:lnTo>
                      <a:pt x="676" y="2658"/>
                    </a:lnTo>
                    <a:lnTo>
                      <a:pt x="664" y="2652"/>
                    </a:lnTo>
                    <a:lnTo>
                      <a:pt x="654" y="2648"/>
                    </a:lnTo>
                    <a:lnTo>
                      <a:pt x="644" y="2642"/>
                    </a:lnTo>
                    <a:lnTo>
                      <a:pt x="635" y="2636"/>
                    </a:lnTo>
                    <a:lnTo>
                      <a:pt x="624" y="2631"/>
                    </a:lnTo>
                    <a:lnTo>
                      <a:pt x="615" y="2626"/>
                    </a:lnTo>
                    <a:lnTo>
                      <a:pt x="583" y="2607"/>
                    </a:lnTo>
                    <a:lnTo>
                      <a:pt x="554" y="2587"/>
                    </a:lnTo>
                    <a:lnTo>
                      <a:pt x="525" y="2567"/>
                    </a:lnTo>
                    <a:lnTo>
                      <a:pt x="498" y="2546"/>
                    </a:lnTo>
                    <a:lnTo>
                      <a:pt x="470" y="2523"/>
                    </a:lnTo>
                    <a:lnTo>
                      <a:pt x="444" y="2500"/>
                    </a:lnTo>
                    <a:lnTo>
                      <a:pt x="418" y="2476"/>
                    </a:lnTo>
                    <a:lnTo>
                      <a:pt x="396" y="2451"/>
                    </a:lnTo>
                    <a:lnTo>
                      <a:pt x="371" y="2424"/>
                    </a:lnTo>
                    <a:lnTo>
                      <a:pt x="348" y="2398"/>
                    </a:lnTo>
                    <a:lnTo>
                      <a:pt x="325" y="2371"/>
                    </a:lnTo>
                    <a:lnTo>
                      <a:pt x="306" y="2343"/>
                    </a:lnTo>
                    <a:lnTo>
                      <a:pt x="283" y="2314"/>
                    </a:lnTo>
                    <a:lnTo>
                      <a:pt x="265" y="2287"/>
                    </a:lnTo>
                    <a:lnTo>
                      <a:pt x="245" y="2256"/>
                    </a:lnTo>
                    <a:lnTo>
                      <a:pt x="226" y="2229"/>
                    </a:lnTo>
                    <a:lnTo>
                      <a:pt x="223" y="2221"/>
                    </a:lnTo>
                    <a:lnTo>
                      <a:pt x="220" y="2215"/>
                    </a:lnTo>
                    <a:lnTo>
                      <a:pt x="216" y="2208"/>
                    </a:lnTo>
                    <a:lnTo>
                      <a:pt x="211" y="2200"/>
                    </a:lnTo>
                    <a:lnTo>
                      <a:pt x="207" y="2189"/>
                    </a:lnTo>
                    <a:lnTo>
                      <a:pt x="201" y="2179"/>
                    </a:lnTo>
                    <a:lnTo>
                      <a:pt x="196" y="2166"/>
                    </a:lnTo>
                    <a:lnTo>
                      <a:pt x="190" y="2156"/>
                    </a:lnTo>
                    <a:lnTo>
                      <a:pt x="184" y="2142"/>
                    </a:lnTo>
                    <a:lnTo>
                      <a:pt x="178" y="2128"/>
                    </a:lnTo>
                    <a:lnTo>
                      <a:pt x="172" y="2115"/>
                    </a:lnTo>
                    <a:lnTo>
                      <a:pt x="166" y="2101"/>
                    </a:lnTo>
                    <a:lnTo>
                      <a:pt x="159" y="2087"/>
                    </a:lnTo>
                    <a:lnTo>
                      <a:pt x="155" y="2075"/>
                    </a:lnTo>
                    <a:lnTo>
                      <a:pt x="152" y="2063"/>
                    </a:lnTo>
                    <a:lnTo>
                      <a:pt x="149" y="2051"/>
                    </a:lnTo>
                    <a:lnTo>
                      <a:pt x="138" y="2022"/>
                    </a:lnTo>
                    <a:lnTo>
                      <a:pt x="131" y="1997"/>
                    </a:lnTo>
                    <a:lnTo>
                      <a:pt x="124" y="1973"/>
                    </a:lnTo>
                    <a:lnTo>
                      <a:pt x="117" y="1953"/>
                    </a:lnTo>
                    <a:lnTo>
                      <a:pt x="111" y="1932"/>
                    </a:lnTo>
                    <a:lnTo>
                      <a:pt x="106" y="1914"/>
                    </a:lnTo>
                    <a:lnTo>
                      <a:pt x="102" y="1895"/>
                    </a:lnTo>
                    <a:lnTo>
                      <a:pt x="97" y="1879"/>
                    </a:lnTo>
                    <a:lnTo>
                      <a:pt x="92" y="1860"/>
                    </a:lnTo>
                    <a:lnTo>
                      <a:pt x="88" y="1842"/>
                    </a:lnTo>
                    <a:lnTo>
                      <a:pt x="83" y="1822"/>
                    </a:lnTo>
                    <a:lnTo>
                      <a:pt x="79" y="1805"/>
                    </a:lnTo>
                    <a:lnTo>
                      <a:pt x="73" y="1784"/>
                    </a:lnTo>
                    <a:lnTo>
                      <a:pt x="67" y="1761"/>
                    </a:lnTo>
                    <a:lnTo>
                      <a:pt x="60" y="1738"/>
                    </a:lnTo>
                    <a:lnTo>
                      <a:pt x="54" y="1713"/>
                    </a:lnTo>
                    <a:lnTo>
                      <a:pt x="51" y="1702"/>
                    </a:lnTo>
                    <a:lnTo>
                      <a:pt x="48" y="1691"/>
                    </a:lnTo>
                    <a:lnTo>
                      <a:pt x="45" y="1678"/>
                    </a:lnTo>
                    <a:lnTo>
                      <a:pt x="42" y="1662"/>
                    </a:lnTo>
                    <a:lnTo>
                      <a:pt x="39" y="1646"/>
                    </a:lnTo>
                    <a:lnTo>
                      <a:pt x="38" y="1629"/>
                    </a:lnTo>
                    <a:lnTo>
                      <a:pt x="35" y="1611"/>
                    </a:lnTo>
                    <a:lnTo>
                      <a:pt x="35" y="1594"/>
                    </a:lnTo>
                    <a:lnTo>
                      <a:pt x="32" y="1574"/>
                    </a:lnTo>
                    <a:lnTo>
                      <a:pt x="30" y="1557"/>
                    </a:lnTo>
                    <a:lnTo>
                      <a:pt x="28" y="1540"/>
                    </a:lnTo>
                    <a:lnTo>
                      <a:pt x="27" y="1525"/>
                    </a:lnTo>
                    <a:lnTo>
                      <a:pt x="25" y="1511"/>
                    </a:lnTo>
                    <a:lnTo>
                      <a:pt x="24" y="1499"/>
                    </a:lnTo>
                    <a:lnTo>
                      <a:pt x="24" y="1490"/>
                    </a:lnTo>
                    <a:lnTo>
                      <a:pt x="24" y="1484"/>
                    </a:lnTo>
                    <a:lnTo>
                      <a:pt x="19" y="1484"/>
                    </a:lnTo>
                    <a:lnTo>
                      <a:pt x="12" y="1484"/>
                    </a:lnTo>
                    <a:lnTo>
                      <a:pt x="4" y="1484"/>
                    </a:lnTo>
                    <a:lnTo>
                      <a:pt x="3" y="1489"/>
                    </a:lnTo>
                    <a:lnTo>
                      <a:pt x="1" y="1518"/>
                    </a:lnTo>
                    <a:lnTo>
                      <a:pt x="4" y="1547"/>
                    </a:lnTo>
                    <a:lnTo>
                      <a:pt x="6" y="1577"/>
                    </a:lnTo>
                    <a:lnTo>
                      <a:pt x="10" y="1607"/>
                    </a:lnTo>
                    <a:lnTo>
                      <a:pt x="15" y="1636"/>
                    </a:lnTo>
                    <a:lnTo>
                      <a:pt x="19" y="1665"/>
                    </a:lnTo>
                    <a:lnTo>
                      <a:pt x="25" y="1694"/>
                    </a:lnTo>
                    <a:lnTo>
                      <a:pt x="33" y="1723"/>
                    </a:lnTo>
                    <a:lnTo>
                      <a:pt x="39" y="1752"/>
                    </a:lnTo>
                    <a:lnTo>
                      <a:pt x="47" y="1781"/>
                    </a:lnTo>
                    <a:lnTo>
                      <a:pt x="54" y="1809"/>
                    </a:lnTo>
                    <a:lnTo>
                      <a:pt x="62" y="1839"/>
                    </a:lnTo>
                    <a:lnTo>
                      <a:pt x="70" y="1866"/>
                    </a:lnTo>
                    <a:lnTo>
                      <a:pt x="77" y="1897"/>
                    </a:lnTo>
                    <a:lnTo>
                      <a:pt x="85" y="1926"/>
                    </a:lnTo>
                    <a:lnTo>
                      <a:pt x="92" y="1956"/>
                    </a:lnTo>
                    <a:lnTo>
                      <a:pt x="95" y="1967"/>
                    </a:lnTo>
                    <a:lnTo>
                      <a:pt x="99" y="1981"/>
                    </a:lnTo>
                    <a:lnTo>
                      <a:pt x="103" y="1993"/>
                    </a:lnTo>
                    <a:lnTo>
                      <a:pt x="106" y="2008"/>
                    </a:lnTo>
                    <a:lnTo>
                      <a:pt x="111" y="2020"/>
                    </a:lnTo>
                    <a:lnTo>
                      <a:pt x="117" y="2035"/>
                    </a:lnTo>
                    <a:lnTo>
                      <a:pt x="121" y="2049"/>
                    </a:lnTo>
                    <a:lnTo>
                      <a:pt x="127" y="2066"/>
                    </a:lnTo>
                    <a:lnTo>
                      <a:pt x="134" y="2080"/>
                    </a:lnTo>
                    <a:lnTo>
                      <a:pt x="138" y="2093"/>
                    </a:lnTo>
                    <a:lnTo>
                      <a:pt x="144" y="2107"/>
                    </a:lnTo>
                    <a:lnTo>
                      <a:pt x="150" y="2122"/>
                    </a:lnTo>
                    <a:lnTo>
                      <a:pt x="155" y="2136"/>
                    </a:lnTo>
                    <a:lnTo>
                      <a:pt x="161" y="2148"/>
                    </a:lnTo>
                    <a:lnTo>
                      <a:pt x="167" y="2160"/>
                    </a:lnTo>
                    <a:lnTo>
                      <a:pt x="173" y="2171"/>
                    </a:lnTo>
                    <a:lnTo>
                      <a:pt x="185" y="2198"/>
                    </a:lnTo>
                    <a:lnTo>
                      <a:pt x="201" y="2227"/>
                    </a:lnTo>
                    <a:lnTo>
                      <a:pt x="216" y="2255"/>
                    </a:lnTo>
                    <a:lnTo>
                      <a:pt x="233" y="2284"/>
                    </a:lnTo>
                    <a:lnTo>
                      <a:pt x="248" y="2310"/>
                    </a:lnTo>
                    <a:lnTo>
                      <a:pt x="268" y="2337"/>
                    </a:lnTo>
                    <a:lnTo>
                      <a:pt x="286" y="2363"/>
                    </a:lnTo>
                    <a:lnTo>
                      <a:pt x="306" y="2390"/>
                    </a:lnTo>
                    <a:lnTo>
                      <a:pt x="325" y="2416"/>
                    </a:lnTo>
                    <a:lnTo>
                      <a:pt x="347" y="2442"/>
                    </a:lnTo>
                    <a:lnTo>
                      <a:pt x="370" y="2467"/>
                    </a:lnTo>
                    <a:lnTo>
                      <a:pt x="396" y="2491"/>
                    </a:lnTo>
                    <a:lnTo>
                      <a:pt x="418" y="2512"/>
                    </a:lnTo>
                    <a:lnTo>
                      <a:pt x="446" y="2535"/>
                    </a:lnTo>
                    <a:lnTo>
                      <a:pt x="472" y="2556"/>
                    </a:lnTo>
                    <a:lnTo>
                      <a:pt x="501" y="2576"/>
                    </a:lnTo>
                    <a:lnTo>
                      <a:pt x="525" y="2593"/>
                    </a:lnTo>
                    <a:lnTo>
                      <a:pt x="551" y="2608"/>
                    </a:lnTo>
                    <a:lnTo>
                      <a:pt x="574" y="2623"/>
                    </a:lnTo>
                    <a:lnTo>
                      <a:pt x="595" y="2639"/>
                    </a:lnTo>
                    <a:lnTo>
                      <a:pt x="615" y="2649"/>
                    </a:lnTo>
                    <a:lnTo>
                      <a:pt x="635" y="2662"/>
                    </a:lnTo>
                    <a:lnTo>
                      <a:pt x="653" y="2672"/>
                    </a:lnTo>
                    <a:lnTo>
                      <a:pt x="671" y="2683"/>
                    </a:lnTo>
                    <a:lnTo>
                      <a:pt x="686" y="2690"/>
                    </a:lnTo>
                    <a:lnTo>
                      <a:pt x="702" y="2698"/>
                    </a:lnTo>
                    <a:lnTo>
                      <a:pt x="714" y="2704"/>
                    </a:lnTo>
                    <a:lnTo>
                      <a:pt x="728" y="2712"/>
                    </a:lnTo>
                    <a:lnTo>
                      <a:pt x="738" y="2716"/>
                    </a:lnTo>
                    <a:lnTo>
                      <a:pt x="749" y="2721"/>
                    </a:lnTo>
                    <a:lnTo>
                      <a:pt x="758" y="2726"/>
                    </a:lnTo>
                    <a:lnTo>
                      <a:pt x="766" y="2732"/>
                    </a:lnTo>
                    <a:lnTo>
                      <a:pt x="808" y="2750"/>
                    </a:lnTo>
                    <a:lnTo>
                      <a:pt x="851" y="2770"/>
                    </a:lnTo>
                    <a:lnTo>
                      <a:pt x="892" y="2785"/>
                    </a:lnTo>
                    <a:lnTo>
                      <a:pt x="935" y="2800"/>
                    </a:lnTo>
                    <a:lnTo>
                      <a:pt x="976" y="2811"/>
                    </a:lnTo>
                    <a:lnTo>
                      <a:pt x="1018" y="2821"/>
                    </a:lnTo>
                    <a:lnTo>
                      <a:pt x="1060" y="2831"/>
                    </a:lnTo>
                    <a:lnTo>
                      <a:pt x="1104" y="2840"/>
                    </a:lnTo>
                    <a:lnTo>
                      <a:pt x="1146" y="2846"/>
                    </a:lnTo>
                    <a:lnTo>
                      <a:pt x="1191" y="2852"/>
                    </a:lnTo>
                    <a:lnTo>
                      <a:pt x="1235" y="2858"/>
                    </a:lnTo>
                    <a:lnTo>
                      <a:pt x="1283" y="2864"/>
                    </a:lnTo>
                    <a:lnTo>
                      <a:pt x="1331" y="2869"/>
                    </a:lnTo>
                    <a:lnTo>
                      <a:pt x="1382" y="2875"/>
                    </a:lnTo>
                    <a:lnTo>
                      <a:pt x="1434" y="2881"/>
                    </a:lnTo>
                    <a:lnTo>
                      <a:pt x="1492" y="2888"/>
                    </a:lnTo>
                    <a:lnTo>
                      <a:pt x="1497" y="2888"/>
                    </a:lnTo>
                    <a:lnTo>
                      <a:pt x="1503" y="2888"/>
                    </a:lnTo>
                    <a:lnTo>
                      <a:pt x="1510" y="2888"/>
                    </a:lnTo>
                    <a:lnTo>
                      <a:pt x="1520" y="2890"/>
                    </a:lnTo>
                    <a:lnTo>
                      <a:pt x="1527" y="2890"/>
                    </a:lnTo>
                    <a:lnTo>
                      <a:pt x="1536" y="2890"/>
                    </a:lnTo>
                    <a:lnTo>
                      <a:pt x="1544" y="2890"/>
                    </a:lnTo>
                    <a:lnTo>
                      <a:pt x="1555" y="2890"/>
                    </a:lnTo>
                    <a:lnTo>
                      <a:pt x="1562" y="2890"/>
                    </a:lnTo>
                    <a:lnTo>
                      <a:pt x="1571" y="2890"/>
                    </a:lnTo>
                    <a:lnTo>
                      <a:pt x="1579" y="2890"/>
                    </a:lnTo>
                    <a:lnTo>
                      <a:pt x="1588" y="2890"/>
                    </a:lnTo>
                    <a:lnTo>
                      <a:pt x="1596" y="2890"/>
                    </a:lnTo>
                    <a:lnTo>
                      <a:pt x="1603" y="2890"/>
                    </a:lnTo>
                    <a:lnTo>
                      <a:pt x="1609" y="2890"/>
                    </a:lnTo>
                    <a:lnTo>
                      <a:pt x="1617" y="2892"/>
                    </a:lnTo>
                    <a:lnTo>
                      <a:pt x="1646" y="2890"/>
                    </a:lnTo>
                    <a:lnTo>
                      <a:pt x="1675" y="2890"/>
                    </a:lnTo>
                    <a:lnTo>
                      <a:pt x="1702" y="2887"/>
                    </a:lnTo>
                    <a:lnTo>
                      <a:pt x="1730" y="2887"/>
                    </a:lnTo>
                    <a:lnTo>
                      <a:pt x="1754" y="2882"/>
                    </a:lnTo>
                    <a:lnTo>
                      <a:pt x="1780" y="2881"/>
                    </a:lnTo>
                    <a:lnTo>
                      <a:pt x="1804" y="2878"/>
                    </a:lnTo>
                    <a:lnTo>
                      <a:pt x="1829" y="2876"/>
                    </a:lnTo>
                    <a:lnTo>
                      <a:pt x="1853" y="2872"/>
                    </a:lnTo>
                    <a:lnTo>
                      <a:pt x="1876" y="2869"/>
                    </a:lnTo>
                    <a:lnTo>
                      <a:pt x="1899" y="2864"/>
                    </a:lnTo>
                    <a:lnTo>
                      <a:pt x="1922" y="2861"/>
                    </a:lnTo>
                    <a:lnTo>
                      <a:pt x="1946" y="2857"/>
                    </a:lnTo>
                    <a:lnTo>
                      <a:pt x="1969" y="2852"/>
                    </a:lnTo>
                    <a:lnTo>
                      <a:pt x="1993" y="2849"/>
                    </a:lnTo>
                    <a:lnTo>
                      <a:pt x="2018" y="2846"/>
                    </a:lnTo>
                    <a:lnTo>
                      <a:pt x="2050" y="2838"/>
                    </a:lnTo>
                    <a:lnTo>
                      <a:pt x="2085" y="2832"/>
                    </a:lnTo>
                    <a:lnTo>
                      <a:pt x="2120" y="2823"/>
                    </a:lnTo>
                    <a:lnTo>
                      <a:pt x="2158" y="2814"/>
                    </a:lnTo>
                    <a:lnTo>
                      <a:pt x="2196" y="2802"/>
                    </a:lnTo>
                    <a:lnTo>
                      <a:pt x="2235" y="2789"/>
                    </a:lnTo>
                    <a:lnTo>
                      <a:pt x="2275" y="2774"/>
                    </a:lnTo>
                    <a:lnTo>
                      <a:pt x="2316" y="2759"/>
                    </a:lnTo>
                    <a:lnTo>
                      <a:pt x="2357" y="2741"/>
                    </a:lnTo>
                    <a:lnTo>
                      <a:pt x="2398" y="2721"/>
                    </a:lnTo>
                    <a:lnTo>
                      <a:pt x="2441" y="2700"/>
                    </a:lnTo>
                    <a:lnTo>
                      <a:pt x="2484" y="2677"/>
                    </a:lnTo>
                    <a:lnTo>
                      <a:pt x="2525" y="2652"/>
                    </a:lnTo>
                    <a:lnTo>
                      <a:pt x="2569" y="2625"/>
                    </a:lnTo>
                    <a:lnTo>
                      <a:pt x="2610" y="2598"/>
                    </a:lnTo>
                    <a:lnTo>
                      <a:pt x="2653" y="2569"/>
                    </a:lnTo>
                    <a:lnTo>
                      <a:pt x="2666" y="2556"/>
                    </a:lnTo>
                    <a:lnTo>
                      <a:pt x="2682" y="2546"/>
                    </a:lnTo>
                    <a:lnTo>
                      <a:pt x="2695" y="2535"/>
                    </a:lnTo>
                    <a:lnTo>
                      <a:pt x="2711" y="2524"/>
                    </a:lnTo>
                    <a:lnTo>
                      <a:pt x="2724" y="2512"/>
                    </a:lnTo>
                    <a:lnTo>
                      <a:pt x="2738" y="2500"/>
                    </a:lnTo>
                    <a:lnTo>
                      <a:pt x="2752" y="2489"/>
                    </a:lnTo>
                    <a:lnTo>
                      <a:pt x="2767" y="2479"/>
                    </a:lnTo>
                    <a:lnTo>
                      <a:pt x="2779" y="2467"/>
                    </a:lnTo>
                    <a:lnTo>
                      <a:pt x="2793" y="2454"/>
                    </a:lnTo>
                    <a:lnTo>
                      <a:pt x="2807" y="2442"/>
                    </a:lnTo>
                    <a:lnTo>
                      <a:pt x="2820" y="2430"/>
                    </a:lnTo>
                    <a:lnTo>
                      <a:pt x="2831" y="2416"/>
                    </a:lnTo>
                    <a:lnTo>
                      <a:pt x="2845" y="2404"/>
                    </a:lnTo>
                    <a:lnTo>
                      <a:pt x="2855" y="2390"/>
                    </a:lnTo>
                    <a:lnTo>
                      <a:pt x="2867" y="2377"/>
                    </a:lnTo>
                    <a:lnTo>
                      <a:pt x="2878" y="2360"/>
                    </a:lnTo>
                    <a:lnTo>
                      <a:pt x="2890" y="2345"/>
                    </a:lnTo>
                    <a:lnTo>
                      <a:pt x="2903" y="2328"/>
                    </a:lnTo>
                    <a:lnTo>
                      <a:pt x="2915" y="2316"/>
                    </a:lnTo>
                    <a:lnTo>
                      <a:pt x="2925" y="2302"/>
                    </a:lnTo>
                    <a:lnTo>
                      <a:pt x="2936" y="2288"/>
                    </a:lnTo>
                    <a:lnTo>
                      <a:pt x="2947" y="2275"/>
                    </a:lnTo>
                    <a:lnTo>
                      <a:pt x="2959" y="2262"/>
                    </a:lnTo>
                    <a:lnTo>
                      <a:pt x="2968" y="2247"/>
                    </a:lnTo>
                    <a:lnTo>
                      <a:pt x="2977" y="2232"/>
                    </a:lnTo>
                    <a:lnTo>
                      <a:pt x="2988" y="2217"/>
                    </a:lnTo>
                    <a:lnTo>
                      <a:pt x="2998" y="2202"/>
                    </a:lnTo>
                    <a:lnTo>
                      <a:pt x="3006" y="2183"/>
                    </a:lnTo>
                    <a:lnTo>
                      <a:pt x="3015" y="2163"/>
                    </a:lnTo>
                    <a:lnTo>
                      <a:pt x="3026" y="2142"/>
                    </a:lnTo>
                    <a:lnTo>
                      <a:pt x="3035" y="2122"/>
                    </a:lnTo>
                    <a:lnTo>
                      <a:pt x="3035" y="2115"/>
                    </a:lnTo>
                    <a:lnTo>
                      <a:pt x="3037" y="2110"/>
                    </a:lnTo>
                    <a:lnTo>
                      <a:pt x="3040" y="2103"/>
                    </a:lnTo>
                    <a:lnTo>
                      <a:pt x="3043" y="2096"/>
                    </a:lnTo>
                    <a:lnTo>
                      <a:pt x="3046" y="2087"/>
                    </a:lnTo>
                    <a:lnTo>
                      <a:pt x="3049" y="2080"/>
                    </a:lnTo>
                    <a:lnTo>
                      <a:pt x="3052" y="2071"/>
                    </a:lnTo>
                    <a:lnTo>
                      <a:pt x="3055" y="2063"/>
                    </a:lnTo>
                    <a:lnTo>
                      <a:pt x="3056" y="2052"/>
                    </a:lnTo>
                    <a:lnTo>
                      <a:pt x="3059" y="2045"/>
                    </a:lnTo>
                    <a:lnTo>
                      <a:pt x="3062" y="2035"/>
                    </a:lnTo>
                    <a:lnTo>
                      <a:pt x="3065" y="2029"/>
                    </a:lnTo>
                    <a:lnTo>
                      <a:pt x="3067" y="2020"/>
                    </a:lnTo>
                    <a:lnTo>
                      <a:pt x="3070" y="2014"/>
                    </a:lnTo>
                    <a:lnTo>
                      <a:pt x="3072" y="2008"/>
                    </a:lnTo>
                    <a:lnTo>
                      <a:pt x="3075" y="2005"/>
                    </a:lnTo>
                    <a:lnTo>
                      <a:pt x="3078" y="1979"/>
                    </a:lnTo>
                    <a:lnTo>
                      <a:pt x="3084" y="1953"/>
                    </a:lnTo>
                    <a:lnTo>
                      <a:pt x="3088" y="1926"/>
                    </a:lnTo>
                    <a:lnTo>
                      <a:pt x="3093" y="1897"/>
                    </a:lnTo>
                    <a:lnTo>
                      <a:pt x="3097" y="1866"/>
                    </a:lnTo>
                    <a:lnTo>
                      <a:pt x="3101" y="1834"/>
                    </a:lnTo>
                    <a:lnTo>
                      <a:pt x="3105" y="1801"/>
                    </a:lnTo>
                    <a:lnTo>
                      <a:pt x="3111" y="1770"/>
                    </a:lnTo>
                    <a:lnTo>
                      <a:pt x="3114" y="1735"/>
                    </a:lnTo>
                    <a:lnTo>
                      <a:pt x="3119" y="1702"/>
                    </a:lnTo>
                    <a:lnTo>
                      <a:pt x="3122" y="1667"/>
                    </a:lnTo>
                    <a:lnTo>
                      <a:pt x="3125" y="1633"/>
                    </a:lnTo>
                    <a:lnTo>
                      <a:pt x="3126" y="1598"/>
                    </a:lnTo>
                    <a:lnTo>
                      <a:pt x="3128" y="1563"/>
                    </a:lnTo>
                    <a:lnTo>
                      <a:pt x="3129" y="1528"/>
                    </a:lnTo>
                    <a:lnTo>
                      <a:pt x="3132" y="1495"/>
                    </a:lnTo>
                    <a:lnTo>
                      <a:pt x="3132" y="1484"/>
                    </a:lnTo>
                    <a:lnTo>
                      <a:pt x="3132" y="1475"/>
                    </a:lnTo>
                    <a:lnTo>
                      <a:pt x="3132" y="1466"/>
                    </a:lnTo>
                    <a:lnTo>
                      <a:pt x="3132" y="1457"/>
                    </a:lnTo>
                    <a:lnTo>
                      <a:pt x="3132" y="1446"/>
                    </a:lnTo>
                    <a:lnTo>
                      <a:pt x="3134" y="1437"/>
                    </a:lnTo>
                    <a:lnTo>
                      <a:pt x="3134" y="1426"/>
                    </a:lnTo>
                    <a:lnTo>
                      <a:pt x="3136" y="1416"/>
                    </a:lnTo>
                    <a:lnTo>
                      <a:pt x="3136" y="1405"/>
                    </a:lnTo>
                    <a:lnTo>
                      <a:pt x="3136" y="1396"/>
                    </a:lnTo>
                    <a:lnTo>
                      <a:pt x="3136" y="1385"/>
                    </a:lnTo>
                    <a:lnTo>
                      <a:pt x="3136" y="1374"/>
                    </a:lnTo>
                    <a:lnTo>
                      <a:pt x="3134" y="1364"/>
                    </a:lnTo>
                    <a:lnTo>
                      <a:pt x="3134" y="1355"/>
                    </a:lnTo>
                    <a:lnTo>
                      <a:pt x="3134" y="1345"/>
                    </a:lnTo>
                    <a:lnTo>
                      <a:pt x="3134" y="1336"/>
                    </a:lnTo>
                    <a:lnTo>
                      <a:pt x="3132" y="1321"/>
                    </a:lnTo>
                    <a:lnTo>
                      <a:pt x="3131" y="1307"/>
                    </a:lnTo>
                    <a:lnTo>
                      <a:pt x="3128" y="1295"/>
                    </a:lnTo>
                    <a:lnTo>
                      <a:pt x="3128" y="1281"/>
                    </a:lnTo>
                    <a:lnTo>
                      <a:pt x="3128" y="1269"/>
                    </a:lnTo>
                    <a:lnTo>
                      <a:pt x="3126" y="1257"/>
                    </a:lnTo>
                    <a:lnTo>
                      <a:pt x="3125" y="1246"/>
                    </a:lnTo>
                    <a:lnTo>
                      <a:pt x="3125" y="1236"/>
                    </a:lnTo>
                    <a:lnTo>
                      <a:pt x="3125" y="1224"/>
                    </a:lnTo>
                    <a:lnTo>
                      <a:pt x="3123" y="1213"/>
                    </a:lnTo>
                    <a:lnTo>
                      <a:pt x="3122" y="1202"/>
                    </a:lnTo>
                    <a:lnTo>
                      <a:pt x="3122" y="1192"/>
                    </a:lnTo>
                    <a:lnTo>
                      <a:pt x="3120" y="1179"/>
                    </a:lnTo>
                    <a:lnTo>
                      <a:pt x="3119" y="1167"/>
                    </a:lnTo>
                    <a:lnTo>
                      <a:pt x="3119" y="1157"/>
                    </a:lnTo>
                    <a:lnTo>
                      <a:pt x="3117" y="1146"/>
                    </a:lnTo>
                    <a:lnTo>
                      <a:pt x="3113" y="1123"/>
                    </a:lnTo>
                    <a:lnTo>
                      <a:pt x="3108" y="1099"/>
                    </a:lnTo>
                    <a:lnTo>
                      <a:pt x="3104" y="1073"/>
                    </a:lnTo>
                    <a:lnTo>
                      <a:pt x="3097" y="1044"/>
                    </a:lnTo>
                    <a:lnTo>
                      <a:pt x="3091" y="1013"/>
                    </a:lnTo>
                    <a:lnTo>
                      <a:pt x="3085" y="983"/>
                    </a:lnTo>
                    <a:lnTo>
                      <a:pt x="3078" y="951"/>
                    </a:lnTo>
                    <a:lnTo>
                      <a:pt x="3072" y="920"/>
                    </a:lnTo>
                    <a:lnTo>
                      <a:pt x="3064" y="889"/>
                    </a:lnTo>
                    <a:lnTo>
                      <a:pt x="3056" y="858"/>
                    </a:lnTo>
                    <a:lnTo>
                      <a:pt x="3047" y="829"/>
                    </a:lnTo>
                    <a:lnTo>
                      <a:pt x="3041" y="803"/>
                    </a:lnTo>
                    <a:lnTo>
                      <a:pt x="3035" y="779"/>
                    </a:lnTo>
                    <a:lnTo>
                      <a:pt x="3029" y="759"/>
                    </a:lnTo>
                    <a:lnTo>
                      <a:pt x="3023" y="742"/>
                    </a:lnTo>
                    <a:lnTo>
                      <a:pt x="3018" y="730"/>
                    </a:lnTo>
                    <a:lnTo>
                      <a:pt x="3012" y="718"/>
                    </a:lnTo>
                    <a:lnTo>
                      <a:pt x="3006" y="706"/>
                    </a:lnTo>
                    <a:lnTo>
                      <a:pt x="3000" y="694"/>
                    </a:lnTo>
                    <a:lnTo>
                      <a:pt x="2995" y="681"/>
                    </a:lnTo>
                    <a:lnTo>
                      <a:pt x="2988" y="669"/>
                    </a:lnTo>
                    <a:lnTo>
                      <a:pt x="2982" y="658"/>
                    </a:lnTo>
                    <a:lnTo>
                      <a:pt x="2976" y="646"/>
                    </a:lnTo>
                    <a:lnTo>
                      <a:pt x="2970" y="634"/>
                    </a:lnTo>
                    <a:lnTo>
                      <a:pt x="2962" y="622"/>
                    </a:lnTo>
                    <a:lnTo>
                      <a:pt x="2956" y="610"/>
                    </a:lnTo>
                    <a:lnTo>
                      <a:pt x="2950" y="599"/>
                    </a:lnTo>
                    <a:lnTo>
                      <a:pt x="2944" y="587"/>
                    </a:lnTo>
                    <a:lnTo>
                      <a:pt x="2936" y="575"/>
                    </a:lnTo>
                    <a:lnTo>
                      <a:pt x="2930" y="566"/>
                    </a:lnTo>
                    <a:lnTo>
                      <a:pt x="2922" y="553"/>
                    </a:lnTo>
                    <a:lnTo>
                      <a:pt x="2916" y="544"/>
                    </a:lnTo>
                    <a:lnTo>
                      <a:pt x="2896" y="518"/>
                    </a:lnTo>
                    <a:lnTo>
                      <a:pt x="2878" y="496"/>
                    </a:lnTo>
                    <a:lnTo>
                      <a:pt x="2860" y="473"/>
                    </a:lnTo>
                    <a:lnTo>
                      <a:pt x="2840" y="451"/>
                    </a:lnTo>
                    <a:lnTo>
                      <a:pt x="2820" y="430"/>
                    </a:lnTo>
                    <a:lnTo>
                      <a:pt x="2799" y="410"/>
                    </a:lnTo>
                    <a:lnTo>
                      <a:pt x="2779" y="392"/>
                    </a:lnTo>
                    <a:lnTo>
                      <a:pt x="2758" y="375"/>
                    </a:lnTo>
                    <a:lnTo>
                      <a:pt x="2736" y="357"/>
                    </a:lnTo>
                    <a:lnTo>
                      <a:pt x="2715" y="342"/>
                    </a:lnTo>
                    <a:lnTo>
                      <a:pt x="2694" y="326"/>
                    </a:lnTo>
                    <a:lnTo>
                      <a:pt x="2673" y="313"/>
                    </a:lnTo>
                    <a:lnTo>
                      <a:pt x="2651" y="299"/>
                    </a:lnTo>
                    <a:lnTo>
                      <a:pt x="2631" y="287"/>
                    </a:lnTo>
                    <a:lnTo>
                      <a:pt x="2610" y="276"/>
                    </a:lnTo>
                    <a:lnTo>
                      <a:pt x="2592" y="267"/>
                    </a:lnTo>
                    <a:lnTo>
                      <a:pt x="2569" y="255"/>
                    </a:lnTo>
                    <a:lnTo>
                      <a:pt x="2545" y="244"/>
                    </a:lnTo>
                    <a:lnTo>
                      <a:pt x="2517" y="230"/>
                    </a:lnTo>
                    <a:lnTo>
                      <a:pt x="2488" y="218"/>
                    </a:lnTo>
                    <a:lnTo>
                      <a:pt x="2458" y="203"/>
                    </a:lnTo>
                    <a:lnTo>
                      <a:pt x="2427" y="189"/>
                    </a:lnTo>
                    <a:lnTo>
                      <a:pt x="2397" y="174"/>
                    </a:lnTo>
                    <a:lnTo>
                      <a:pt x="2366" y="162"/>
                    </a:lnTo>
                    <a:lnTo>
                      <a:pt x="2337" y="147"/>
                    </a:lnTo>
                    <a:lnTo>
                      <a:pt x="2310" y="135"/>
                    </a:lnTo>
                    <a:lnTo>
                      <a:pt x="2284" y="122"/>
                    </a:lnTo>
                    <a:lnTo>
                      <a:pt x="2264" y="115"/>
                    </a:lnTo>
                    <a:lnTo>
                      <a:pt x="2245" y="106"/>
                    </a:lnTo>
                    <a:lnTo>
                      <a:pt x="2232" y="99"/>
                    </a:lnTo>
                    <a:lnTo>
                      <a:pt x="2223" y="95"/>
                    </a:lnTo>
                    <a:lnTo>
                      <a:pt x="2222" y="95"/>
                    </a:lnTo>
                    <a:lnTo>
                      <a:pt x="2190" y="80"/>
                    </a:lnTo>
                    <a:lnTo>
                      <a:pt x="2155" y="67"/>
                    </a:lnTo>
                    <a:lnTo>
                      <a:pt x="2120" y="55"/>
                    </a:lnTo>
                    <a:lnTo>
                      <a:pt x="2083" y="45"/>
                    </a:lnTo>
                    <a:lnTo>
                      <a:pt x="2045" y="35"/>
                    </a:lnTo>
                    <a:lnTo>
                      <a:pt x="2008" y="28"/>
                    </a:lnTo>
                    <a:lnTo>
                      <a:pt x="1969" y="20"/>
                    </a:lnTo>
                    <a:lnTo>
                      <a:pt x="1932" y="16"/>
                    </a:lnTo>
                    <a:lnTo>
                      <a:pt x="1891" y="10"/>
                    </a:lnTo>
                    <a:lnTo>
                      <a:pt x="1853" y="7"/>
                    </a:lnTo>
                    <a:lnTo>
                      <a:pt x="1812" y="4"/>
                    </a:lnTo>
                    <a:lnTo>
                      <a:pt x="1774" y="2"/>
                    </a:lnTo>
                    <a:lnTo>
                      <a:pt x="1736" y="0"/>
                    </a:lnTo>
                    <a:lnTo>
                      <a:pt x="1698" y="2"/>
                    </a:lnTo>
                    <a:lnTo>
                      <a:pt x="1660" y="4"/>
                    </a:lnTo>
                    <a:lnTo>
                      <a:pt x="1625" y="7"/>
                    </a:lnTo>
                    <a:lnTo>
                      <a:pt x="1599" y="7"/>
                    </a:lnTo>
                    <a:lnTo>
                      <a:pt x="1573" y="10"/>
                    </a:lnTo>
                    <a:lnTo>
                      <a:pt x="1550" y="11"/>
                    </a:lnTo>
                    <a:lnTo>
                      <a:pt x="1527" y="13"/>
                    </a:lnTo>
                    <a:lnTo>
                      <a:pt x="1506" y="14"/>
                    </a:lnTo>
                    <a:lnTo>
                      <a:pt x="1485" y="16"/>
                    </a:lnTo>
                    <a:lnTo>
                      <a:pt x="1463" y="17"/>
                    </a:lnTo>
                    <a:lnTo>
                      <a:pt x="1443" y="19"/>
                    </a:lnTo>
                    <a:lnTo>
                      <a:pt x="1422" y="19"/>
                    </a:lnTo>
                    <a:lnTo>
                      <a:pt x="1401" y="20"/>
                    </a:lnTo>
                    <a:lnTo>
                      <a:pt x="1379" y="20"/>
                    </a:lnTo>
                    <a:lnTo>
                      <a:pt x="1358" y="23"/>
                    </a:lnTo>
                    <a:lnTo>
                      <a:pt x="1335" y="25"/>
                    </a:lnTo>
                    <a:lnTo>
                      <a:pt x="1311" y="26"/>
                    </a:lnTo>
                    <a:lnTo>
                      <a:pt x="1287" y="28"/>
                    </a:lnTo>
                    <a:lnTo>
                      <a:pt x="1262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0" name="Freeform 348"/>
              <p:cNvSpPr>
                <a:spLocks/>
              </p:cNvSpPr>
              <p:nvPr/>
            </p:nvSpPr>
            <p:spPr bwMode="auto">
              <a:xfrm>
                <a:off x="1315" y="3898"/>
                <a:ext cx="13" cy="146"/>
              </a:xfrm>
              <a:custGeom>
                <a:avLst/>
                <a:gdLst>
                  <a:gd name="T0" fmla="*/ 11 w 24"/>
                  <a:gd name="T1" fmla="*/ 0 h 292"/>
                  <a:gd name="T2" fmla="*/ 11 w 24"/>
                  <a:gd name="T3" fmla="*/ 1 h 292"/>
                  <a:gd name="T4" fmla="*/ 11 w 24"/>
                  <a:gd name="T5" fmla="*/ 5 h 292"/>
                  <a:gd name="T6" fmla="*/ 11 w 24"/>
                  <a:gd name="T7" fmla="*/ 7 h 292"/>
                  <a:gd name="T8" fmla="*/ 11 w 24"/>
                  <a:gd name="T9" fmla="*/ 11 h 292"/>
                  <a:gd name="T10" fmla="*/ 11 w 24"/>
                  <a:gd name="T11" fmla="*/ 15 h 292"/>
                  <a:gd name="T12" fmla="*/ 11 w 24"/>
                  <a:gd name="T13" fmla="*/ 19 h 292"/>
                  <a:gd name="T14" fmla="*/ 11 w 24"/>
                  <a:gd name="T15" fmla="*/ 24 h 292"/>
                  <a:gd name="T16" fmla="*/ 11 w 24"/>
                  <a:gd name="T17" fmla="*/ 29 h 292"/>
                  <a:gd name="T18" fmla="*/ 11 w 24"/>
                  <a:gd name="T19" fmla="*/ 33 h 292"/>
                  <a:gd name="T20" fmla="*/ 11 w 24"/>
                  <a:gd name="T21" fmla="*/ 38 h 292"/>
                  <a:gd name="T22" fmla="*/ 11 w 24"/>
                  <a:gd name="T23" fmla="*/ 42 h 292"/>
                  <a:gd name="T24" fmla="*/ 11 w 24"/>
                  <a:gd name="T25" fmla="*/ 48 h 292"/>
                  <a:gd name="T26" fmla="*/ 11 w 24"/>
                  <a:gd name="T27" fmla="*/ 52 h 292"/>
                  <a:gd name="T28" fmla="*/ 11 w 24"/>
                  <a:gd name="T29" fmla="*/ 57 h 292"/>
                  <a:gd name="T30" fmla="*/ 11 w 24"/>
                  <a:gd name="T31" fmla="*/ 62 h 292"/>
                  <a:gd name="T32" fmla="*/ 11 w 24"/>
                  <a:gd name="T33" fmla="*/ 67 h 292"/>
                  <a:gd name="T34" fmla="*/ 11 w 24"/>
                  <a:gd name="T35" fmla="*/ 72 h 292"/>
                  <a:gd name="T36" fmla="*/ 11 w 24"/>
                  <a:gd name="T37" fmla="*/ 77 h 292"/>
                  <a:gd name="T38" fmla="*/ 11 w 24"/>
                  <a:gd name="T39" fmla="*/ 82 h 292"/>
                  <a:gd name="T40" fmla="*/ 12 w 24"/>
                  <a:gd name="T41" fmla="*/ 87 h 292"/>
                  <a:gd name="T42" fmla="*/ 12 w 24"/>
                  <a:gd name="T43" fmla="*/ 93 h 292"/>
                  <a:gd name="T44" fmla="*/ 12 w 24"/>
                  <a:gd name="T45" fmla="*/ 99 h 292"/>
                  <a:gd name="T46" fmla="*/ 12 w 24"/>
                  <a:gd name="T47" fmla="*/ 105 h 292"/>
                  <a:gd name="T48" fmla="*/ 13 w 24"/>
                  <a:gd name="T49" fmla="*/ 110 h 292"/>
                  <a:gd name="T50" fmla="*/ 13 w 24"/>
                  <a:gd name="T51" fmla="*/ 116 h 292"/>
                  <a:gd name="T52" fmla="*/ 13 w 24"/>
                  <a:gd name="T53" fmla="*/ 121 h 292"/>
                  <a:gd name="T54" fmla="*/ 13 w 24"/>
                  <a:gd name="T55" fmla="*/ 125 h 292"/>
                  <a:gd name="T56" fmla="*/ 13 w 24"/>
                  <a:gd name="T57" fmla="*/ 131 h 292"/>
                  <a:gd name="T58" fmla="*/ 12 w 24"/>
                  <a:gd name="T59" fmla="*/ 136 h 292"/>
                  <a:gd name="T60" fmla="*/ 12 w 24"/>
                  <a:gd name="T61" fmla="*/ 140 h 292"/>
                  <a:gd name="T62" fmla="*/ 12 w 24"/>
                  <a:gd name="T63" fmla="*/ 143 h 292"/>
                  <a:gd name="T64" fmla="*/ 12 w 24"/>
                  <a:gd name="T65" fmla="*/ 146 h 292"/>
                  <a:gd name="T66" fmla="*/ 8 w 24"/>
                  <a:gd name="T67" fmla="*/ 146 h 292"/>
                  <a:gd name="T68" fmla="*/ 5 w 24"/>
                  <a:gd name="T69" fmla="*/ 145 h 292"/>
                  <a:gd name="T70" fmla="*/ 5 w 24"/>
                  <a:gd name="T71" fmla="*/ 136 h 292"/>
                  <a:gd name="T72" fmla="*/ 5 w 24"/>
                  <a:gd name="T73" fmla="*/ 126 h 292"/>
                  <a:gd name="T74" fmla="*/ 5 w 24"/>
                  <a:gd name="T75" fmla="*/ 117 h 292"/>
                  <a:gd name="T76" fmla="*/ 5 w 24"/>
                  <a:gd name="T77" fmla="*/ 109 h 292"/>
                  <a:gd name="T78" fmla="*/ 4 w 24"/>
                  <a:gd name="T79" fmla="*/ 100 h 292"/>
                  <a:gd name="T80" fmla="*/ 3 w 24"/>
                  <a:gd name="T81" fmla="*/ 91 h 292"/>
                  <a:gd name="T82" fmla="*/ 3 w 24"/>
                  <a:gd name="T83" fmla="*/ 83 h 292"/>
                  <a:gd name="T84" fmla="*/ 3 w 24"/>
                  <a:gd name="T85" fmla="*/ 74 h 292"/>
                  <a:gd name="T86" fmla="*/ 2 w 24"/>
                  <a:gd name="T87" fmla="*/ 66 h 292"/>
                  <a:gd name="T88" fmla="*/ 1 w 24"/>
                  <a:gd name="T89" fmla="*/ 56 h 292"/>
                  <a:gd name="T90" fmla="*/ 1 w 24"/>
                  <a:gd name="T91" fmla="*/ 47 h 292"/>
                  <a:gd name="T92" fmla="*/ 1 w 24"/>
                  <a:gd name="T93" fmla="*/ 39 h 292"/>
                  <a:gd name="T94" fmla="*/ 0 w 24"/>
                  <a:gd name="T95" fmla="*/ 29 h 292"/>
                  <a:gd name="T96" fmla="*/ 0 w 24"/>
                  <a:gd name="T97" fmla="*/ 20 h 292"/>
                  <a:gd name="T98" fmla="*/ 0 w 24"/>
                  <a:gd name="T99" fmla="*/ 12 h 292"/>
                  <a:gd name="T100" fmla="*/ 1 w 24"/>
                  <a:gd name="T101" fmla="*/ 4 h 292"/>
                  <a:gd name="T102" fmla="*/ 3 w 24"/>
                  <a:gd name="T103" fmla="*/ 2 h 292"/>
                  <a:gd name="T104" fmla="*/ 5 w 24"/>
                  <a:gd name="T105" fmla="*/ 1 h 292"/>
                  <a:gd name="T106" fmla="*/ 8 w 24"/>
                  <a:gd name="T107" fmla="*/ 0 h 292"/>
                  <a:gd name="T108" fmla="*/ 11 w 24"/>
                  <a:gd name="T109" fmla="*/ 0 h 292"/>
                  <a:gd name="T110" fmla="*/ 11 w 24"/>
                  <a:gd name="T111" fmla="*/ 0 h 29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4"/>
                  <a:gd name="T169" fmla="*/ 0 h 292"/>
                  <a:gd name="T170" fmla="*/ 24 w 24"/>
                  <a:gd name="T171" fmla="*/ 292 h 29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4" h="292">
                    <a:moveTo>
                      <a:pt x="20" y="0"/>
                    </a:moveTo>
                    <a:lnTo>
                      <a:pt x="20" y="3"/>
                    </a:lnTo>
                    <a:lnTo>
                      <a:pt x="20" y="9"/>
                    </a:lnTo>
                    <a:lnTo>
                      <a:pt x="20" y="15"/>
                    </a:lnTo>
                    <a:lnTo>
                      <a:pt x="20" y="23"/>
                    </a:lnTo>
                    <a:lnTo>
                      <a:pt x="20" y="30"/>
                    </a:lnTo>
                    <a:lnTo>
                      <a:pt x="20" y="38"/>
                    </a:lnTo>
                    <a:lnTo>
                      <a:pt x="20" y="49"/>
                    </a:lnTo>
                    <a:lnTo>
                      <a:pt x="20" y="58"/>
                    </a:lnTo>
                    <a:lnTo>
                      <a:pt x="20" y="66"/>
                    </a:lnTo>
                    <a:lnTo>
                      <a:pt x="20" y="76"/>
                    </a:lnTo>
                    <a:lnTo>
                      <a:pt x="20" y="85"/>
                    </a:lnTo>
                    <a:lnTo>
                      <a:pt x="20" y="96"/>
                    </a:lnTo>
                    <a:lnTo>
                      <a:pt x="20" y="105"/>
                    </a:lnTo>
                    <a:lnTo>
                      <a:pt x="20" y="114"/>
                    </a:lnTo>
                    <a:lnTo>
                      <a:pt x="20" y="125"/>
                    </a:lnTo>
                    <a:lnTo>
                      <a:pt x="20" y="134"/>
                    </a:lnTo>
                    <a:lnTo>
                      <a:pt x="20" y="143"/>
                    </a:lnTo>
                    <a:lnTo>
                      <a:pt x="20" y="154"/>
                    </a:lnTo>
                    <a:lnTo>
                      <a:pt x="21" y="165"/>
                    </a:lnTo>
                    <a:lnTo>
                      <a:pt x="23" y="175"/>
                    </a:lnTo>
                    <a:lnTo>
                      <a:pt x="23" y="186"/>
                    </a:lnTo>
                    <a:lnTo>
                      <a:pt x="23" y="198"/>
                    </a:lnTo>
                    <a:lnTo>
                      <a:pt x="23" y="210"/>
                    </a:lnTo>
                    <a:lnTo>
                      <a:pt x="24" y="221"/>
                    </a:lnTo>
                    <a:lnTo>
                      <a:pt x="24" y="232"/>
                    </a:lnTo>
                    <a:lnTo>
                      <a:pt x="24" y="242"/>
                    </a:lnTo>
                    <a:lnTo>
                      <a:pt x="24" y="251"/>
                    </a:lnTo>
                    <a:lnTo>
                      <a:pt x="24" y="262"/>
                    </a:lnTo>
                    <a:lnTo>
                      <a:pt x="23" y="271"/>
                    </a:lnTo>
                    <a:lnTo>
                      <a:pt x="23" y="279"/>
                    </a:lnTo>
                    <a:lnTo>
                      <a:pt x="23" y="286"/>
                    </a:lnTo>
                    <a:lnTo>
                      <a:pt x="23" y="292"/>
                    </a:lnTo>
                    <a:lnTo>
                      <a:pt x="15" y="291"/>
                    </a:lnTo>
                    <a:lnTo>
                      <a:pt x="9" y="289"/>
                    </a:lnTo>
                    <a:lnTo>
                      <a:pt x="9" y="271"/>
                    </a:lnTo>
                    <a:lnTo>
                      <a:pt x="9" y="253"/>
                    </a:lnTo>
                    <a:lnTo>
                      <a:pt x="9" y="235"/>
                    </a:lnTo>
                    <a:lnTo>
                      <a:pt x="9" y="218"/>
                    </a:lnTo>
                    <a:lnTo>
                      <a:pt x="7" y="200"/>
                    </a:lnTo>
                    <a:lnTo>
                      <a:pt x="6" y="183"/>
                    </a:lnTo>
                    <a:lnTo>
                      <a:pt x="6" y="166"/>
                    </a:lnTo>
                    <a:lnTo>
                      <a:pt x="6" y="148"/>
                    </a:lnTo>
                    <a:lnTo>
                      <a:pt x="3" y="131"/>
                    </a:lnTo>
                    <a:lnTo>
                      <a:pt x="1" y="113"/>
                    </a:lnTo>
                    <a:lnTo>
                      <a:pt x="1" y="94"/>
                    </a:lnTo>
                    <a:lnTo>
                      <a:pt x="1" y="78"/>
                    </a:lnTo>
                    <a:lnTo>
                      <a:pt x="0" y="59"/>
                    </a:lnTo>
                    <a:lnTo>
                      <a:pt x="0" y="41"/>
                    </a:lnTo>
                    <a:lnTo>
                      <a:pt x="0" y="24"/>
                    </a:lnTo>
                    <a:lnTo>
                      <a:pt x="1" y="8"/>
                    </a:lnTo>
                    <a:lnTo>
                      <a:pt x="6" y="5"/>
                    </a:lnTo>
                    <a:lnTo>
                      <a:pt x="10" y="3"/>
                    </a:lnTo>
                    <a:lnTo>
                      <a:pt x="15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1" name="Freeform 349"/>
              <p:cNvSpPr>
                <a:spLocks/>
              </p:cNvSpPr>
              <p:nvPr/>
            </p:nvSpPr>
            <p:spPr bwMode="auto">
              <a:xfrm>
                <a:off x="725" y="3343"/>
                <a:ext cx="44" cy="47"/>
              </a:xfrm>
              <a:custGeom>
                <a:avLst/>
                <a:gdLst>
                  <a:gd name="T0" fmla="*/ 26 w 89"/>
                  <a:gd name="T1" fmla="*/ 21 h 94"/>
                  <a:gd name="T2" fmla="*/ 23 w 89"/>
                  <a:gd name="T3" fmla="*/ 13 h 94"/>
                  <a:gd name="T4" fmla="*/ 17 w 89"/>
                  <a:gd name="T5" fmla="*/ 5 h 94"/>
                  <a:gd name="T6" fmla="*/ 11 w 89"/>
                  <a:gd name="T7" fmla="*/ 0 h 94"/>
                  <a:gd name="T8" fmla="*/ 5 w 89"/>
                  <a:gd name="T9" fmla="*/ 1 h 94"/>
                  <a:gd name="T10" fmla="*/ 7 w 89"/>
                  <a:gd name="T11" fmla="*/ 7 h 94"/>
                  <a:gd name="T12" fmla="*/ 14 w 89"/>
                  <a:gd name="T13" fmla="*/ 16 h 94"/>
                  <a:gd name="T14" fmla="*/ 20 w 89"/>
                  <a:gd name="T15" fmla="*/ 21 h 94"/>
                  <a:gd name="T16" fmla="*/ 20 w 89"/>
                  <a:gd name="T17" fmla="*/ 23 h 94"/>
                  <a:gd name="T18" fmla="*/ 14 w 89"/>
                  <a:gd name="T19" fmla="*/ 23 h 94"/>
                  <a:gd name="T20" fmla="*/ 5 w 89"/>
                  <a:gd name="T21" fmla="*/ 24 h 94"/>
                  <a:gd name="T22" fmla="*/ 0 w 89"/>
                  <a:gd name="T23" fmla="*/ 28 h 94"/>
                  <a:gd name="T24" fmla="*/ 2 w 89"/>
                  <a:gd name="T25" fmla="*/ 34 h 94"/>
                  <a:gd name="T26" fmla="*/ 9 w 89"/>
                  <a:gd name="T27" fmla="*/ 34 h 94"/>
                  <a:gd name="T28" fmla="*/ 17 w 89"/>
                  <a:gd name="T29" fmla="*/ 31 h 94"/>
                  <a:gd name="T30" fmla="*/ 24 w 89"/>
                  <a:gd name="T31" fmla="*/ 28 h 94"/>
                  <a:gd name="T32" fmla="*/ 24 w 89"/>
                  <a:gd name="T33" fmla="*/ 28 h 94"/>
                  <a:gd name="T34" fmla="*/ 24 w 89"/>
                  <a:gd name="T35" fmla="*/ 34 h 94"/>
                  <a:gd name="T36" fmla="*/ 24 w 89"/>
                  <a:gd name="T37" fmla="*/ 40 h 94"/>
                  <a:gd name="T38" fmla="*/ 27 w 89"/>
                  <a:gd name="T39" fmla="*/ 46 h 94"/>
                  <a:gd name="T40" fmla="*/ 32 w 89"/>
                  <a:gd name="T41" fmla="*/ 46 h 94"/>
                  <a:gd name="T42" fmla="*/ 33 w 89"/>
                  <a:gd name="T43" fmla="*/ 40 h 94"/>
                  <a:gd name="T44" fmla="*/ 32 w 89"/>
                  <a:gd name="T45" fmla="*/ 34 h 94"/>
                  <a:gd name="T46" fmla="*/ 30 w 89"/>
                  <a:gd name="T47" fmla="*/ 28 h 94"/>
                  <a:gd name="T48" fmla="*/ 30 w 89"/>
                  <a:gd name="T49" fmla="*/ 27 h 94"/>
                  <a:gd name="T50" fmla="*/ 34 w 89"/>
                  <a:gd name="T51" fmla="*/ 26 h 94"/>
                  <a:gd name="T52" fmla="*/ 43 w 89"/>
                  <a:gd name="T53" fmla="*/ 24 h 94"/>
                  <a:gd name="T54" fmla="*/ 43 w 89"/>
                  <a:gd name="T55" fmla="*/ 18 h 94"/>
                  <a:gd name="T56" fmla="*/ 38 w 89"/>
                  <a:gd name="T57" fmla="*/ 17 h 94"/>
                  <a:gd name="T58" fmla="*/ 32 w 89"/>
                  <a:gd name="T59" fmla="*/ 19 h 94"/>
                  <a:gd name="T60" fmla="*/ 27 w 89"/>
                  <a:gd name="T61" fmla="*/ 21 h 94"/>
                  <a:gd name="T62" fmla="*/ 27 w 89"/>
                  <a:gd name="T63" fmla="*/ 22 h 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89"/>
                  <a:gd name="T97" fmla="*/ 0 h 94"/>
                  <a:gd name="T98" fmla="*/ 89 w 89"/>
                  <a:gd name="T99" fmla="*/ 94 h 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89" h="94">
                    <a:moveTo>
                      <a:pt x="54" y="44"/>
                    </a:moveTo>
                    <a:lnTo>
                      <a:pt x="52" y="41"/>
                    </a:lnTo>
                    <a:lnTo>
                      <a:pt x="51" y="36"/>
                    </a:lnTo>
                    <a:lnTo>
                      <a:pt x="46" y="27"/>
                    </a:lnTo>
                    <a:lnTo>
                      <a:pt x="42" y="19"/>
                    </a:lnTo>
                    <a:lnTo>
                      <a:pt x="35" y="10"/>
                    </a:lnTo>
                    <a:lnTo>
                      <a:pt x="29" y="4"/>
                    </a:lnTo>
                    <a:lnTo>
                      <a:pt x="22" y="0"/>
                    </a:lnTo>
                    <a:lnTo>
                      <a:pt x="16" y="1"/>
                    </a:lnTo>
                    <a:lnTo>
                      <a:pt x="10" y="3"/>
                    </a:lnTo>
                    <a:lnTo>
                      <a:pt x="10" y="9"/>
                    </a:lnTo>
                    <a:lnTo>
                      <a:pt x="14" y="15"/>
                    </a:lnTo>
                    <a:lnTo>
                      <a:pt x="20" y="24"/>
                    </a:lnTo>
                    <a:lnTo>
                      <a:pt x="28" y="32"/>
                    </a:lnTo>
                    <a:lnTo>
                      <a:pt x="34" y="38"/>
                    </a:lnTo>
                    <a:lnTo>
                      <a:pt x="40" y="42"/>
                    </a:lnTo>
                    <a:lnTo>
                      <a:pt x="42" y="45"/>
                    </a:lnTo>
                    <a:lnTo>
                      <a:pt x="40" y="45"/>
                    </a:lnTo>
                    <a:lnTo>
                      <a:pt x="34" y="45"/>
                    </a:lnTo>
                    <a:lnTo>
                      <a:pt x="28" y="45"/>
                    </a:lnTo>
                    <a:lnTo>
                      <a:pt x="20" y="47"/>
                    </a:lnTo>
                    <a:lnTo>
                      <a:pt x="11" y="48"/>
                    </a:lnTo>
                    <a:lnTo>
                      <a:pt x="5" y="51"/>
                    </a:lnTo>
                    <a:lnTo>
                      <a:pt x="0" y="56"/>
                    </a:lnTo>
                    <a:lnTo>
                      <a:pt x="2" y="62"/>
                    </a:lnTo>
                    <a:lnTo>
                      <a:pt x="5" y="67"/>
                    </a:lnTo>
                    <a:lnTo>
                      <a:pt x="11" y="67"/>
                    </a:lnTo>
                    <a:lnTo>
                      <a:pt x="19" y="67"/>
                    </a:lnTo>
                    <a:lnTo>
                      <a:pt x="28" y="65"/>
                    </a:lnTo>
                    <a:lnTo>
                      <a:pt x="34" y="62"/>
                    </a:lnTo>
                    <a:lnTo>
                      <a:pt x="43" y="59"/>
                    </a:lnTo>
                    <a:lnTo>
                      <a:pt x="48" y="56"/>
                    </a:lnTo>
                    <a:lnTo>
                      <a:pt x="51" y="56"/>
                    </a:lnTo>
                    <a:lnTo>
                      <a:pt x="49" y="57"/>
                    </a:lnTo>
                    <a:lnTo>
                      <a:pt x="49" y="62"/>
                    </a:lnTo>
                    <a:lnTo>
                      <a:pt x="48" y="67"/>
                    </a:lnTo>
                    <a:lnTo>
                      <a:pt x="48" y="74"/>
                    </a:lnTo>
                    <a:lnTo>
                      <a:pt x="48" y="80"/>
                    </a:lnTo>
                    <a:lnTo>
                      <a:pt x="51" y="86"/>
                    </a:lnTo>
                    <a:lnTo>
                      <a:pt x="54" y="91"/>
                    </a:lnTo>
                    <a:lnTo>
                      <a:pt x="60" y="94"/>
                    </a:lnTo>
                    <a:lnTo>
                      <a:pt x="64" y="91"/>
                    </a:lnTo>
                    <a:lnTo>
                      <a:pt x="66" y="86"/>
                    </a:lnTo>
                    <a:lnTo>
                      <a:pt x="66" y="80"/>
                    </a:lnTo>
                    <a:lnTo>
                      <a:pt x="66" y="74"/>
                    </a:lnTo>
                    <a:lnTo>
                      <a:pt x="64" y="67"/>
                    </a:lnTo>
                    <a:lnTo>
                      <a:pt x="61" y="61"/>
                    </a:lnTo>
                    <a:lnTo>
                      <a:pt x="60" y="56"/>
                    </a:lnTo>
                    <a:lnTo>
                      <a:pt x="60" y="54"/>
                    </a:lnTo>
                    <a:lnTo>
                      <a:pt x="64" y="54"/>
                    </a:lnTo>
                    <a:lnTo>
                      <a:pt x="69" y="53"/>
                    </a:lnTo>
                    <a:lnTo>
                      <a:pt x="75" y="51"/>
                    </a:lnTo>
                    <a:lnTo>
                      <a:pt x="86" y="47"/>
                    </a:lnTo>
                    <a:lnTo>
                      <a:pt x="89" y="39"/>
                    </a:lnTo>
                    <a:lnTo>
                      <a:pt x="86" y="35"/>
                    </a:lnTo>
                    <a:lnTo>
                      <a:pt x="83" y="33"/>
                    </a:lnTo>
                    <a:lnTo>
                      <a:pt x="77" y="33"/>
                    </a:lnTo>
                    <a:lnTo>
                      <a:pt x="72" y="36"/>
                    </a:lnTo>
                    <a:lnTo>
                      <a:pt x="64" y="38"/>
                    </a:lnTo>
                    <a:lnTo>
                      <a:pt x="60" y="41"/>
                    </a:lnTo>
                    <a:lnTo>
                      <a:pt x="55" y="42"/>
                    </a:lnTo>
                    <a:lnTo>
                      <a:pt x="54" y="44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2" name="Freeform 350"/>
              <p:cNvSpPr>
                <a:spLocks/>
              </p:cNvSpPr>
              <p:nvPr/>
            </p:nvSpPr>
            <p:spPr bwMode="auto">
              <a:xfrm>
                <a:off x="660" y="3465"/>
                <a:ext cx="41" cy="48"/>
              </a:xfrm>
              <a:custGeom>
                <a:avLst/>
                <a:gdLst>
                  <a:gd name="T0" fmla="*/ 27 w 83"/>
                  <a:gd name="T1" fmla="*/ 27 h 94"/>
                  <a:gd name="T2" fmla="*/ 27 w 83"/>
                  <a:gd name="T3" fmla="*/ 25 h 94"/>
                  <a:gd name="T4" fmla="*/ 29 w 83"/>
                  <a:gd name="T5" fmla="*/ 22 h 94"/>
                  <a:gd name="T6" fmla="*/ 31 w 83"/>
                  <a:gd name="T7" fmla="*/ 19 h 94"/>
                  <a:gd name="T8" fmla="*/ 34 w 83"/>
                  <a:gd name="T9" fmla="*/ 15 h 94"/>
                  <a:gd name="T10" fmla="*/ 36 w 83"/>
                  <a:gd name="T11" fmla="*/ 11 h 94"/>
                  <a:gd name="T12" fmla="*/ 37 w 83"/>
                  <a:gd name="T13" fmla="*/ 7 h 94"/>
                  <a:gd name="T14" fmla="*/ 37 w 83"/>
                  <a:gd name="T15" fmla="*/ 3 h 94"/>
                  <a:gd name="T16" fmla="*/ 35 w 83"/>
                  <a:gd name="T17" fmla="*/ 1 h 94"/>
                  <a:gd name="T18" fmla="*/ 31 w 83"/>
                  <a:gd name="T19" fmla="*/ 0 h 94"/>
                  <a:gd name="T20" fmla="*/ 29 w 83"/>
                  <a:gd name="T21" fmla="*/ 2 h 94"/>
                  <a:gd name="T22" fmla="*/ 26 w 83"/>
                  <a:gd name="T23" fmla="*/ 5 h 94"/>
                  <a:gd name="T24" fmla="*/ 24 w 83"/>
                  <a:gd name="T25" fmla="*/ 9 h 94"/>
                  <a:gd name="T26" fmla="*/ 22 w 83"/>
                  <a:gd name="T27" fmla="*/ 14 h 94"/>
                  <a:gd name="T28" fmla="*/ 21 w 83"/>
                  <a:gd name="T29" fmla="*/ 18 h 94"/>
                  <a:gd name="T30" fmla="*/ 21 w 83"/>
                  <a:gd name="T31" fmla="*/ 21 h 94"/>
                  <a:gd name="T32" fmla="*/ 21 w 83"/>
                  <a:gd name="T33" fmla="*/ 22 h 94"/>
                  <a:gd name="T34" fmla="*/ 20 w 83"/>
                  <a:gd name="T35" fmla="*/ 21 h 94"/>
                  <a:gd name="T36" fmla="*/ 17 w 83"/>
                  <a:gd name="T37" fmla="*/ 19 h 94"/>
                  <a:gd name="T38" fmla="*/ 14 w 83"/>
                  <a:gd name="T39" fmla="*/ 18 h 94"/>
                  <a:gd name="T40" fmla="*/ 12 w 83"/>
                  <a:gd name="T41" fmla="*/ 16 h 94"/>
                  <a:gd name="T42" fmla="*/ 8 w 83"/>
                  <a:gd name="T43" fmla="*/ 14 h 94"/>
                  <a:gd name="T44" fmla="*/ 5 w 83"/>
                  <a:gd name="T45" fmla="*/ 13 h 94"/>
                  <a:gd name="T46" fmla="*/ 1 w 83"/>
                  <a:gd name="T47" fmla="*/ 13 h 94"/>
                  <a:gd name="T48" fmla="*/ 0 w 83"/>
                  <a:gd name="T49" fmla="*/ 15 h 94"/>
                  <a:gd name="T50" fmla="*/ 0 w 83"/>
                  <a:gd name="T51" fmla="*/ 18 h 94"/>
                  <a:gd name="T52" fmla="*/ 1 w 83"/>
                  <a:gd name="T53" fmla="*/ 20 h 94"/>
                  <a:gd name="T54" fmla="*/ 5 w 83"/>
                  <a:gd name="T55" fmla="*/ 22 h 94"/>
                  <a:gd name="T56" fmla="*/ 8 w 83"/>
                  <a:gd name="T57" fmla="*/ 25 h 94"/>
                  <a:gd name="T58" fmla="*/ 12 w 83"/>
                  <a:gd name="T59" fmla="*/ 27 h 94"/>
                  <a:gd name="T60" fmla="*/ 16 w 83"/>
                  <a:gd name="T61" fmla="*/ 29 h 94"/>
                  <a:gd name="T62" fmla="*/ 19 w 83"/>
                  <a:gd name="T63" fmla="*/ 30 h 94"/>
                  <a:gd name="T64" fmla="*/ 20 w 83"/>
                  <a:gd name="T65" fmla="*/ 30 h 94"/>
                  <a:gd name="T66" fmla="*/ 17 w 83"/>
                  <a:gd name="T67" fmla="*/ 32 h 94"/>
                  <a:gd name="T68" fmla="*/ 14 w 83"/>
                  <a:gd name="T69" fmla="*/ 36 h 94"/>
                  <a:gd name="T70" fmla="*/ 11 w 83"/>
                  <a:gd name="T71" fmla="*/ 39 h 94"/>
                  <a:gd name="T72" fmla="*/ 10 w 83"/>
                  <a:gd name="T73" fmla="*/ 42 h 94"/>
                  <a:gd name="T74" fmla="*/ 10 w 83"/>
                  <a:gd name="T75" fmla="*/ 44 h 94"/>
                  <a:gd name="T76" fmla="*/ 12 w 83"/>
                  <a:gd name="T77" fmla="*/ 48 h 94"/>
                  <a:gd name="T78" fmla="*/ 14 w 83"/>
                  <a:gd name="T79" fmla="*/ 48 h 94"/>
                  <a:gd name="T80" fmla="*/ 16 w 83"/>
                  <a:gd name="T81" fmla="*/ 47 h 94"/>
                  <a:gd name="T82" fmla="*/ 17 w 83"/>
                  <a:gd name="T83" fmla="*/ 44 h 94"/>
                  <a:gd name="T84" fmla="*/ 21 w 83"/>
                  <a:gd name="T85" fmla="*/ 42 h 94"/>
                  <a:gd name="T86" fmla="*/ 22 w 83"/>
                  <a:gd name="T87" fmla="*/ 38 h 94"/>
                  <a:gd name="T88" fmla="*/ 24 w 83"/>
                  <a:gd name="T89" fmla="*/ 36 h 94"/>
                  <a:gd name="T90" fmla="*/ 24 w 83"/>
                  <a:gd name="T91" fmla="*/ 33 h 94"/>
                  <a:gd name="T92" fmla="*/ 25 w 83"/>
                  <a:gd name="T93" fmla="*/ 32 h 94"/>
                  <a:gd name="T94" fmla="*/ 27 w 83"/>
                  <a:gd name="T95" fmla="*/ 33 h 94"/>
                  <a:gd name="T96" fmla="*/ 32 w 83"/>
                  <a:gd name="T97" fmla="*/ 36 h 94"/>
                  <a:gd name="T98" fmla="*/ 34 w 83"/>
                  <a:gd name="T99" fmla="*/ 37 h 94"/>
                  <a:gd name="T100" fmla="*/ 37 w 83"/>
                  <a:gd name="T101" fmla="*/ 37 h 94"/>
                  <a:gd name="T102" fmla="*/ 40 w 83"/>
                  <a:gd name="T103" fmla="*/ 37 h 94"/>
                  <a:gd name="T104" fmla="*/ 41 w 83"/>
                  <a:gd name="T105" fmla="*/ 36 h 94"/>
                  <a:gd name="T106" fmla="*/ 41 w 83"/>
                  <a:gd name="T107" fmla="*/ 33 h 94"/>
                  <a:gd name="T108" fmla="*/ 40 w 83"/>
                  <a:gd name="T109" fmla="*/ 32 h 94"/>
                  <a:gd name="T110" fmla="*/ 38 w 83"/>
                  <a:gd name="T111" fmla="*/ 30 h 94"/>
                  <a:gd name="T112" fmla="*/ 35 w 83"/>
                  <a:gd name="T113" fmla="*/ 29 h 94"/>
                  <a:gd name="T114" fmla="*/ 32 w 83"/>
                  <a:gd name="T115" fmla="*/ 27 h 94"/>
                  <a:gd name="T116" fmla="*/ 29 w 83"/>
                  <a:gd name="T117" fmla="*/ 27 h 94"/>
                  <a:gd name="T118" fmla="*/ 27 w 83"/>
                  <a:gd name="T119" fmla="*/ 27 h 94"/>
                  <a:gd name="T120" fmla="*/ 27 w 83"/>
                  <a:gd name="T121" fmla="*/ 27 h 94"/>
                  <a:gd name="T122" fmla="*/ 27 w 83"/>
                  <a:gd name="T123" fmla="*/ 27 h 94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3"/>
                  <a:gd name="T187" fmla="*/ 0 h 94"/>
                  <a:gd name="T188" fmla="*/ 83 w 83"/>
                  <a:gd name="T189" fmla="*/ 94 h 94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3" h="94">
                    <a:moveTo>
                      <a:pt x="54" y="52"/>
                    </a:moveTo>
                    <a:lnTo>
                      <a:pt x="55" y="49"/>
                    </a:lnTo>
                    <a:lnTo>
                      <a:pt x="58" y="44"/>
                    </a:lnTo>
                    <a:lnTo>
                      <a:pt x="63" y="38"/>
                    </a:lnTo>
                    <a:lnTo>
                      <a:pt x="69" y="30"/>
                    </a:lnTo>
                    <a:lnTo>
                      <a:pt x="72" y="21"/>
                    </a:lnTo>
                    <a:lnTo>
                      <a:pt x="75" y="14"/>
                    </a:lnTo>
                    <a:lnTo>
                      <a:pt x="74" y="6"/>
                    </a:lnTo>
                    <a:lnTo>
                      <a:pt x="70" y="1"/>
                    </a:lnTo>
                    <a:lnTo>
                      <a:pt x="63" y="0"/>
                    </a:lnTo>
                    <a:lnTo>
                      <a:pt x="58" y="4"/>
                    </a:lnTo>
                    <a:lnTo>
                      <a:pt x="52" y="9"/>
                    </a:lnTo>
                    <a:lnTo>
                      <a:pt x="48" y="18"/>
                    </a:lnTo>
                    <a:lnTo>
                      <a:pt x="45" y="27"/>
                    </a:lnTo>
                    <a:lnTo>
                      <a:pt x="43" y="35"/>
                    </a:lnTo>
                    <a:lnTo>
                      <a:pt x="42" y="41"/>
                    </a:lnTo>
                    <a:lnTo>
                      <a:pt x="42" y="44"/>
                    </a:lnTo>
                    <a:lnTo>
                      <a:pt x="40" y="42"/>
                    </a:lnTo>
                    <a:lnTo>
                      <a:pt x="35" y="38"/>
                    </a:lnTo>
                    <a:lnTo>
                      <a:pt x="29" y="35"/>
                    </a:lnTo>
                    <a:lnTo>
                      <a:pt x="25" y="32"/>
                    </a:lnTo>
                    <a:lnTo>
                      <a:pt x="17" y="27"/>
                    </a:lnTo>
                    <a:lnTo>
                      <a:pt x="11" y="26"/>
                    </a:lnTo>
                    <a:lnTo>
                      <a:pt x="3" y="26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39"/>
                    </a:lnTo>
                    <a:lnTo>
                      <a:pt x="10" y="44"/>
                    </a:lnTo>
                    <a:lnTo>
                      <a:pt x="17" y="49"/>
                    </a:lnTo>
                    <a:lnTo>
                      <a:pt x="25" y="52"/>
                    </a:lnTo>
                    <a:lnTo>
                      <a:pt x="32" y="56"/>
                    </a:lnTo>
                    <a:lnTo>
                      <a:pt x="38" y="58"/>
                    </a:lnTo>
                    <a:lnTo>
                      <a:pt x="40" y="59"/>
                    </a:lnTo>
                    <a:lnTo>
                      <a:pt x="34" y="62"/>
                    </a:lnTo>
                    <a:lnTo>
                      <a:pt x="28" y="71"/>
                    </a:lnTo>
                    <a:lnTo>
                      <a:pt x="23" y="76"/>
                    </a:lnTo>
                    <a:lnTo>
                      <a:pt x="20" y="82"/>
                    </a:lnTo>
                    <a:lnTo>
                      <a:pt x="20" y="87"/>
                    </a:lnTo>
                    <a:lnTo>
                      <a:pt x="25" y="94"/>
                    </a:lnTo>
                    <a:lnTo>
                      <a:pt x="28" y="94"/>
                    </a:lnTo>
                    <a:lnTo>
                      <a:pt x="32" y="93"/>
                    </a:lnTo>
                    <a:lnTo>
                      <a:pt x="35" y="87"/>
                    </a:lnTo>
                    <a:lnTo>
                      <a:pt x="42" y="82"/>
                    </a:lnTo>
                    <a:lnTo>
                      <a:pt x="45" y="74"/>
                    </a:lnTo>
                    <a:lnTo>
                      <a:pt x="48" y="70"/>
                    </a:lnTo>
                    <a:lnTo>
                      <a:pt x="49" y="64"/>
                    </a:lnTo>
                    <a:lnTo>
                      <a:pt x="51" y="62"/>
                    </a:lnTo>
                    <a:lnTo>
                      <a:pt x="54" y="65"/>
                    </a:lnTo>
                    <a:lnTo>
                      <a:pt x="64" y="70"/>
                    </a:lnTo>
                    <a:lnTo>
                      <a:pt x="69" y="73"/>
                    </a:lnTo>
                    <a:lnTo>
                      <a:pt x="75" y="73"/>
                    </a:lnTo>
                    <a:lnTo>
                      <a:pt x="80" y="73"/>
                    </a:lnTo>
                    <a:lnTo>
                      <a:pt x="83" y="71"/>
                    </a:lnTo>
                    <a:lnTo>
                      <a:pt x="83" y="65"/>
                    </a:lnTo>
                    <a:lnTo>
                      <a:pt x="81" y="62"/>
                    </a:lnTo>
                    <a:lnTo>
                      <a:pt x="77" y="59"/>
                    </a:lnTo>
                    <a:lnTo>
                      <a:pt x="70" y="56"/>
                    </a:lnTo>
                    <a:lnTo>
                      <a:pt x="64" y="53"/>
                    </a:lnTo>
                    <a:lnTo>
                      <a:pt x="58" y="52"/>
                    </a:lnTo>
                    <a:lnTo>
                      <a:pt x="55" y="52"/>
                    </a:lnTo>
                    <a:lnTo>
                      <a:pt x="54" y="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3" name="Freeform 351"/>
              <p:cNvSpPr>
                <a:spLocks/>
              </p:cNvSpPr>
              <p:nvPr/>
            </p:nvSpPr>
            <p:spPr bwMode="auto">
              <a:xfrm>
                <a:off x="789" y="3420"/>
                <a:ext cx="42" cy="47"/>
              </a:xfrm>
              <a:custGeom>
                <a:avLst/>
                <a:gdLst>
                  <a:gd name="T0" fmla="*/ 27 w 84"/>
                  <a:gd name="T1" fmla="*/ 26 h 95"/>
                  <a:gd name="T2" fmla="*/ 27 w 84"/>
                  <a:gd name="T3" fmla="*/ 25 h 95"/>
                  <a:gd name="T4" fmla="*/ 29 w 84"/>
                  <a:gd name="T5" fmla="*/ 22 h 95"/>
                  <a:gd name="T6" fmla="*/ 31 w 84"/>
                  <a:gd name="T7" fmla="*/ 19 h 95"/>
                  <a:gd name="T8" fmla="*/ 34 w 84"/>
                  <a:gd name="T9" fmla="*/ 15 h 95"/>
                  <a:gd name="T10" fmla="*/ 35 w 84"/>
                  <a:gd name="T11" fmla="*/ 11 h 95"/>
                  <a:gd name="T12" fmla="*/ 37 w 84"/>
                  <a:gd name="T13" fmla="*/ 7 h 95"/>
                  <a:gd name="T14" fmla="*/ 36 w 84"/>
                  <a:gd name="T15" fmla="*/ 3 h 95"/>
                  <a:gd name="T16" fmla="*/ 35 w 84"/>
                  <a:gd name="T17" fmla="*/ 1 h 95"/>
                  <a:gd name="T18" fmla="*/ 31 w 84"/>
                  <a:gd name="T19" fmla="*/ 0 h 95"/>
                  <a:gd name="T20" fmla="*/ 28 w 84"/>
                  <a:gd name="T21" fmla="*/ 2 h 95"/>
                  <a:gd name="T22" fmla="*/ 26 w 84"/>
                  <a:gd name="T23" fmla="*/ 5 h 95"/>
                  <a:gd name="T24" fmla="*/ 24 w 84"/>
                  <a:gd name="T25" fmla="*/ 10 h 95"/>
                  <a:gd name="T26" fmla="*/ 23 w 84"/>
                  <a:gd name="T27" fmla="*/ 14 h 95"/>
                  <a:gd name="T28" fmla="*/ 21 w 84"/>
                  <a:gd name="T29" fmla="*/ 17 h 95"/>
                  <a:gd name="T30" fmla="*/ 21 w 84"/>
                  <a:gd name="T31" fmla="*/ 21 h 95"/>
                  <a:gd name="T32" fmla="*/ 21 w 84"/>
                  <a:gd name="T33" fmla="*/ 22 h 95"/>
                  <a:gd name="T34" fmla="*/ 20 w 84"/>
                  <a:gd name="T35" fmla="*/ 21 h 95"/>
                  <a:gd name="T36" fmla="*/ 19 w 84"/>
                  <a:gd name="T37" fmla="*/ 19 h 95"/>
                  <a:gd name="T38" fmla="*/ 14 w 84"/>
                  <a:gd name="T39" fmla="*/ 17 h 95"/>
                  <a:gd name="T40" fmla="*/ 11 w 84"/>
                  <a:gd name="T41" fmla="*/ 15 h 95"/>
                  <a:gd name="T42" fmla="*/ 8 w 84"/>
                  <a:gd name="T43" fmla="*/ 14 h 95"/>
                  <a:gd name="T44" fmla="*/ 5 w 84"/>
                  <a:gd name="T45" fmla="*/ 13 h 95"/>
                  <a:gd name="T46" fmla="*/ 1 w 84"/>
                  <a:gd name="T47" fmla="*/ 14 h 95"/>
                  <a:gd name="T48" fmla="*/ 1 w 84"/>
                  <a:gd name="T49" fmla="*/ 15 h 95"/>
                  <a:gd name="T50" fmla="*/ 0 w 84"/>
                  <a:gd name="T51" fmla="*/ 17 h 95"/>
                  <a:gd name="T52" fmla="*/ 1 w 84"/>
                  <a:gd name="T53" fmla="*/ 21 h 95"/>
                  <a:gd name="T54" fmla="*/ 4 w 84"/>
                  <a:gd name="T55" fmla="*/ 22 h 95"/>
                  <a:gd name="T56" fmla="*/ 9 w 84"/>
                  <a:gd name="T57" fmla="*/ 25 h 95"/>
                  <a:gd name="T58" fmla="*/ 12 w 84"/>
                  <a:gd name="T59" fmla="*/ 27 h 95"/>
                  <a:gd name="T60" fmla="*/ 16 w 84"/>
                  <a:gd name="T61" fmla="*/ 28 h 95"/>
                  <a:gd name="T62" fmla="*/ 19 w 84"/>
                  <a:gd name="T63" fmla="*/ 29 h 95"/>
                  <a:gd name="T64" fmla="*/ 20 w 84"/>
                  <a:gd name="T65" fmla="*/ 30 h 95"/>
                  <a:gd name="T66" fmla="*/ 18 w 84"/>
                  <a:gd name="T67" fmla="*/ 31 h 95"/>
                  <a:gd name="T68" fmla="*/ 14 w 84"/>
                  <a:gd name="T69" fmla="*/ 36 h 95"/>
                  <a:gd name="T70" fmla="*/ 11 w 84"/>
                  <a:gd name="T71" fmla="*/ 38 h 95"/>
                  <a:gd name="T72" fmla="*/ 11 w 84"/>
                  <a:gd name="T73" fmla="*/ 41 h 95"/>
                  <a:gd name="T74" fmla="*/ 11 w 84"/>
                  <a:gd name="T75" fmla="*/ 43 h 95"/>
                  <a:gd name="T76" fmla="*/ 12 w 84"/>
                  <a:gd name="T77" fmla="*/ 46 h 95"/>
                  <a:gd name="T78" fmla="*/ 14 w 84"/>
                  <a:gd name="T79" fmla="*/ 47 h 95"/>
                  <a:gd name="T80" fmla="*/ 16 w 84"/>
                  <a:gd name="T81" fmla="*/ 46 h 95"/>
                  <a:gd name="T82" fmla="*/ 19 w 84"/>
                  <a:gd name="T83" fmla="*/ 44 h 95"/>
                  <a:gd name="T84" fmla="*/ 20 w 84"/>
                  <a:gd name="T85" fmla="*/ 41 h 95"/>
                  <a:gd name="T86" fmla="*/ 21 w 84"/>
                  <a:gd name="T87" fmla="*/ 37 h 95"/>
                  <a:gd name="T88" fmla="*/ 23 w 84"/>
                  <a:gd name="T89" fmla="*/ 34 h 95"/>
                  <a:gd name="T90" fmla="*/ 24 w 84"/>
                  <a:gd name="T91" fmla="*/ 33 h 95"/>
                  <a:gd name="T92" fmla="*/ 24 w 84"/>
                  <a:gd name="T93" fmla="*/ 32 h 95"/>
                  <a:gd name="T94" fmla="*/ 27 w 84"/>
                  <a:gd name="T95" fmla="*/ 33 h 95"/>
                  <a:gd name="T96" fmla="*/ 28 w 84"/>
                  <a:gd name="T97" fmla="*/ 34 h 95"/>
                  <a:gd name="T98" fmla="*/ 32 w 84"/>
                  <a:gd name="T99" fmla="*/ 36 h 95"/>
                  <a:gd name="T100" fmla="*/ 35 w 84"/>
                  <a:gd name="T101" fmla="*/ 37 h 95"/>
                  <a:gd name="T102" fmla="*/ 38 w 84"/>
                  <a:gd name="T103" fmla="*/ 37 h 95"/>
                  <a:gd name="T104" fmla="*/ 40 w 84"/>
                  <a:gd name="T105" fmla="*/ 37 h 95"/>
                  <a:gd name="T106" fmla="*/ 42 w 84"/>
                  <a:gd name="T107" fmla="*/ 36 h 95"/>
                  <a:gd name="T108" fmla="*/ 42 w 84"/>
                  <a:gd name="T109" fmla="*/ 33 h 95"/>
                  <a:gd name="T110" fmla="*/ 41 w 84"/>
                  <a:gd name="T111" fmla="*/ 31 h 95"/>
                  <a:gd name="T112" fmla="*/ 38 w 84"/>
                  <a:gd name="T113" fmla="*/ 30 h 95"/>
                  <a:gd name="T114" fmla="*/ 35 w 84"/>
                  <a:gd name="T115" fmla="*/ 29 h 95"/>
                  <a:gd name="T116" fmla="*/ 32 w 84"/>
                  <a:gd name="T117" fmla="*/ 27 h 95"/>
                  <a:gd name="T118" fmla="*/ 30 w 84"/>
                  <a:gd name="T119" fmla="*/ 27 h 95"/>
                  <a:gd name="T120" fmla="*/ 27 w 84"/>
                  <a:gd name="T121" fmla="*/ 26 h 95"/>
                  <a:gd name="T122" fmla="*/ 27 w 84"/>
                  <a:gd name="T123" fmla="*/ 26 h 95"/>
                  <a:gd name="T124" fmla="*/ 27 w 84"/>
                  <a:gd name="T125" fmla="*/ 26 h 9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4"/>
                  <a:gd name="T190" fmla="*/ 0 h 95"/>
                  <a:gd name="T191" fmla="*/ 84 w 84"/>
                  <a:gd name="T192" fmla="*/ 95 h 9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4" h="95">
                    <a:moveTo>
                      <a:pt x="54" y="52"/>
                    </a:moveTo>
                    <a:lnTo>
                      <a:pt x="54" y="51"/>
                    </a:lnTo>
                    <a:lnTo>
                      <a:pt x="58" y="45"/>
                    </a:lnTo>
                    <a:lnTo>
                      <a:pt x="63" y="39"/>
                    </a:lnTo>
                    <a:lnTo>
                      <a:pt x="67" y="31"/>
                    </a:lnTo>
                    <a:lnTo>
                      <a:pt x="70" y="22"/>
                    </a:lnTo>
                    <a:lnTo>
                      <a:pt x="73" y="14"/>
                    </a:lnTo>
                    <a:lnTo>
                      <a:pt x="72" y="7"/>
                    </a:lnTo>
                    <a:lnTo>
                      <a:pt x="69" y="3"/>
                    </a:lnTo>
                    <a:lnTo>
                      <a:pt x="63" y="0"/>
                    </a:lnTo>
                    <a:lnTo>
                      <a:pt x="57" y="5"/>
                    </a:lnTo>
                    <a:lnTo>
                      <a:pt x="52" y="10"/>
                    </a:lnTo>
                    <a:lnTo>
                      <a:pt x="49" y="20"/>
                    </a:lnTo>
                    <a:lnTo>
                      <a:pt x="46" y="28"/>
                    </a:lnTo>
                    <a:lnTo>
                      <a:pt x="43" y="35"/>
                    </a:lnTo>
                    <a:lnTo>
                      <a:pt x="43" y="42"/>
                    </a:lnTo>
                    <a:lnTo>
                      <a:pt x="43" y="45"/>
                    </a:lnTo>
                    <a:lnTo>
                      <a:pt x="40" y="42"/>
                    </a:lnTo>
                    <a:lnTo>
                      <a:pt x="37" y="39"/>
                    </a:lnTo>
                    <a:lnTo>
                      <a:pt x="29" y="34"/>
                    </a:lnTo>
                    <a:lnTo>
                      <a:pt x="23" y="31"/>
                    </a:lnTo>
                    <a:lnTo>
                      <a:pt x="16" y="28"/>
                    </a:lnTo>
                    <a:lnTo>
                      <a:pt x="9" y="26"/>
                    </a:lnTo>
                    <a:lnTo>
                      <a:pt x="3" y="28"/>
                    </a:lnTo>
                    <a:lnTo>
                      <a:pt x="2" y="31"/>
                    </a:lnTo>
                    <a:lnTo>
                      <a:pt x="0" y="35"/>
                    </a:lnTo>
                    <a:lnTo>
                      <a:pt x="3" y="42"/>
                    </a:lnTo>
                    <a:lnTo>
                      <a:pt x="8" y="45"/>
                    </a:lnTo>
                    <a:lnTo>
                      <a:pt x="17" y="51"/>
                    </a:lnTo>
                    <a:lnTo>
                      <a:pt x="25" y="54"/>
                    </a:lnTo>
                    <a:lnTo>
                      <a:pt x="32" y="57"/>
                    </a:lnTo>
                    <a:lnTo>
                      <a:pt x="38" y="58"/>
                    </a:lnTo>
                    <a:lnTo>
                      <a:pt x="40" y="60"/>
                    </a:lnTo>
                    <a:lnTo>
                      <a:pt x="35" y="63"/>
                    </a:lnTo>
                    <a:lnTo>
                      <a:pt x="28" y="72"/>
                    </a:lnTo>
                    <a:lnTo>
                      <a:pt x="23" y="77"/>
                    </a:lnTo>
                    <a:lnTo>
                      <a:pt x="22" y="83"/>
                    </a:lnTo>
                    <a:lnTo>
                      <a:pt x="22" y="87"/>
                    </a:lnTo>
                    <a:lnTo>
                      <a:pt x="25" y="93"/>
                    </a:lnTo>
                    <a:lnTo>
                      <a:pt x="28" y="95"/>
                    </a:lnTo>
                    <a:lnTo>
                      <a:pt x="32" y="93"/>
                    </a:lnTo>
                    <a:lnTo>
                      <a:pt x="37" y="89"/>
                    </a:lnTo>
                    <a:lnTo>
                      <a:pt x="40" y="83"/>
                    </a:lnTo>
                    <a:lnTo>
                      <a:pt x="43" y="75"/>
                    </a:lnTo>
                    <a:lnTo>
                      <a:pt x="46" y="69"/>
                    </a:lnTo>
                    <a:lnTo>
                      <a:pt x="48" y="66"/>
                    </a:lnTo>
                    <a:lnTo>
                      <a:pt x="49" y="64"/>
                    </a:lnTo>
                    <a:lnTo>
                      <a:pt x="54" y="66"/>
                    </a:lnTo>
                    <a:lnTo>
                      <a:pt x="57" y="69"/>
                    </a:lnTo>
                    <a:lnTo>
                      <a:pt x="64" y="72"/>
                    </a:lnTo>
                    <a:lnTo>
                      <a:pt x="69" y="74"/>
                    </a:lnTo>
                    <a:lnTo>
                      <a:pt x="75" y="75"/>
                    </a:lnTo>
                    <a:lnTo>
                      <a:pt x="80" y="75"/>
                    </a:lnTo>
                    <a:lnTo>
                      <a:pt x="84" y="72"/>
                    </a:lnTo>
                    <a:lnTo>
                      <a:pt x="84" y="67"/>
                    </a:lnTo>
                    <a:lnTo>
                      <a:pt x="81" y="63"/>
                    </a:lnTo>
                    <a:lnTo>
                      <a:pt x="76" y="60"/>
                    </a:lnTo>
                    <a:lnTo>
                      <a:pt x="70" y="58"/>
                    </a:lnTo>
                    <a:lnTo>
                      <a:pt x="64" y="55"/>
                    </a:lnTo>
                    <a:lnTo>
                      <a:pt x="60" y="54"/>
                    </a:lnTo>
                    <a:lnTo>
                      <a:pt x="55" y="52"/>
                    </a:lnTo>
                    <a:lnTo>
                      <a:pt x="54" y="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4" name="Freeform 352"/>
              <p:cNvSpPr>
                <a:spLocks/>
              </p:cNvSpPr>
              <p:nvPr/>
            </p:nvSpPr>
            <p:spPr bwMode="auto">
              <a:xfrm>
                <a:off x="750" y="3532"/>
                <a:ext cx="45" cy="46"/>
              </a:xfrm>
              <a:custGeom>
                <a:avLst/>
                <a:gdLst>
                  <a:gd name="T0" fmla="*/ 26 w 90"/>
                  <a:gd name="T1" fmla="*/ 20 h 93"/>
                  <a:gd name="T2" fmla="*/ 23 w 90"/>
                  <a:gd name="T3" fmla="*/ 14 h 93"/>
                  <a:gd name="T4" fmla="*/ 18 w 90"/>
                  <a:gd name="T5" fmla="*/ 4 h 93"/>
                  <a:gd name="T6" fmla="*/ 11 w 90"/>
                  <a:gd name="T7" fmla="*/ 0 h 93"/>
                  <a:gd name="T8" fmla="*/ 5 w 90"/>
                  <a:gd name="T9" fmla="*/ 1 h 93"/>
                  <a:gd name="T10" fmla="*/ 6 w 90"/>
                  <a:gd name="T11" fmla="*/ 8 h 93"/>
                  <a:gd name="T12" fmla="*/ 13 w 90"/>
                  <a:gd name="T13" fmla="*/ 15 h 93"/>
                  <a:gd name="T14" fmla="*/ 19 w 90"/>
                  <a:gd name="T15" fmla="*/ 21 h 93"/>
                  <a:gd name="T16" fmla="*/ 19 w 90"/>
                  <a:gd name="T17" fmla="*/ 22 h 93"/>
                  <a:gd name="T18" fmla="*/ 13 w 90"/>
                  <a:gd name="T19" fmla="*/ 22 h 93"/>
                  <a:gd name="T20" fmla="*/ 5 w 90"/>
                  <a:gd name="T21" fmla="*/ 24 h 93"/>
                  <a:gd name="T22" fmla="*/ 0 w 90"/>
                  <a:gd name="T23" fmla="*/ 27 h 93"/>
                  <a:gd name="T24" fmla="*/ 1 w 90"/>
                  <a:gd name="T25" fmla="*/ 33 h 93"/>
                  <a:gd name="T26" fmla="*/ 8 w 90"/>
                  <a:gd name="T27" fmla="*/ 33 h 93"/>
                  <a:gd name="T28" fmla="*/ 17 w 90"/>
                  <a:gd name="T29" fmla="*/ 30 h 93"/>
                  <a:gd name="T30" fmla="*/ 23 w 90"/>
                  <a:gd name="T31" fmla="*/ 28 h 93"/>
                  <a:gd name="T32" fmla="*/ 24 w 90"/>
                  <a:gd name="T33" fmla="*/ 29 h 93"/>
                  <a:gd name="T34" fmla="*/ 23 w 90"/>
                  <a:gd name="T35" fmla="*/ 33 h 93"/>
                  <a:gd name="T36" fmla="*/ 24 w 90"/>
                  <a:gd name="T37" fmla="*/ 40 h 93"/>
                  <a:gd name="T38" fmla="*/ 26 w 90"/>
                  <a:gd name="T39" fmla="*/ 46 h 93"/>
                  <a:gd name="T40" fmla="*/ 31 w 90"/>
                  <a:gd name="T41" fmla="*/ 46 h 93"/>
                  <a:gd name="T42" fmla="*/ 33 w 90"/>
                  <a:gd name="T43" fmla="*/ 40 h 93"/>
                  <a:gd name="T44" fmla="*/ 31 w 90"/>
                  <a:gd name="T45" fmla="*/ 33 h 93"/>
                  <a:gd name="T46" fmla="*/ 29 w 90"/>
                  <a:gd name="T47" fmla="*/ 28 h 93"/>
                  <a:gd name="T48" fmla="*/ 29 w 90"/>
                  <a:gd name="T49" fmla="*/ 27 h 93"/>
                  <a:gd name="T50" fmla="*/ 34 w 90"/>
                  <a:gd name="T51" fmla="*/ 26 h 93"/>
                  <a:gd name="T52" fmla="*/ 40 w 90"/>
                  <a:gd name="T53" fmla="*/ 24 h 93"/>
                  <a:gd name="T54" fmla="*/ 44 w 90"/>
                  <a:gd name="T55" fmla="*/ 20 h 93"/>
                  <a:gd name="T56" fmla="*/ 43 w 90"/>
                  <a:gd name="T57" fmla="*/ 17 h 93"/>
                  <a:gd name="T58" fmla="*/ 38 w 90"/>
                  <a:gd name="T59" fmla="*/ 17 h 93"/>
                  <a:gd name="T60" fmla="*/ 33 w 90"/>
                  <a:gd name="T61" fmla="*/ 18 h 93"/>
                  <a:gd name="T62" fmla="*/ 27 w 90"/>
                  <a:gd name="T63" fmla="*/ 20 h 93"/>
                  <a:gd name="T64" fmla="*/ 27 w 90"/>
                  <a:gd name="T65" fmla="*/ 22 h 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0"/>
                  <a:gd name="T100" fmla="*/ 0 h 93"/>
                  <a:gd name="T101" fmla="*/ 90 w 90"/>
                  <a:gd name="T102" fmla="*/ 93 h 9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0" h="93">
                    <a:moveTo>
                      <a:pt x="54" y="45"/>
                    </a:moveTo>
                    <a:lnTo>
                      <a:pt x="53" y="41"/>
                    </a:lnTo>
                    <a:lnTo>
                      <a:pt x="51" y="35"/>
                    </a:lnTo>
                    <a:lnTo>
                      <a:pt x="45" y="28"/>
                    </a:lnTo>
                    <a:lnTo>
                      <a:pt x="41" y="20"/>
                    </a:lnTo>
                    <a:lnTo>
                      <a:pt x="35" y="9"/>
                    </a:lnTo>
                    <a:lnTo>
                      <a:pt x="27" y="3"/>
                    </a:lnTo>
                    <a:lnTo>
                      <a:pt x="21" y="0"/>
                    </a:lnTo>
                    <a:lnTo>
                      <a:pt x="13" y="0"/>
                    </a:lnTo>
                    <a:lnTo>
                      <a:pt x="9" y="3"/>
                    </a:lnTo>
                    <a:lnTo>
                      <a:pt x="9" y="9"/>
                    </a:lnTo>
                    <a:lnTo>
                      <a:pt x="12" y="16"/>
                    </a:lnTo>
                    <a:lnTo>
                      <a:pt x="19" y="23"/>
                    </a:lnTo>
                    <a:lnTo>
                      <a:pt x="26" y="31"/>
                    </a:lnTo>
                    <a:lnTo>
                      <a:pt x="33" y="37"/>
                    </a:lnTo>
                    <a:lnTo>
                      <a:pt x="38" y="43"/>
                    </a:lnTo>
                    <a:lnTo>
                      <a:pt x="41" y="45"/>
                    </a:lnTo>
                    <a:lnTo>
                      <a:pt x="38" y="45"/>
                    </a:lnTo>
                    <a:lnTo>
                      <a:pt x="33" y="45"/>
                    </a:lnTo>
                    <a:lnTo>
                      <a:pt x="26" y="45"/>
                    </a:lnTo>
                    <a:lnTo>
                      <a:pt x="18" y="48"/>
                    </a:lnTo>
                    <a:lnTo>
                      <a:pt x="10" y="48"/>
                    </a:lnTo>
                    <a:lnTo>
                      <a:pt x="3" y="51"/>
                    </a:lnTo>
                    <a:lnTo>
                      <a:pt x="0" y="55"/>
                    </a:lnTo>
                    <a:lnTo>
                      <a:pt x="0" y="61"/>
                    </a:lnTo>
                    <a:lnTo>
                      <a:pt x="3" y="66"/>
                    </a:lnTo>
                    <a:lnTo>
                      <a:pt x="10" y="67"/>
                    </a:lnTo>
                    <a:lnTo>
                      <a:pt x="16" y="66"/>
                    </a:lnTo>
                    <a:lnTo>
                      <a:pt x="26" y="66"/>
                    </a:lnTo>
                    <a:lnTo>
                      <a:pt x="33" y="61"/>
                    </a:lnTo>
                    <a:lnTo>
                      <a:pt x="41" y="58"/>
                    </a:lnTo>
                    <a:lnTo>
                      <a:pt x="47" y="57"/>
                    </a:lnTo>
                    <a:lnTo>
                      <a:pt x="48" y="57"/>
                    </a:lnTo>
                    <a:lnTo>
                      <a:pt x="48" y="58"/>
                    </a:lnTo>
                    <a:lnTo>
                      <a:pt x="48" y="61"/>
                    </a:lnTo>
                    <a:lnTo>
                      <a:pt x="47" y="67"/>
                    </a:lnTo>
                    <a:lnTo>
                      <a:pt x="48" y="75"/>
                    </a:lnTo>
                    <a:lnTo>
                      <a:pt x="48" y="81"/>
                    </a:lnTo>
                    <a:lnTo>
                      <a:pt x="50" y="87"/>
                    </a:lnTo>
                    <a:lnTo>
                      <a:pt x="53" y="92"/>
                    </a:lnTo>
                    <a:lnTo>
                      <a:pt x="59" y="93"/>
                    </a:lnTo>
                    <a:lnTo>
                      <a:pt x="62" y="92"/>
                    </a:lnTo>
                    <a:lnTo>
                      <a:pt x="65" y="87"/>
                    </a:lnTo>
                    <a:lnTo>
                      <a:pt x="65" y="81"/>
                    </a:lnTo>
                    <a:lnTo>
                      <a:pt x="65" y="75"/>
                    </a:lnTo>
                    <a:lnTo>
                      <a:pt x="62" y="67"/>
                    </a:lnTo>
                    <a:lnTo>
                      <a:pt x="61" y="61"/>
                    </a:lnTo>
                    <a:lnTo>
                      <a:pt x="59" y="57"/>
                    </a:lnTo>
                    <a:lnTo>
                      <a:pt x="59" y="55"/>
                    </a:lnTo>
                    <a:lnTo>
                      <a:pt x="62" y="55"/>
                    </a:lnTo>
                    <a:lnTo>
                      <a:pt x="68" y="52"/>
                    </a:lnTo>
                    <a:lnTo>
                      <a:pt x="74" y="51"/>
                    </a:lnTo>
                    <a:lnTo>
                      <a:pt x="79" y="48"/>
                    </a:lnTo>
                    <a:lnTo>
                      <a:pt x="85" y="46"/>
                    </a:lnTo>
                    <a:lnTo>
                      <a:pt x="88" y="41"/>
                    </a:lnTo>
                    <a:lnTo>
                      <a:pt x="90" y="38"/>
                    </a:lnTo>
                    <a:lnTo>
                      <a:pt x="86" y="34"/>
                    </a:lnTo>
                    <a:lnTo>
                      <a:pt x="82" y="34"/>
                    </a:lnTo>
                    <a:lnTo>
                      <a:pt x="76" y="34"/>
                    </a:lnTo>
                    <a:lnTo>
                      <a:pt x="71" y="37"/>
                    </a:lnTo>
                    <a:lnTo>
                      <a:pt x="65" y="37"/>
                    </a:lnTo>
                    <a:lnTo>
                      <a:pt x="59" y="41"/>
                    </a:lnTo>
                    <a:lnTo>
                      <a:pt x="54" y="41"/>
                    </a:lnTo>
                    <a:lnTo>
                      <a:pt x="54" y="45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5" name="Freeform 353"/>
              <p:cNvSpPr>
                <a:spLocks/>
              </p:cNvSpPr>
              <p:nvPr/>
            </p:nvSpPr>
            <p:spPr bwMode="auto">
              <a:xfrm>
                <a:off x="635" y="3580"/>
                <a:ext cx="41" cy="47"/>
              </a:xfrm>
              <a:custGeom>
                <a:avLst/>
                <a:gdLst>
                  <a:gd name="T0" fmla="*/ 27 w 82"/>
                  <a:gd name="T1" fmla="*/ 26 h 95"/>
                  <a:gd name="T2" fmla="*/ 27 w 82"/>
                  <a:gd name="T3" fmla="*/ 25 h 95"/>
                  <a:gd name="T4" fmla="*/ 29 w 82"/>
                  <a:gd name="T5" fmla="*/ 22 h 95"/>
                  <a:gd name="T6" fmla="*/ 31 w 82"/>
                  <a:gd name="T7" fmla="*/ 19 h 95"/>
                  <a:gd name="T8" fmla="*/ 34 w 82"/>
                  <a:gd name="T9" fmla="*/ 15 h 95"/>
                  <a:gd name="T10" fmla="*/ 36 w 82"/>
                  <a:gd name="T11" fmla="*/ 11 h 95"/>
                  <a:gd name="T12" fmla="*/ 37 w 82"/>
                  <a:gd name="T13" fmla="*/ 7 h 95"/>
                  <a:gd name="T14" fmla="*/ 37 w 82"/>
                  <a:gd name="T15" fmla="*/ 3 h 95"/>
                  <a:gd name="T16" fmla="*/ 34 w 82"/>
                  <a:gd name="T17" fmla="*/ 1 h 95"/>
                  <a:gd name="T18" fmla="*/ 31 w 82"/>
                  <a:gd name="T19" fmla="*/ 0 h 95"/>
                  <a:gd name="T20" fmla="*/ 28 w 82"/>
                  <a:gd name="T21" fmla="*/ 1 h 95"/>
                  <a:gd name="T22" fmla="*/ 25 w 82"/>
                  <a:gd name="T23" fmla="*/ 4 h 95"/>
                  <a:gd name="T24" fmla="*/ 24 w 82"/>
                  <a:gd name="T25" fmla="*/ 9 h 95"/>
                  <a:gd name="T26" fmla="*/ 22 w 82"/>
                  <a:gd name="T27" fmla="*/ 14 h 95"/>
                  <a:gd name="T28" fmla="*/ 22 w 82"/>
                  <a:gd name="T29" fmla="*/ 17 h 95"/>
                  <a:gd name="T30" fmla="*/ 21 w 82"/>
                  <a:gd name="T31" fmla="*/ 20 h 95"/>
                  <a:gd name="T32" fmla="*/ 21 w 82"/>
                  <a:gd name="T33" fmla="*/ 22 h 95"/>
                  <a:gd name="T34" fmla="*/ 21 w 82"/>
                  <a:gd name="T35" fmla="*/ 20 h 95"/>
                  <a:gd name="T36" fmla="*/ 18 w 82"/>
                  <a:gd name="T37" fmla="*/ 19 h 95"/>
                  <a:gd name="T38" fmla="*/ 15 w 82"/>
                  <a:gd name="T39" fmla="*/ 17 h 95"/>
                  <a:gd name="T40" fmla="*/ 12 w 82"/>
                  <a:gd name="T41" fmla="*/ 15 h 95"/>
                  <a:gd name="T42" fmla="*/ 7 w 82"/>
                  <a:gd name="T43" fmla="*/ 14 h 95"/>
                  <a:gd name="T44" fmla="*/ 5 w 82"/>
                  <a:gd name="T45" fmla="*/ 13 h 95"/>
                  <a:gd name="T46" fmla="*/ 1 w 82"/>
                  <a:gd name="T47" fmla="*/ 13 h 95"/>
                  <a:gd name="T48" fmla="*/ 0 w 82"/>
                  <a:gd name="T49" fmla="*/ 15 h 95"/>
                  <a:gd name="T50" fmla="*/ 0 w 82"/>
                  <a:gd name="T51" fmla="*/ 17 h 95"/>
                  <a:gd name="T52" fmla="*/ 1 w 82"/>
                  <a:gd name="T53" fmla="*/ 20 h 95"/>
                  <a:gd name="T54" fmla="*/ 5 w 82"/>
                  <a:gd name="T55" fmla="*/ 22 h 95"/>
                  <a:gd name="T56" fmla="*/ 9 w 82"/>
                  <a:gd name="T57" fmla="*/ 25 h 95"/>
                  <a:gd name="T58" fmla="*/ 12 w 82"/>
                  <a:gd name="T59" fmla="*/ 26 h 95"/>
                  <a:gd name="T60" fmla="*/ 16 w 82"/>
                  <a:gd name="T61" fmla="*/ 27 h 95"/>
                  <a:gd name="T62" fmla="*/ 19 w 82"/>
                  <a:gd name="T63" fmla="*/ 29 h 95"/>
                  <a:gd name="T64" fmla="*/ 21 w 82"/>
                  <a:gd name="T65" fmla="*/ 29 h 95"/>
                  <a:gd name="T66" fmla="*/ 18 w 82"/>
                  <a:gd name="T67" fmla="*/ 31 h 95"/>
                  <a:gd name="T68" fmla="*/ 13 w 82"/>
                  <a:gd name="T69" fmla="*/ 36 h 95"/>
                  <a:gd name="T70" fmla="*/ 11 w 82"/>
                  <a:gd name="T71" fmla="*/ 38 h 95"/>
                  <a:gd name="T72" fmla="*/ 10 w 82"/>
                  <a:gd name="T73" fmla="*/ 41 h 95"/>
                  <a:gd name="T74" fmla="*/ 10 w 82"/>
                  <a:gd name="T75" fmla="*/ 43 h 95"/>
                  <a:gd name="T76" fmla="*/ 12 w 82"/>
                  <a:gd name="T77" fmla="*/ 46 h 95"/>
                  <a:gd name="T78" fmla="*/ 13 w 82"/>
                  <a:gd name="T79" fmla="*/ 47 h 95"/>
                  <a:gd name="T80" fmla="*/ 16 w 82"/>
                  <a:gd name="T81" fmla="*/ 46 h 95"/>
                  <a:gd name="T82" fmla="*/ 18 w 82"/>
                  <a:gd name="T83" fmla="*/ 44 h 95"/>
                  <a:gd name="T84" fmla="*/ 21 w 82"/>
                  <a:gd name="T85" fmla="*/ 41 h 95"/>
                  <a:gd name="T86" fmla="*/ 21 w 82"/>
                  <a:gd name="T87" fmla="*/ 38 h 95"/>
                  <a:gd name="T88" fmla="*/ 22 w 82"/>
                  <a:gd name="T89" fmla="*/ 34 h 95"/>
                  <a:gd name="T90" fmla="*/ 24 w 82"/>
                  <a:gd name="T91" fmla="*/ 33 h 95"/>
                  <a:gd name="T92" fmla="*/ 24 w 82"/>
                  <a:gd name="T93" fmla="*/ 32 h 95"/>
                  <a:gd name="T94" fmla="*/ 25 w 82"/>
                  <a:gd name="T95" fmla="*/ 33 h 95"/>
                  <a:gd name="T96" fmla="*/ 31 w 82"/>
                  <a:gd name="T97" fmla="*/ 36 h 95"/>
                  <a:gd name="T98" fmla="*/ 34 w 82"/>
                  <a:gd name="T99" fmla="*/ 36 h 95"/>
                  <a:gd name="T100" fmla="*/ 37 w 82"/>
                  <a:gd name="T101" fmla="*/ 37 h 95"/>
                  <a:gd name="T102" fmla="*/ 39 w 82"/>
                  <a:gd name="T103" fmla="*/ 36 h 95"/>
                  <a:gd name="T104" fmla="*/ 41 w 82"/>
                  <a:gd name="T105" fmla="*/ 36 h 95"/>
                  <a:gd name="T106" fmla="*/ 40 w 82"/>
                  <a:gd name="T107" fmla="*/ 31 h 95"/>
                  <a:gd name="T108" fmla="*/ 35 w 82"/>
                  <a:gd name="T109" fmla="*/ 28 h 95"/>
                  <a:gd name="T110" fmla="*/ 32 w 82"/>
                  <a:gd name="T111" fmla="*/ 27 h 95"/>
                  <a:gd name="T112" fmla="*/ 29 w 82"/>
                  <a:gd name="T113" fmla="*/ 26 h 95"/>
                  <a:gd name="T114" fmla="*/ 27 w 82"/>
                  <a:gd name="T115" fmla="*/ 26 h 95"/>
                  <a:gd name="T116" fmla="*/ 27 w 82"/>
                  <a:gd name="T117" fmla="*/ 26 h 95"/>
                  <a:gd name="T118" fmla="*/ 27 w 82"/>
                  <a:gd name="T119" fmla="*/ 26 h 9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2"/>
                  <a:gd name="T181" fmla="*/ 0 h 95"/>
                  <a:gd name="T182" fmla="*/ 82 w 82"/>
                  <a:gd name="T183" fmla="*/ 95 h 9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2" h="95">
                    <a:moveTo>
                      <a:pt x="54" y="52"/>
                    </a:moveTo>
                    <a:lnTo>
                      <a:pt x="54" y="51"/>
                    </a:lnTo>
                    <a:lnTo>
                      <a:pt x="59" y="44"/>
                    </a:lnTo>
                    <a:lnTo>
                      <a:pt x="62" y="38"/>
                    </a:lnTo>
                    <a:lnTo>
                      <a:pt x="68" y="31"/>
                    </a:lnTo>
                    <a:lnTo>
                      <a:pt x="71" y="22"/>
                    </a:lnTo>
                    <a:lnTo>
                      <a:pt x="73" y="14"/>
                    </a:lnTo>
                    <a:lnTo>
                      <a:pt x="73" y="6"/>
                    </a:lnTo>
                    <a:lnTo>
                      <a:pt x="68" y="3"/>
                    </a:lnTo>
                    <a:lnTo>
                      <a:pt x="62" y="0"/>
                    </a:lnTo>
                    <a:lnTo>
                      <a:pt x="56" y="3"/>
                    </a:lnTo>
                    <a:lnTo>
                      <a:pt x="51" y="9"/>
                    </a:lnTo>
                    <a:lnTo>
                      <a:pt x="48" y="19"/>
                    </a:lnTo>
                    <a:lnTo>
                      <a:pt x="45" y="28"/>
                    </a:lnTo>
                    <a:lnTo>
                      <a:pt x="44" y="35"/>
                    </a:lnTo>
                    <a:lnTo>
                      <a:pt x="42" y="41"/>
                    </a:lnTo>
                    <a:lnTo>
                      <a:pt x="42" y="44"/>
                    </a:lnTo>
                    <a:lnTo>
                      <a:pt x="41" y="41"/>
                    </a:lnTo>
                    <a:lnTo>
                      <a:pt x="36" y="38"/>
                    </a:lnTo>
                    <a:lnTo>
                      <a:pt x="30" y="34"/>
                    </a:lnTo>
                    <a:lnTo>
                      <a:pt x="24" y="31"/>
                    </a:lnTo>
                    <a:lnTo>
                      <a:pt x="15" y="28"/>
                    </a:lnTo>
                    <a:lnTo>
                      <a:pt x="9" y="26"/>
                    </a:lnTo>
                    <a:lnTo>
                      <a:pt x="3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9" y="44"/>
                    </a:lnTo>
                    <a:lnTo>
                      <a:pt x="18" y="51"/>
                    </a:lnTo>
                    <a:lnTo>
                      <a:pt x="24" y="52"/>
                    </a:lnTo>
                    <a:lnTo>
                      <a:pt x="32" y="55"/>
                    </a:lnTo>
                    <a:lnTo>
                      <a:pt x="38" y="58"/>
                    </a:lnTo>
                    <a:lnTo>
                      <a:pt x="41" y="58"/>
                    </a:lnTo>
                    <a:lnTo>
                      <a:pt x="35" y="63"/>
                    </a:lnTo>
                    <a:lnTo>
                      <a:pt x="27" y="72"/>
                    </a:lnTo>
                    <a:lnTo>
                      <a:pt x="23" y="76"/>
                    </a:lnTo>
                    <a:lnTo>
                      <a:pt x="21" y="83"/>
                    </a:lnTo>
                    <a:lnTo>
                      <a:pt x="21" y="87"/>
                    </a:lnTo>
                    <a:lnTo>
                      <a:pt x="24" y="93"/>
                    </a:lnTo>
                    <a:lnTo>
                      <a:pt x="27" y="95"/>
                    </a:lnTo>
                    <a:lnTo>
                      <a:pt x="32" y="93"/>
                    </a:lnTo>
                    <a:lnTo>
                      <a:pt x="35" y="89"/>
                    </a:lnTo>
                    <a:lnTo>
                      <a:pt x="41" y="83"/>
                    </a:lnTo>
                    <a:lnTo>
                      <a:pt x="42" y="76"/>
                    </a:lnTo>
                    <a:lnTo>
                      <a:pt x="45" y="69"/>
                    </a:lnTo>
                    <a:lnTo>
                      <a:pt x="48" y="66"/>
                    </a:lnTo>
                    <a:lnTo>
                      <a:pt x="48" y="64"/>
                    </a:lnTo>
                    <a:lnTo>
                      <a:pt x="51" y="66"/>
                    </a:lnTo>
                    <a:lnTo>
                      <a:pt x="62" y="72"/>
                    </a:lnTo>
                    <a:lnTo>
                      <a:pt x="68" y="72"/>
                    </a:lnTo>
                    <a:lnTo>
                      <a:pt x="73" y="75"/>
                    </a:lnTo>
                    <a:lnTo>
                      <a:pt x="77" y="73"/>
                    </a:lnTo>
                    <a:lnTo>
                      <a:pt x="82" y="72"/>
                    </a:lnTo>
                    <a:lnTo>
                      <a:pt x="79" y="63"/>
                    </a:lnTo>
                    <a:lnTo>
                      <a:pt x="70" y="57"/>
                    </a:lnTo>
                    <a:lnTo>
                      <a:pt x="64" y="54"/>
                    </a:lnTo>
                    <a:lnTo>
                      <a:pt x="59" y="52"/>
                    </a:lnTo>
                    <a:lnTo>
                      <a:pt x="54" y="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6" name="Freeform 354"/>
              <p:cNvSpPr>
                <a:spLocks/>
              </p:cNvSpPr>
              <p:nvPr/>
            </p:nvSpPr>
            <p:spPr bwMode="auto">
              <a:xfrm>
                <a:off x="673" y="3693"/>
                <a:ext cx="45" cy="47"/>
              </a:xfrm>
              <a:custGeom>
                <a:avLst/>
                <a:gdLst>
                  <a:gd name="T0" fmla="*/ 26 w 90"/>
                  <a:gd name="T1" fmla="*/ 20 h 93"/>
                  <a:gd name="T2" fmla="*/ 23 w 90"/>
                  <a:gd name="T3" fmla="*/ 14 h 93"/>
                  <a:gd name="T4" fmla="*/ 17 w 90"/>
                  <a:gd name="T5" fmla="*/ 6 h 93"/>
                  <a:gd name="T6" fmla="*/ 10 w 90"/>
                  <a:gd name="T7" fmla="*/ 0 h 93"/>
                  <a:gd name="T8" fmla="*/ 5 w 90"/>
                  <a:gd name="T9" fmla="*/ 2 h 93"/>
                  <a:gd name="T10" fmla="*/ 6 w 90"/>
                  <a:gd name="T11" fmla="*/ 7 h 93"/>
                  <a:gd name="T12" fmla="*/ 13 w 90"/>
                  <a:gd name="T13" fmla="*/ 15 h 93"/>
                  <a:gd name="T14" fmla="*/ 19 w 90"/>
                  <a:gd name="T15" fmla="*/ 21 h 93"/>
                  <a:gd name="T16" fmla="*/ 19 w 90"/>
                  <a:gd name="T17" fmla="*/ 22 h 93"/>
                  <a:gd name="T18" fmla="*/ 13 w 90"/>
                  <a:gd name="T19" fmla="*/ 22 h 93"/>
                  <a:gd name="T20" fmla="*/ 5 w 90"/>
                  <a:gd name="T21" fmla="*/ 24 h 93"/>
                  <a:gd name="T22" fmla="*/ 0 w 90"/>
                  <a:gd name="T23" fmla="*/ 28 h 93"/>
                  <a:gd name="T24" fmla="*/ 1 w 90"/>
                  <a:gd name="T25" fmla="*/ 33 h 93"/>
                  <a:gd name="T26" fmla="*/ 9 w 90"/>
                  <a:gd name="T27" fmla="*/ 33 h 93"/>
                  <a:gd name="T28" fmla="*/ 17 w 90"/>
                  <a:gd name="T29" fmla="*/ 30 h 93"/>
                  <a:gd name="T30" fmla="*/ 23 w 90"/>
                  <a:gd name="T31" fmla="*/ 28 h 93"/>
                  <a:gd name="T32" fmla="*/ 24 w 90"/>
                  <a:gd name="T33" fmla="*/ 28 h 93"/>
                  <a:gd name="T34" fmla="*/ 23 w 90"/>
                  <a:gd name="T35" fmla="*/ 33 h 93"/>
                  <a:gd name="T36" fmla="*/ 23 w 90"/>
                  <a:gd name="T37" fmla="*/ 40 h 93"/>
                  <a:gd name="T38" fmla="*/ 26 w 90"/>
                  <a:gd name="T39" fmla="*/ 45 h 93"/>
                  <a:gd name="T40" fmla="*/ 31 w 90"/>
                  <a:gd name="T41" fmla="*/ 45 h 93"/>
                  <a:gd name="T42" fmla="*/ 33 w 90"/>
                  <a:gd name="T43" fmla="*/ 40 h 93"/>
                  <a:gd name="T44" fmla="*/ 31 w 90"/>
                  <a:gd name="T45" fmla="*/ 33 h 93"/>
                  <a:gd name="T46" fmla="*/ 29 w 90"/>
                  <a:gd name="T47" fmla="*/ 28 h 93"/>
                  <a:gd name="T48" fmla="*/ 29 w 90"/>
                  <a:gd name="T49" fmla="*/ 27 h 93"/>
                  <a:gd name="T50" fmla="*/ 34 w 90"/>
                  <a:gd name="T51" fmla="*/ 26 h 93"/>
                  <a:gd name="T52" fmla="*/ 40 w 90"/>
                  <a:gd name="T53" fmla="*/ 25 h 93"/>
                  <a:gd name="T54" fmla="*/ 44 w 90"/>
                  <a:gd name="T55" fmla="*/ 21 h 93"/>
                  <a:gd name="T56" fmla="*/ 44 w 90"/>
                  <a:gd name="T57" fmla="*/ 17 h 93"/>
                  <a:gd name="T58" fmla="*/ 38 w 90"/>
                  <a:gd name="T59" fmla="*/ 16 h 93"/>
                  <a:gd name="T60" fmla="*/ 33 w 90"/>
                  <a:gd name="T61" fmla="*/ 19 h 93"/>
                  <a:gd name="T62" fmla="*/ 27 w 90"/>
                  <a:gd name="T63" fmla="*/ 21 h 93"/>
                  <a:gd name="T64" fmla="*/ 27 w 90"/>
                  <a:gd name="T65" fmla="*/ 22 h 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90"/>
                  <a:gd name="T100" fmla="*/ 0 h 93"/>
                  <a:gd name="T101" fmla="*/ 90 w 90"/>
                  <a:gd name="T102" fmla="*/ 93 h 9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90" h="93">
                    <a:moveTo>
                      <a:pt x="55" y="43"/>
                    </a:moveTo>
                    <a:lnTo>
                      <a:pt x="53" y="40"/>
                    </a:lnTo>
                    <a:lnTo>
                      <a:pt x="52" y="35"/>
                    </a:lnTo>
                    <a:lnTo>
                      <a:pt x="47" y="28"/>
                    </a:lnTo>
                    <a:lnTo>
                      <a:pt x="41" y="20"/>
                    </a:lnTo>
                    <a:lnTo>
                      <a:pt x="33" y="11"/>
                    </a:lnTo>
                    <a:lnTo>
                      <a:pt x="27" y="3"/>
                    </a:lnTo>
                    <a:lnTo>
                      <a:pt x="20" y="0"/>
                    </a:lnTo>
                    <a:lnTo>
                      <a:pt x="14" y="0"/>
                    </a:lnTo>
                    <a:lnTo>
                      <a:pt x="9" y="3"/>
                    </a:lnTo>
                    <a:lnTo>
                      <a:pt x="9" y="8"/>
                    </a:lnTo>
                    <a:lnTo>
                      <a:pt x="12" y="14"/>
                    </a:lnTo>
                    <a:lnTo>
                      <a:pt x="20" y="23"/>
                    </a:lnTo>
                    <a:lnTo>
                      <a:pt x="26" y="29"/>
                    </a:lnTo>
                    <a:lnTo>
                      <a:pt x="33" y="35"/>
                    </a:lnTo>
                    <a:lnTo>
                      <a:pt x="38" y="41"/>
                    </a:lnTo>
                    <a:lnTo>
                      <a:pt x="41" y="43"/>
                    </a:lnTo>
                    <a:lnTo>
                      <a:pt x="38" y="43"/>
                    </a:lnTo>
                    <a:lnTo>
                      <a:pt x="33" y="43"/>
                    </a:lnTo>
                    <a:lnTo>
                      <a:pt x="26" y="43"/>
                    </a:lnTo>
                    <a:lnTo>
                      <a:pt x="18" y="46"/>
                    </a:lnTo>
                    <a:lnTo>
                      <a:pt x="10" y="47"/>
                    </a:lnTo>
                    <a:lnTo>
                      <a:pt x="4" y="52"/>
                    </a:lnTo>
                    <a:lnTo>
                      <a:pt x="0" y="55"/>
                    </a:lnTo>
                    <a:lnTo>
                      <a:pt x="0" y="63"/>
                    </a:lnTo>
                    <a:lnTo>
                      <a:pt x="3" y="66"/>
                    </a:lnTo>
                    <a:lnTo>
                      <a:pt x="10" y="66"/>
                    </a:lnTo>
                    <a:lnTo>
                      <a:pt x="17" y="66"/>
                    </a:lnTo>
                    <a:lnTo>
                      <a:pt x="26" y="64"/>
                    </a:lnTo>
                    <a:lnTo>
                      <a:pt x="33" y="60"/>
                    </a:lnTo>
                    <a:lnTo>
                      <a:pt x="41" y="58"/>
                    </a:lnTo>
                    <a:lnTo>
                      <a:pt x="47" y="55"/>
                    </a:lnTo>
                    <a:lnTo>
                      <a:pt x="49" y="55"/>
                    </a:lnTo>
                    <a:lnTo>
                      <a:pt x="49" y="60"/>
                    </a:lnTo>
                    <a:lnTo>
                      <a:pt x="47" y="66"/>
                    </a:lnTo>
                    <a:lnTo>
                      <a:pt x="47" y="73"/>
                    </a:lnTo>
                    <a:lnTo>
                      <a:pt x="47" y="79"/>
                    </a:lnTo>
                    <a:lnTo>
                      <a:pt x="49" y="86"/>
                    </a:lnTo>
                    <a:lnTo>
                      <a:pt x="52" y="90"/>
                    </a:lnTo>
                    <a:lnTo>
                      <a:pt x="58" y="93"/>
                    </a:lnTo>
                    <a:lnTo>
                      <a:pt x="62" y="90"/>
                    </a:lnTo>
                    <a:lnTo>
                      <a:pt x="65" y="87"/>
                    </a:lnTo>
                    <a:lnTo>
                      <a:pt x="65" y="79"/>
                    </a:lnTo>
                    <a:lnTo>
                      <a:pt x="65" y="73"/>
                    </a:lnTo>
                    <a:lnTo>
                      <a:pt x="62" y="66"/>
                    </a:lnTo>
                    <a:lnTo>
                      <a:pt x="61" y="60"/>
                    </a:lnTo>
                    <a:lnTo>
                      <a:pt x="58" y="55"/>
                    </a:lnTo>
                    <a:lnTo>
                      <a:pt x="59" y="54"/>
                    </a:lnTo>
                    <a:lnTo>
                      <a:pt x="62" y="54"/>
                    </a:lnTo>
                    <a:lnTo>
                      <a:pt x="68" y="52"/>
                    </a:lnTo>
                    <a:lnTo>
                      <a:pt x="74" y="52"/>
                    </a:lnTo>
                    <a:lnTo>
                      <a:pt x="79" y="49"/>
                    </a:lnTo>
                    <a:lnTo>
                      <a:pt x="85" y="46"/>
                    </a:lnTo>
                    <a:lnTo>
                      <a:pt x="88" y="41"/>
                    </a:lnTo>
                    <a:lnTo>
                      <a:pt x="90" y="38"/>
                    </a:lnTo>
                    <a:lnTo>
                      <a:pt x="87" y="34"/>
                    </a:lnTo>
                    <a:lnTo>
                      <a:pt x="82" y="32"/>
                    </a:lnTo>
                    <a:lnTo>
                      <a:pt x="76" y="32"/>
                    </a:lnTo>
                    <a:lnTo>
                      <a:pt x="71" y="35"/>
                    </a:lnTo>
                    <a:lnTo>
                      <a:pt x="65" y="37"/>
                    </a:lnTo>
                    <a:lnTo>
                      <a:pt x="59" y="40"/>
                    </a:lnTo>
                    <a:lnTo>
                      <a:pt x="55" y="41"/>
                    </a:lnTo>
                    <a:lnTo>
                      <a:pt x="55" y="43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7" name="Freeform 355"/>
              <p:cNvSpPr>
                <a:spLocks/>
              </p:cNvSpPr>
              <p:nvPr/>
            </p:nvSpPr>
            <p:spPr bwMode="auto">
              <a:xfrm>
                <a:off x="790" y="3696"/>
                <a:ext cx="42" cy="47"/>
              </a:xfrm>
              <a:custGeom>
                <a:avLst/>
                <a:gdLst>
                  <a:gd name="T0" fmla="*/ 26 w 84"/>
                  <a:gd name="T1" fmla="*/ 26 h 95"/>
                  <a:gd name="T2" fmla="*/ 27 w 84"/>
                  <a:gd name="T3" fmla="*/ 24 h 95"/>
                  <a:gd name="T4" fmla="*/ 29 w 84"/>
                  <a:gd name="T5" fmla="*/ 22 h 95"/>
                  <a:gd name="T6" fmla="*/ 31 w 84"/>
                  <a:gd name="T7" fmla="*/ 18 h 95"/>
                  <a:gd name="T8" fmla="*/ 34 w 84"/>
                  <a:gd name="T9" fmla="*/ 14 h 95"/>
                  <a:gd name="T10" fmla="*/ 36 w 84"/>
                  <a:gd name="T11" fmla="*/ 10 h 95"/>
                  <a:gd name="T12" fmla="*/ 37 w 84"/>
                  <a:gd name="T13" fmla="*/ 6 h 95"/>
                  <a:gd name="T14" fmla="*/ 37 w 84"/>
                  <a:gd name="T15" fmla="*/ 2 h 95"/>
                  <a:gd name="T16" fmla="*/ 35 w 84"/>
                  <a:gd name="T17" fmla="*/ 1 h 95"/>
                  <a:gd name="T18" fmla="*/ 31 w 84"/>
                  <a:gd name="T19" fmla="*/ 0 h 95"/>
                  <a:gd name="T20" fmla="*/ 29 w 84"/>
                  <a:gd name="T21" fmla="*/ 2 h 95"/>
                  <a:gd name="T22" fmla="*/ 26 w 84"/>
                  <a:gd name="T23" fmla="*/ 5 h 95"/>
                  <a:gd name="T24" fmla="*/ 25 w 84"/>
                  <a:gd name="T25" fmla="*/ 9 h 95"/>
                  <a:gd name="T26" fmla="*/ 23 w 84"/>
                  <a:gd name="T27" fmla="*/ 14 h 95"/>
                  <a:gd name="T28" fmla="*/ 22 w 84"/>
                  <a:gd name="T29" fmla="*/ 17 h 95"/>
                  <a:gd name="T30" fmla="*/ 22 w 84"/>
                  <a:gd name="T31" fmla="*/ 20 h 95"/>
                  <a:gd name="T32" fmla="*/ 22 w 84"/>
                  <a:gd name="T33" fmla="*/ 22 h 95"/>
                  <a:gd name="T34" fmla="*/ 21 w 84"/>
                  <a:gd name="T35" fmla="*/ 21 h 95"/>
                  <a:gd name="T36" fmla="*/ 19 w 84"/>
                  <a:gd name="T37" fmla="*/ 19 h 95"/>
                  <a:gd name="T38" fmla="*/ 15 w 84"/>
                  <a:gd name="T39" fmla="*/ 17 h 95"/>
                  <a:gd name="T40" fmla="*/ 12 w 84"/>
                  <a:gd name="T41" fmla="*/ 16 h 95"/>
                  <a:gd name="T42" fmla="*/ 9 w 84"/>
                  <a:gd name="T43" fmla="*/ 14 h 95"/>
                  <a:gd name="T44" fmla="*/ 5 w 84"/>
                  <a:gd name="T45" fmla="*/ 13 h 95"/>
                  <a:gd name="T46" fmla="*/ 1 w 84"/>
                  <a:gd name="T47" fmla="*/ 13 h 95"/>
                  <a:gd name="T48" fmla="*/ 0 w 84"/>
                  <a:gd name="T49" fmla="*/ 15 h 95"/>
                  <a:gd name="T50" fmla="*/ 0 w 84"/>
                  <a:gd name="T51" fmla="*/ 17 h 95"/>
                  <a:gd name="T52" fmla="*/ 1 w 84"/>
                  <a:gd name="T53" fmla="*/ 20 h 95"/>
                  <a:gd name="T54" fmla="*/ 5 w 84"/>
                  <a:gd name="T55" fmla="*/ 22 h 95"/>
                  <a:gd name="T56" fmla="*/ 9 w 84"/>
                  <a:gd name="T57" fmla="*/ 24 h 95"/>
                  <a:gd name="T58" fmla="*/ 13 w 84"/>
                  <a:gd name="T59" fmla="*/ 25 h 95"/>
                  <a:gd name="T60" fmla="*/ 17 w 84"/>
                  <a:gd name="T61" fmla="*/ 27 h 95"/>
                  <a:gd name="T62" fmla="*/ 19 w 84"/>
                  <a:gd name="T63" fmla="*/ 28 h 95"/>
                  <a:gd name="T64" fmla="*/ 21 w 84"/>
                  <a:gd name="T65" fmla="*/ 28 h 95"/>
                  <a:gd name="T66" fmla="*/ 18 w 84"/>
                  <a:gd name="T67" fmla="*/ 30 h 95"/>
                  <a:gd name="T68" fmla="*/ 14 w 84"/>
                  <a:gd name="T69" fmla="*/ 35 h 95"/>
                  <a:gd name="T70" fmla="*/ 12 w 84"/>
                  <a:gd name="T71" fmla="*/ 38 h 95"/>
                  <a:gd name="T72" fmla="*/ 11 w 84"/>
                  <a:gd name="T73" fmla="*/ 41 h 95"/>
                  <a:gd name="T74" fmla="*/ 11 w 84"/>
                  <a:gd name="T75" fmla="*/ 43 h 95"/>
                  <a:gd name="T76" fmla="*/ 13 w 84"/>
                  <a:gd name="T77" fmla="*/ 47 h 95"/>
                  <a:gd name="T78" fmla="*/ 14 w 84"/>
                  <a:gd name="T79" fmla="*/ 47 h 95"/>
                  <a:gd name="T80" fmla="*/ 17 w 84"/>
                  <a:gd name="T81" fmla="*/ 46 h 95"/>
                  <a:gd name="T82" fmla="*/ 19 w 84"/>
                  <a:gd name="T83" fmla="*/ 43 h 95"/>
                  <a:gd name="T84" fmla="*/ 21 w 84"/>
                  <a:gd name="T85" fmla="*/ 41 h 95"/>
                  <a:gd name="T86" fmla="*/ 22 w 84"/>
                  <a:gd name="T87" fmla="*/ 37 h 95"/>
                  <a:gd name="T88" fmla="*/ 23 w 84"/>
                  <a:gd name="T89" fmla="*/ 35 h 95"/>
                  <a:gd name="T90" fmla="*/ 24 w 84"/>
                  <a:gd name="T91" fmla="*/ 32 h 95"/>
                  <a:gd name="T92" fmla="*/ 25 w 84"/>
                  <a:gd name="T93" fmla="*/ 31 h 95"/>
                  <a:gd name="T94" fmla="*/ 26 w 84"/>
                  <a:gd name="T95" fmla="*/ 33 h 95"/>
                  <a:gd name="T96" fmla="*/ 32 w 84"/>
                  <a:gd name="T97" fmla="*/ 35 h 95"/>
                  <a:gd name="T98" fmla="*/ 34 w 84"/>
                  <a:gd name="T99" fmla="*/ 36 h 95"/>
                  <a:gd name="T100" fmla="*/ 37 w 84"/>
                  <a:gd name="T101" fmla="*/ 36 h 95"/>
                  <a:gd name="T102" fmla="*/ 40 w 84"/>
                  <a:gd name="T103" fmla="*/ 36 h 95"/>
                  <a:gd name="T104" fmla="*/ 42 w 84"/>
                  <a:gd name="T105" fmla="*/ 36 h 95"/>
                  <a:gd name="T106" fmla="*/ 42 w 84"/>
                  <a:gd name="T107" fmla="*/ 33 h 95"/>
                  <a:gd name="T108" fmla="*/ 41 w 84"/>
                  <a:gd name="T109" fmla="*/ 31 h 95"/>
                  <a:gd name="T110" fmla="*/ 37 w 84"/>
                  <a:gd name="T111" fmla="*/ 30 h 95"/>
                  <a:gd name="T112" fmla="*/ 35 w 84"/>
                  <a:gd name="T113" fmla="*/ 28 h 95"/>
                  <a:gd name="T114" fmla="*/ 32 w 84"/>
                  <a:gd name="T115" fmla="*/ 27 h 95"/>
                  <a:gd name="T116" fmla="*/ 29 w 84"/>
                  <a:gd name="T117" fmla="*/ 27 h 95"/>
                  <a:gd name="T118" fmla="*/ 27 w 84"/>
                  <a:gd name="T119" fmla="*/ 26 h 95"/>
                  <a:gd name="T120" fmla="*/ 26 w 84"/>
                  <a:gd name="T121" fmla="*/ 26 h 95"/>
                  <a:gd name="T122" fmla="*/ 26 w 84"/>
                  <a:gd name="T123" fmla="*/ 26 h 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4"/>
                  <a:gd name="T187" fmla="*/ 0 h 95"/>
                  <a:gd name="T188" fmla="*/ 84 w 84"/>
                  <a:gd name="T189" fmla="*/ 95 h 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4" h="95">
                    <a:moveTo>
                      <a:pt x="53" y="52"/>
                    </a:moveTo>
                    <a:lnTo>
                      <a:pt x="55" y="49"/>
                    </a:lnTo>
                    <a:lnTo>
                      <a:pt x="58" y="45"/>
                    </a:lnTo>
                    <a:lnTo>
                      <a:pt x="62" y="37"/>
                    </a:lnTo>
                    <a:lnTo>
                      <a:pt x="68" y="29"/>
                    </a:lnTo>
                    <a:lnTo>
                      <a:pt x="71" y="20"/>
                    </a:lnTo>
                    <a:lnTo>
                      <a:pt x="74" y="13"/>
                    </a:lnTo>
                    <a:lnTo>
                      <a:pt x="73" y="5"/>
                    </a:lnTo>
                    <a:lnTo>
                      <a:pt x="70" y="2"/>
                    </a:lnTo>
                    <a:lnTo>
                      <a:pt x="62" y="0"/>
                    </a:lnTo>
                    <a:lnTo>
                      <a:pt x="58" y="5"/>
                    </a:lnTo>
                    <a:lnTo>
                      <a:pt x="53" y="10"/>
                    </a:lnTo>
                    <a:lnTo>
                      <a:pt x="50" y="19"/>
                    </a:lnTo>
                    <a:lnTo>
                      <a:pt x="47" y="28"/>
                    </a:lnTo>
                    <a:lnTo>
                      <a:pt x="44" y="35"/>
                    </a:lnTo>
                    <a:lnTo>
                      <a:pt x="44" y="41"/>
                    </a:lnTo>
                    <a:lnTo>
                      <a:pt x="44" y="45"/>
                    </a:lnTo>
                    <a:lnTo>
                      <a:pt x="41" y="43"/>
                    </a:lnTo>
                    <a:lnTo>
                      <a:pt x="38" y="38"/>
                    </a:lnTo>
                    <a:lnTo>
                      <a:pt x="30" y="35"/>
                    </a:lnTo>
                    <a:lnTo>
                      <a:pt x="24" y="32"/>
                    </a:lnTo>
                    <a:lnTo>
                      <a:pt x="17" y="28"/>
                    </a:lnTo>
                    <a:lnTo>
                      <a:pt x="11" y="26"/>
                    </a:lnTo>
                    <a:lnTo>
                      <a:pt x="3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3" y="40"/>
                    </a:lnTo>
                    <a:lnTo>
                      <a:pt x="9" y="45"/>
                    </a:lnTo>
                    <a:lnTo>
                      <a:pt x="18" y="49"/>
                    </a:lnTo>
                    <a:lnTo>
                      <a:pt x="26" y="51"/>
                    </a:lnTo>
                    <a:lnTo>
                      <a:pt x="33" y="54"/>
                    </a:lnTo>
                    <a:lnTo>
                      <a:pt x="38" y="57"/>
                    </a:lnTo>
                    <a:lnTo>
                      <a:pt x="41" y="57"/>
                    </a:lnTo>
                    <a:lnTo>
                      <a:pt x="36" y="60"/>
                    </a:lnTo>
                    <a:lnTo>
                      <a:pt x="29" y="70"/>
                    </a:lnTo>
                    <a:lnTo>
                      <a:pt x="24" y="77"/>
                    </a:lnTo>
                    <a:lnTo>
                      <a:pt x="23" y="83"/>
                    </a:lnTo>
                    <a:lnTo>
                      <a:pt x="23" y="87"/>
                    </a:lnTo>
                    <a:lnTo>
                      <a:pt x="26" y="95"/>
                    </a:lnTo>
                    <a:lnTo>
                      <a:pt x="29" y="95"/>
                    </a:lnTo>
                    <a:lnTo>
                      <a:pt x="33" y="93"/>
                    </a:lnTo>
                    <a:lnTo>
                      <a:pt x="38" y="87"/>
                    </a:lnTo>
                    <a:lnTo>
                      <a:pt x="41" y="83"/>
                    </a:lnTo>
                    <a:lnTo>
                      <a:pt x="44" y="75"/>
                    </a:lnTo>
                    <a:lnTo>
                      <a:pt x="47" y="70"/>
                    </a:lnTo>
                    <a:lnTo>
                      <a:pt x="49" y="64"/>
                    </a:lnTo>
                    <a:lnTo>
                      <a:pt x="50" y="63"/>
                    </a:lnTo>
                    <a:lnTo>
                      <a:pt x="53" y="66"/>
                    </a:lnTo>
                    <a:lnTo>
                      <a:pt x="64" y="70"/>
                    </a:lnTo>
                    <a:lnTo>
                      <a:pt x="68" y="73"/>
                    </a:lnTo>
                    <a:lnTo>
                      <a:pt x="74" y="73"/>
                    </a:lnTo>
                    <a:lnTo>
                      <a:pt x="79" y="73"/>
                    </a:lnTo>
                    <a:lnTo>
                      <a:pt x="84" y="72"/>
                    </a:lnTo>
                    <a:lnTo>
                      <a:pt x="84" y="67"/>
                    </a:lnTo>
                    <a:lnTo>
                      <a:pt x="81" y="63"/>
                    </a:lnTo>
                    <a:lnTo>
                      <a:pt x="74" y="60"/>
                    </a:lnTo>
                    <a:lnTo>
                      <a:pt x="70" y="57"/>
                    </a:lnTo>
                    <a:lnTo>
                      <a:pt x="64" y="54"/>
                    </a:lnTo>
                    <a:lnTo>
                      <a:pt x="58" y="54"/>
                    </a:lnTo>
                    <a:lnTo>
                      <a:pt x="55" y="52"/>
                    </a:lnTo>
                    <a:lnTo>
                      <a:pt x="53" y="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8" name="Freeform 356"/>
              <p:cNvSpPr>
                <a:spLocks/>
              </p:cNvSpPr>
              <p:nvPr/>
            </p:nvSpPr>
            <p:spPr bwMode="auto">
              <a:xfrm>
                <a:off x="603" y="3139"/>
                <a:ext cx="255" cy="630"/>
              </a:xfrm>
              <a:custGeom>
                <a:avLst/>
                <a:gdLst>
                  <a:gd name="T0" fmla="*/ 203 w 512"/>
                  <a:gd name="T1" fmla="*/ 57 h 1260"/>
                  <a:gd name="T2" fmla="*/ 206 w 512"/>
                  <a:gd name="T3" fmla="*/ 43 h 1260"/>
                  <a:gd name="T4" fmla="*/ 212 w 512"/>
                  <a:gd name="T5" fmla="*/ 26 h 1260"/>
                  <a:gd name="T6" fmla="*/ 226 w 512"/>
                  <a:gd name="T7" fmla="*/ 11 h 1260"/>
                  <a:gd name="T8" fmla="*/ 219 w 512"/>
                  <a:gd name="T9" fmla="*/ 3 h 1260"/>
                  <a:gd name="T10" fmla="*/ 204 w 512"/>
                  <a:gd name="T11" fmla="*/ 18 h 1260"/>
                  <a:gd name="T12" fmla="*/ 196 w 512"/>
                  <a:gd name="T13" fmla="*/ 32 h 1260"/>
                  <a:gd name="T14" fmla="*/ 193 w 512"/>
                  <a:gd name="T15" fmla="*/ 50 h 1260"/>
                  <a:gd name="T16" fmla="*/ 188 w 512"/>
                  <a:gd name="T17" fmla="*/ 76 h 1260"/>
                  <a:gd name="T18" fmla="*/ 194 w 512"/>
                  <a:gd name="T19" fmla="*/ 93 h 1260"/>
                  <a:gd name="T20" fmla="*/ 191 w 512"/>
                  <a:gd name="T21" fmla="*/ 111 h 1260"/>
                  <a:gd name="T22" fmla="*/ 181 w 512"/>
                  <a:gd name="T23" fmla="*/ 126 h 1260"/>
                  <a:gd name="T24" fmla="*/ 168 w 512"/>
                  <a:gd name="T25" fmla="*/ 143 h 1260"/>
                  <a:gd name="T26" fmla="*/ 151 w 512"/>
                  <a:gd name="T27" fmla="*/ 155 h 1260"/>
                  <a:gd name="T28" fmla="*/ 106 w 512"/>
                  <a:gd name="T29" fmla="*/ 172 h 1260"/>
                  <a:gd name="T30" fmla="*/ 72 w 512"/>
                  <a:gd name="T31" fmla="*/ 199 h 1260"/>
                  <a:gd name="T32" fmla="*/ 52 w 512"/>
                  <a:gd name="T33" fmla="*/ 236 h 1260"/>
                  <a:gd name="T34" fmla="*/ 38 w 512"/>
                  <a:gd name="T35" fmla="*/ 278 h 1260"/>
                  <a:gd name="T36" fmla="*/ 26 w 512"/>
                  <a:gd name="T37" fmla="*/ 316 h 1260"/>
                  <a:gd name="T38" fmla="*/ 17 w 512"/>
                  <a:gd name="T39" fmla="*/ 353 h 1260"/>
                  <a:gd name="T40" fmla="*/ 10 w 512"/>
                  <a:gd name="T41" fmla="*/ 398 h 1260"/>
                  <a:gd name="T42" fmla="*/ 1 w 512"/>
                  <a:gd name="T43" fmla="*/ 460 h 1260"/>
                  <a:gd name="T44" fmla="*/ 1 w 512"/>
                  <a:gd name="T45" fmla="*/ 518 h 1260"/>
                  <a:gd name="T46" fmla="*/ 14 w 512"/>
                  <a:gd name="T47" fmla="*/ 556 h 1260"/>
                  <a:gd name="T48" fmla="*/ 55 w 512"/>
                  <a:gd name="T49" fmla="*/ 584 h 1260"/>
                  <a:gd name="T50" fmla="*/ 113 w 512"/>
                  <a:gd name="T51" fmla="*/ 607 h 1260"/>
                  <a:gd name="T52" fmla="*/ 179 w 512"/>
                  <a:gd name="T53" fmla="*/ 624 h 1260"/>
                  <a:gd name="T54" fmla="*/ 200 w 512"/>
                  <a:gd name="T55" fmla="*/ 629 h 1260"/>
                  <a:gd name="T56" fmla="*/ 223 w 512"/>
                  <a:gd name="T57" fmla="*/ 630 h 1260"/>
                  <a:gd name="T58" fmla="*/ 240 w 512"/>
                  <a:gd name="T59" fmla="*/ 621 h 1260"/>
                  <a:gd name="T60" fmla="*/ 245 w 512"/>
                  <a:gd name="T61" fmla="*/ 605 h 1260"/>
                  <a:gd name="T62" fmla="*/ 250 w 512"/>
                  <a:gd name="T63" fmla="*/ 589 h 1260"/>
                  <a:gd name="T64" fmla="*/ 254 w 512"/>
                  <a:gd name="T65" fmla="*/ 575 h 1260"/>
                  <a:gd name="T66" fmla="*/ 245 w 512"/>
                  <a:gd name="T67" fmla="*/ 569 h 1260"/>
                  <a:gd name="T68" fmla="*/ 239 w 512"/>
                  <a:gd name="T69" fmla="*/ 579 h 1260"/>
                  <a:gd name="T70" fmla="*/ 236 w 512"/>
                  <a:gd name="T71" fmla="*/ 594 h 1260"/>
                  <a:gd name="T72" fmla="*/ 226 w 512"/>
                  <a:gd name="T73" fmla="*/ 617 h 1260"/>
                  <a:gd name="T74" fmla="*/ 203 w 512"/>
                  <a:gd name="T75" fmla="*/ 618 h 1260"/>
                  <a:gd name="T76" fmla="*/ 140 w 512"/>
                  <a:gd name="T77" fmla="*/ 605 h 1260"/>
                  <a:gd name="T78" fmla="*/ 74 w 512"/>
                  <a:gd name="T79" fmla="*/ 581 h 1260"/>
                  <a:gd name="T80" fmla="*/ 21 w 512"/>
                  <a:gd name="T81" fmla="*/ 548 h 1260"/>
                  <a:gd name="T82" fmla="*/ 12 w 512"/>
                  <a:gd name="T83" fmla="*/ 524 h 1260"/>
                  <a:gd name="T84" fmla="*/ 13 w 512"/>
                  <a:gd name="T85" fmla="*/ 482 h 1260"/>
                  <a:gd name="T86" fmla="*/ 17 w 512"/>
                  <a:gd name="T87" fmla="*/ 433 h 1260"/>
                  <a:gd name="T88" fmla="*/ 19 w 512"/>
                  <a:gd name="T89" fmla="*/ 408 h 1260"/>
                  <a:gd name="T90" fmla="*/ 23 w 512"/>
                  <a:gd name="T91" fmla="*/ 384 h 1260"/>
                  <a:gd name="T92" fmla="*/ 28 w 512"/>
                  <a:gd name="T93" fmla="*/ 362 h 1260"/>
                  <a:gd name="T94" fmla="*/ 34 w 512"/>
                  <a:gd name="T95" fmla="*/ 334 h 1260"/>
                  <a:gd name="T96" fmla="*/ 44 w 512"/>
                  <a:gd name="T97" fmla="*/ 292 h 1260"/>
                  <a:gd name="T98" fmla="*/ 60 w 512"/>
                  <a:gd name="T99" fmla="*/ 244 h 1260"/>
                  <a:gd name="T100" fmla="*/ 84 w 512"/>
                  <a:gd name="T101" fmla="*/ 203 h 1260"/>
                  <a:gd name="T102" fmla="*/ 113 w 512"/>
                  <a:gd name="T103" fmla="*/ 183 h 1260"/>
                  <a:gd name="T104" fmla="*/ 144 w 512"/>
                  <a:gd name="T105" fmla="*/ 169 h 1260"/>
                  <a:gd name="T106" fmla="*/ 174 w 512"/>
                  <a:gd name="T107" fmla="*/ 154 h 1260"/>
                  <a:gd name="T108" fmla="*/ 193 w 512"/>
                  <a:gd name="T109" fmla="*/ 131 h 1260"/>
                  <a:gd name="T110" fmla="*/ 204 w 512"/>
                  <a:gd name="T111" fmla="*/ 111 h 1260"/>
                  <a:gd name="T112" fmla="*/ 204 w 512"/>
                  <a:gd name="T113" fmla="*/ 94 h 1260"/>
                  <a:gd name="T114" fmla="*/ 200 w 512"/>
                  <a:gd name="T115" fmla="*/ 77 h 12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12"/>
                  <a:gd name="T175" fmla="*/ 0 h 1260"/>
                  <a:gd name="T176" fmla="*/ 512 w 512"/>
                  <a:gd name="T177" fmla="*/ 1260 h 12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12" h="1260">
                    <a:moveTo>
                      <a:pt x="401" y="134"/>
                    </a:moveTo>
                    <a:lnTo>
                      <a:pt x="401" y="128"/>
                    </a:lnTo>
                    <a:lnTo>
                      <a:pt x="402" y="124"/>
                    </a:lnTo>
                    <a:lnTo>
                      <a:pt x="404" y="118"/>
                    </a:lnTo>
                    <a:lnTo>
                      <a:pt x="407" y="115"/>
                    </a:lnTo>
                    <a:lnTo>
                      <a:pt x="410" y="107"/>
                    </a:lnTo>
                    <a:lnTo>
                      <a:pt x="411" y="101"/>
                    </a:lnTo>
                    <a:lnTo>
                      <a:pt x="413" y="95"/>
                    </a:lnTo>
                    <a:lnTo>
                      <a:pt x="413" y="90"/>
                    </a:lnTo>
                    <a:lnTo>
                      <a:pt x="414" y="86"/>
                    </a:lnTo>
                    <a:lnTo>
                      <a:pt x="416" y="80"/>
                    </a:lnTo>
                    <a:lnTo>
                      <a:pt x="416" y="72"/>
                    </a:lnTo>
                    <a:lnTo>
                      <a:pt x="417" y="66"/>
                    </a:lnTo>
                    <a:lnTo>
                      <a:pt x="421" y="58"/>
                    </a:lnTo>
                    <a:lnTo>
                      <a:pt x="425" y="52"/>
                    </a:lnTo>
                    <a:lnTo>
                      <a:pt x="430" y="46"/>
                    </a:lnTo>
                    <a:lnTo>
                      <a:pt x="434" y="40"/>
                    </a:lnTo>
                    <a:lnTo>
                      <a:pt x="440" y="35"/>
                    </a:lnTo>
                    <a:lnTo>
                      <a:pt x="445" y="31"/>
                    </a:lnTo>
                    <a:lnTo>
                      <a:pt x="453" y="22"/>
                    </a:lnTo>
                    <a:lnTo>
                      <a:pt x="457" y="13"/>
                    </a:lnTo>
                    <a:lnTo>
                      <a:pt x="457" y="5"/>
                    </a:lnTo>
                    <a:lnTo>
                      <a:pt x="449" y="0"/>
                    </a:lnTo>
                    <a:lnTo>
                      <a:pt x="443" y="3"/>
                    </a:lnTo>
                    <a:lnTo>
                      <a:pt x="439" y="6"/>
                    </a:lnTo>
                    <a:lnTo>
                      <a:pt x="433" y="11"/>
                    </a:lnTo>
                    <a:lnTo>
                      <a:pt x="427" y="17"/>
                    </a:lnTo>
                    <a:lnTo>
                      <a:pt x="421" y="22"/>
                    </a:lnTo>
                    <a:lnTo>
                      <a:pt x="416" y="28"/>
                    </a:lnTo>
                    <a:lnTo>
                      <a:pt x="410" y="35"/>
                    </a:lnTo>
                    <a:lnTo>
                      <a:pt x="407" y="42"/>
                    </a:lnTo>
                    <a:lnTo>
                      <a:pt x="402" y="46"/>
                    </a:lnTo>
                    <a:lnTo>
                      <a:pt x="399" y="52"/>
                    </a:lnTo>
                    <a:lnTo>
                      <a:pt x="396" y="58"/>
                    </a:lnTo>
                    <a:lnTo>
                      <a:pt x="393" y="64"/>
                    </a:lnTo>
                    <a:lnTo>
                      <a:pt x="390" y="73"/>
                    </a:lnTo>
                    <a:lnTo>
                      <a:pt x="392" y="83"/>
                    </a:lnTo>
                    <a:lnTo>
                      <a:pt x="392" y="87"/>
                    </a:lnTo>
                    <a:lnTo>
                      <a:pt x="390" y="93"/>
                    </a:lnTo>
                    <a:lnTo>
                      <a:pt x="387" y="101"/>
                    </a:lnTo>
                    <a:lnTo>
                      <a:pt x="386" y="112"/>
                    </a:lnTo>
                    <a:lnTo>
                      <a:pt x="381" y="121"/>
                    </a:lnTo>
                    <a:lnTo>
                      <a:pt x="379" y="131"/>
                    </a:lnTo>
                    <a:lnTo>
                      <a:pt x="378" y="141"/>
                    </a:lnTo>
                    <a:lnTo>
                      <a:pt x="378" y="151"/>
                    </a:lnTo>
                    <a:lnTo>
                      <a:pt x="378" y="156"/>
                    </a:lnTo>
                    <a:lnTo>
                      <a:pt x="381" y="162"/>
                    </a:lnTo>
                    <a:lnTo>
                      <a:pt x="384" y="168"/>
                    </a:lnTo>
                    <a:lnTo>
                      <a:pt x="387" y="177"/>
                    </a:lnTo>
                    <a:lnTo>
                      <a:pt x="389" y="186"/>
                    </a:lnTo>
                    <a:lnTo>
                      <a:pt x="390" y="197"/>
                    </a:lnTo>
                    <a:lnTo>
                      <a:pt x="389" y="203"/>
                    </a:lnTo>
                    <a:lnTo>
                      <a:pt x="389" y="209"/>
                    </a:lnTo>
                    <a:lnTo>
                      <a:pt x="386" y="215"/>
                    </a:lnTo>
                    <a:lnTo>
                      <a:pt x="384" y="223"/>
                    </a:lnTo>
                    <a:lnTo>
                      <a:pt x="381" y="227"/>
                    </a:lnTo>
                    <a:lnTo>
                      <a:pt x="378" y="235"/>
                    </a:lnTo>
                    <a:lnTo>
                      <a:pt x="373" y="241"/>
                    </a:lnTo>
                    <a:lnTo>
                      <a:pt x="370" y="247"/>
                    </a:lnTo>
                    <a:lnTo>
                      <a:pt x="364" y="253"/>
                    </a:lnTo>
                    <a:lnTo>
                      <a:pt x="361" y="259"/>
                    </a:lnTo>
                    <a:lnTo>
                      <a:pt x="355" y="265"/>
                    </a:lnTo>
                    <a:lnTo>
                      <a:pt x="350" y="273"/>
                    </a:lnTo>
                    <a:lnTo>
                      <a:pt x="344" y="279"/>
                    </a:lnTo>
                    <a:lnTo>
                      <a:pt x="338" y="285"/>
                    </a:lnTo>
                    <a:lnTo>
                      <a:pt x="332" y="290"/>
                    </a:lnTo>
                    <a:lnTo>
                      <a:pt x="326" y="296"/>
                    </a:lnTo>
                    <a:lnTo>
                      <a:pt x="318" y="300"/>
                    </a:lnTo>
                    <a:lnTo>
                      <a:pt x="311" y="307"/>
                    </a:lnTo>
                    <a:lnTo>
                      <a:pt x="303" y="310"/>
                    </a:lnTo>
                    <a:lnTo>
                      <a:pt x="296" y="314"/>
                    </a:lnTo>
                    <a:lnTo>
                      <a:pt x="273" y="320"/>
                    </a:lnTo>
                    <a:lnTo>
                      <a:pt x="251" y="328"/>
                    </a:lnTo>
                    <a:lnTo>
                      <a:pt x="230" y="335"/>
                    </a:lnTo>
                    <a:lnTo>
                      <a:pt x="213" y="345"/>
                    </a:lnTo>
                    <a:lnTo>
                      <a:pt x="197" y="355"/>
                    </a:lnTo>
                    <a:lnTo>
                      <a:pt x="183" y="364"/>
                    </a:lnTo>
                    <a:lnTo>
                      <a:pt x="169" y="375"/>
                    </a:lnTo>
                    <a:lnTo>
                      <a:pt x="157" y="387"/>
                    </a:lnTo>
                    <a:lnTo>
                      <a:pt x="145" y="398"/>
                    </a:lnTo>
                    <a:lnTo>
                      <a:pt x="134" y="412"/>
                    </a:lnTo>
                    <a:lnTo>
                      <a:pt x="125" y="424"/>
                    </a:lnTo>
                    <a:lnTo>
                      <a:pt x="117" y="441"/>
                    </a:lnTo>
                    <a:lnTo>
                      <a:pt x="110" y="456"/>
                    </a:lnTo>
                    <a:lnTo>
                      <a:pt x="104" y="473"/>
                    </a:lnTo>
                    <a:lnTo>
                      <a:pt x="98" y="491"/>
                    </a:lnTo>
                    <a:lnTo>
                      <a:pt x="92" y="512"/>
                    </a:lnTo>
                    <a:lnTo>
                      <a:pt x="85" y="527"/>
                    </a:lnTo>
                    <a:lnTo>
                      <a:pt x="81" y="541"/>
                    </a:lnTo>
                    <a:lnTo>
                      <a:pt x="76" y="556"/>
                    </a:lnTo>
                    <a:lnTo>
                      <a:pt x="72" y="572"/>
                    </a:lnTo>
                    <a:lnTo>
                      <a:pt x="66" y="587"/>
                    </a:lnTo>
                    <a:lnTo>
                      <a:pt x="63" y="602"/>
                    </a:lnTo>
                    <a:lnTo>
                      <a:pt x="57" y="617"/>
                    </a:lnTo>
                    <a:lnTo>
                      <a:pt x="53" y="633"/>
                    </a:lnTo>
                    <a:lnTo>
                      <a:pt x="49" y="648"/>
                    </a:lnTo>
                    <a:lnTo>
                      <a:pt x="46" y="661"/>
                    </a:lnTo>
                    <a:lnTo>
                      <a:pt x="43" y="677"/>
                    </a:lnTo>
                    <a:lnTo>
                      <a:pt x="38" y="692"/>
                    </a:lnTo>
                    <a:lnTo>
                      <a:pt x="35" y="707"/>
                    </a:lnTo>
                    <a:lnTo>
                      <a:pt x="32" y="722"/>
                    </a:lnTo>
                    <a:lnTo>
                      <a:pt x="29" y="738"/>
                    </a:lnTo>
                    <a:lnTo>
                      <a:pt x="28" y="754"/>
                    </a:lnTo>
                    <a:lnTo>
                      <a:pt x="23" y="776"/>
                    </a:lnTo>
                    <a:lnTo>
                      <a:pt x="20" y="797"/>
                    </a:lnTo>
                    <a:lnTo>
                      <a:pt x="15" y="820"/>
                    </a:lnTo>
                    <a:lnTo>
                      <a:pt x="12" y="846"/>
                    </a:lnTo>
                    <a:lnTo>
                      <a:pt x="9" y="870"/>
                    </a:lnTo>
                    <a:lnTo>
                      <a:pt x="6" y="896"/>
                    </a:lnTo>
                    <a:lnTo>
                      <a:pt x="3" y="920"/>
                    </a:lnTo>
                    <a:lnTo>
                      <a:pt x="2" y="946"/>
                    </a:lnTo>
                    <a:lnTo>
                      <a:pt x="0" y="969"/>
                    </a:lnTo>
                    <a:lnTo>
                      <a:pt x="0" y="992"/>
                    </a:lnTo>
                    <a:lnTo>
                      <a:pt x="0" y="1015"/>
                    </a:lnTo>
                    <a:lnTo>
                      <a:pt x="2" y="1036"/>
                    </a:lnTo>
                    <a:lnTo>
                      <a:pt x="5" y="1054"/>
                    </a:lnTo>
                    <a:lnTo>
                      <a:pt x="8" y="1073"/>
                    </a:lnTo>
                    <a:lnTo>
                      <a:pt x="14" y="1088"/>
                    </a:lnTo>
                    <a:lnTo>
                      <a:pt x="21" y="1102"/>
                    </a:lnTo>
                    <a:lnTo>
                      <a:pt x="29" y="1112"/>
                    </a:lnTo>
                    <a:lnTo>
                      <a:pt x="41" y="1123"/>
                    </a:lnTo>
                    <a:lnTo>
                      <a:pt x="55" y="1134"/>
                    </a:lnTo>
                    <a:lnTo>
                      <a:pt x="72" y="1146"/>
                    </a:lnTo>
                    <a:lnTo>
                      <a:pt x="90" y="1156"/>
                    </a:lnTo>
                    <a:lnTo>
                      <a:pt x="110" y="1167"/>
                    </a:lnTo>
                    <a:lnTo>
                      <a:pt x="131" y="1176"/>
                    </a:lnTo>
                    <a:lnTo>
                      <a:pt x="154" y="1187"/>
                    </a:lnTo>
                    <a:lnTo>
                      <a:pt x="175" y="1196"/>
                    </a:lnTo>
                    <a:lnTo>
                      <a:pt x="201" y="1204"/>
                    </a:lnTo>
                    <a:lnTo>
                      <a:pt x="227" y="1213"/>
                    </a:lnTo>
                    <a:lnTo>
                      <a:pt x="253" y="1220"/>
                    </a:lnTo>
                    <a:lnTo>
                      <a:pt x="279" y="1227"/>
                    </a:lnTo>
                    <a:lnTo>
                      <a:pt x="306" y="1234"/>
                    </a:lnTo>
                    <a:lnTo>
                      <a:pt x="332" y="1240"/>
                    </a:lnTo>
                    <a:lnTo>
                      <a:pt x="360" y="1248"/>
                    </a:lnTo>
                    <a:lnTo>
                      <a:pt x="366" y="1249"/>
                    </a:lnTo>
                    <a:lnTo>
                      <a:pt x="373" y="1251"/>
                    </a:lnTo>
                    <a:lnTo>
                      <a:pt x="381" y="1254"/>
                    </a:lnTo>
                    <a:lnTo>
                      <a:pt x="392" y="1256"/>
                    </a:lnTo>
                    <a:lnTo>
                      <a:pt x="401" y="1257"/>
                    </a:lnTo>
                    <a:lnTo>
                      <a:pt x="410" y="1259"/>
                    </a:lnTo>
                    <a:lnTo>
                      <a:pt x="419" y="1260"/>
                    </a:lnTo>
                    <a:lnTo>
                      <a:pt x="430" y="1260"/>
                    </a:lnTo>
                    <a:lnTo>
                      <a:pt x="439" y="1260"/>
                    </a:lnTo>
                    <a:lnTo>
                      <a:pt x="448" y="1260"/>
                    </a:lnTo>
                    <a:lnTo>
                      <a:pt x="456" y="1257"/>
                    </a:lnTo>
                    <a:lnTo>
                      <a:pt x="465" y="1257"/>
                    </a:lnTo>
                    <a:lnTo>
                      <a:pt x="469" y="1252"/>
                    </a:lnTo>
                    <a:lnTo>
                      <a:pt x="475" y="1248"/>
                    </a:lnTo>
                    <a:lnTo>
                      <a:pt x="481" y="1242"/>
                    </a:lnTo>
                    <a:lnTo>
                      <a:pt x="485" y="1237"/>
                    </a:lnTo>
                    <a:lnTo>
                      <a:pt x="486" y="1230"/>
                    </a:lnTo>
                    <a:lnTo>
                      <a:pt x="488" y="1224"/>
                    </a:lnTo>
                    <a:lnTo>
                      <a:pt x="489" y="1216"/>
                    </a:lnTo>
                    <a:lnTo>
                      <a:pt x="492" y="1210"/>
                    </a:lnTo>
                    <a:lnTo>
                      <a:pt x="494" y="1204"/>
                    </a:lnTo>
                    <a:lnTo>
                      <a:pt x="495" y="1198"/>
                    </a:lnTo>
                    <a:lnTo>
                      <a:pt x="498" y="1192"/>
                    </a:lnTo>
                    <a:lnTo>
                      <a:pt x="500" y="1185"/>
                    </a:lnTo>
                    <a:lnTo>
                      <a:pt x="501" y="1178"/>
                    </a:lnTo>
                    <a:lnTo>
                      <a:pt x="503" y="1172"/>
                    </a:lnTo>
                    <a:lnTo>
                      <a:pt x="504" y="1166"/>
                    </a:lnTo>
                    <a:lnTo>
                      <a:pt x="506" y="1161"/>
                    </a:lnTo>
                    <a:lnTo>
                      <a:pt x="507" y="1153"/>
                    </a:lnTo>
                    <a:lnTo>
                      <a:pt x="509" y="1149"/>
                    </a:lnTo>
                    <a:lnTo>
                      <a:pt x="509" y="1143"/>
                    </a:lnTo>
                    <a:lnTo>
                      <a:pt x="512" y="1137"/>
                    </a:lnTo>
                    <a:lnTo>
                      <a:pt x="506" y="1137"/>
                    </a:lnTo>
                    <a:lnTo>
                      <a:pt x="498" y="1137"/>
                    </a:lnTo>
                    <a:lnTo>
                      <a:pt x="491" y="1137"/>
                    </a:lnTo>
                    <a:lnTo>
                      <a:pt x="486" y="1137"/>
                    </a:lnTo>
                    <a:lnTo>
                      <a:pt x="485" y="1137"/>
                    </a:lnTo>
                    <a:lnTo>
                      <a:pt x="483" y="1143"/>
                    </a:lnTo>
                    <a:lnTo>
                      <a:pt x="481" y="1149"/>
                    </a:lnTo>
                    <a:lnTo>
                      <a:pt x="480" y="1158"/>
                    </a:lnTo>
                    <a:lnTo>
                      <a:pt x="478" y="1164"/>
                    </a:lnTo>
                    <a:lnTo>
                      <a:pt x="477" y="1172"/>
                    </a:lnTo>
                    <a:lnTo>
                      <a:pt x="477" y="1178"/>
                    </a:lnTo>
                    <a:lnTo>
                      <a:pt x="477" y="1182"/>
                    </a:lnTo>
                    <a:lnTo>
                      <a:pt x="474" y="1188"/>
                    </a:lnTo>
                    <a:lnTo>
                      <a:pt x="471" y="1199"/>
                    </a:lnTo>
                    <a:lnTo>
                      <a:pt x="468" y="1210"/>
                    </a:lnTo>
                    <a:lnTo>
                      <a:pt x="465" y="1219"/>
                    </a:lnTo>
                    <a:lnTo>
                      <a:pt x="459" y="1228"/>
                    </a:lnTo>
                    <a:lnTo>
                      <a:pt x="453" y="1234"/>
                    </a:lnTo>
                    <a:lnTo>
                      <a:pt x="446" y="1237"/>
                    </a:lnTo>
                    <a:lnTo>
                      <a:pt x="442" y="1239"/>
                    </a:lnTo>
                    <a:lnTo>
                      <a:pt x="436" y="1239"/>
                    </a:lnTo>
                    <a:lnTo>
                      <a:pt x="430" y="1240"/>
                    </a:lnTo>
                    <a:lnTo>
                      <a:pt x="408" y="1236"/>
                    </a:lnTo>
                    <a:lnTo>
                      <a:pt x="386" y="1233"/>
                    </a:lnTo>
                    <a:lnTo>
                      <a:pt x="360" y="1228"/>
                    </a:lnTo>
                    <a:lnTo>
                      <a:pt x="335" y="1224"/>
                    </a:lnTo>
                    <a:lnTo>
                      <a:pt x="309" y="1216"/>
                    </a:lnTo>
                    <a:lnTo>
                      <a:pt x="282" y="1210"/>
                    </a:lnTo>
                    <a:lnTo>
                      <a:pt x="255" y="1202"/>
                    </a:lnTo>
                    <a:lnTo>
                      <a:pt x="229" y="1195"/>
                    </a:lnTo>
                    <a:lnTo>
                      <a:pt x="201" y="1184"/>
                    </a:lnTo>
                    <a:lnTo>
                      <a:pt x="175" y="1173"/>
                    </a:lnTo>
                    <a:lnTo>
                      <a:pt x="149" y="1161"/>
                    </a:lnTo>
                    <a:lnTo>
                      <a:pt x="125" y="1150"/>
                    </a:lnTo>
                    <a:lnTo>
                      <a:pt x="101" y="1137"/>
                    </a:lnTo>
                    <a:lnTo>
                      <a:pt x="79" y="1123"/>
                    </a:lnTo>
                    <a:lnTo>
                      <a:pt x="60" y="1109"/>
                    </a:lnTo>
                    <a:lnTo>
                      <a:pt x="43" y="1096"/>
                    </a:lnTo>
                    <a:lnTo>
                      <a:pt x="35" y="1089"/>
                    </a:lnTo>
                    <a:lnTo>
                      <a:pt x="32" y="1080"/>
                    </a:lnTo>
                    <a:lnTo>
                      <a:pt x="29" y="1071"/>
                    </a:lnTo>
                    <a:lnTo>
                      <a:pt x="29" y="1061"/>
                    </a:lnTo>
                    <a:lnTo>
                      <a:pt x="25" y="1047"/>
                    </a:lnTo>
                    <a:lnTo>
                      <a:pt x="25" y="1032"/>
                    </a:lnTo>
                    <a:lnTo>
                      <a:pt x="25" y="1016"/>
                    </a:lnTo>
                    <a:lnTo>
                      <a:pt x="25" y="1001"/>
                    </a:lnTo>
                    <a:lnTo>
                      <a:pt x="25" y="983"/>
                    </a:lnTo>
                    <a:lnTo>
                      <a:pt x="26" y="965"/>
                    </a:lnTo>
                    <a:lnTo>
                      <a:pt x="26" y="945"/>
                    </a:lnTo>
                    <a:lnTo>
                      <a:pt x="29" y="926"/>
                    </a:lnTo>
                    <a:lnTo>
                      <a:pt x="29" y="907"/>
                    </a:lnTo>
                    <a:lnTo>
                      <a:pt x="32" y="885"/>
                    </a:lnTo>
                    <a:lnTo>
                      <a:pt x="34" y="866"/>
                    </a:lnTo>
                    <a:lnTo>
                      <a:pt x="35" y="847"/>
                    </a:lnTo>
                    <a:lnTo>
                      <a:pt x="35" y="840"/>
                    </a:lnTo>
                    <a:lnTo>
                      <a:pt x="35" y="832"/>
                    </a:lnTo>
                    <a:lnTo>
                      <a:pt x="37" y="823"/>
                    </a:lnTo>
                    <a:lnTo>
                      <a:pt x="38" y="817"/>
                    </a:lnTo>
                    <a:lnTo>
                      <a:pt x="38" y="806"/>
                    </a:lnTo>
                    <a:lnTo>
                      <a:pt x="41" y="797"/>
                    </a:lnTo>
                    <a:lnTo>
                      <a:pt x="43" y="788"/>
                    </a:lnTo>
                    <a:lnTo>
                      <a:pt x="44" y="779"/>
                    </a:lnTo>
                    <a:lnTo>
                      <a:pt x="46" y="768"/>
                    </a:lnTo>
                    <a:lnTo>
                      <a:pt x="47" y="759"/>
                    </a:lnTo>
                    <a:lnTo>
                      <a:pt x="49" y="750"/>
                    </a:lnTo>
                    <a:lnTo>
                      <a:pt x="52" y="741"/>
                    </a:lnTo>
                    <a:lnTo>
                      <a:pt x="53" y="732"/>
                    </a:lnTo>
                    <a:lnTo>
                      <a:pt x="57" y="725"/>
                    </a:lnTo>
                    <a:lnTo>
                      <a:pt x="58" y="718"/>
                    </a:lnTo>
                    <a:lnTo>
                      <a:pt x="60" y="713"/>
                    </a:lnTo>
                    <a:lnTo>
                      <a:pt x="63" y="698"/>
                    </a:lnTo>
                    <a:lnTo>
                      <a:pt x="66" y="684"/>
                    </a:lnTo>
                    <a:lnTo>
                      <a:pt x="69" y="669"/>
                    </a:lnTo>
                    <a:lnTo>
                      <a:pt x="72" y="652"/>
                    </a:lnTo>
                    <a:lnTo>
                      <a:pt x="75" y="636"/>
                    </a:lnTo>
                    <a:lnTo>
                      <a:pt x="78" y="619"/>
                    </a:lnTo>
                    <a:lnTo>
                      <a:pt x="82" y="601"/>
                    </a:lnTo>
                    <a:lnTo>
                      <a:pt x="89" y="584"/>
                    </a:lnTo>
                    <a:lnTo>
                      <a:pt x="93" y="565"/>
                    </a:lnTo>
                    <a:lnTo>
                      <a:pt x="99" y="546"/>
                    </a:lnTo>
                    <a:lnTo>
                      <a:pt x="105" y="527"/>
                    </a:lnTo>
                    <a:lnTo>
                      <a:pt x="113" y="509"/>
                    </a:lnTo>
                    <a:lnTo>
                      <a:pt x="120" y="489"/>
                    </a:lnTo>
                    <a:lnTo>
                      <a:pt x="130" y="471"/>
                    </a:lnTo>
                    <a:lnTo>
                      <a:pt x="139" y="451"/>
                    </a:lnTo>
                    <a:lnTo>
                      <a:pt x="151" y="433"/>
                    </a:lnTo>
                    <a:lnTo>
                      <a:pt x="159" y="419"/>
                    </a:lnTo>
                    <a:lnTo>
                      <a:pt x="169" y="407"/>
                    </a:lnTo>
                    <a:lnTo>
                      <a:pt x="178" y="396"/>
                    </a:lnTo>
                    <a:lnTo>
                      <a:pt x="191" y="387"/>
                    </a:lnTo>
                    <a:lnTo>
                      <a:pt x="200" y="378"/>
                    </a:lnTo>
                    <a:lnTo>
                      <a:pt x="213" y="372"/>
                    </a:lnTo>
                    <a:lnTo>
                      <a:pt x="226" y="366"/>
                    </a:lnTo>
                    <a:lnTo>
                      <a:pt x="239" y="360"/>
                    </a:lnTo>
                    <a:lnTo>
                      <a:pt x="251" y="354"/>
                    </a:lnTo>
                    <a:lnTo>
                      <a:pt x="265" y="349"/>
                    </a:lnTo>
                    <a:lnTo>
                      <a:pt x="277" y="343"/>
                    </a:lnTo>
                    <a:lnTo>
                      <a:pt x="290" y="339"/>
                    </a:lnTo>
                    <a:lnTo>
                      <a:pt x="303" y="332"/>
                    </a:lnTo>
                    <a:lnTo>
                      <a:pt x="315" y="328"/>
                    </a:lnTo>
                    <a:lnTo>
                      <a:pt x="328" y="320"/>
                    </a:lnTo>
                    <a:lnTo>
                      <a:pt x="341" y="314"/>
                    </a:lnTo>
                    <a:lnTo>
                      <a:pt x="349" y="307"/>
                    </a:lnTo>
                    <a:lnTo>
                      <a:pt x="358" y="299"/>
                    </a:lnTo>
                    <a:lnTo>
                      <a:pt x="364" y="290"/>
                    </a:lnTo>
                    <a:lnTo>
                      <a:pt x="373" y="281"/>
                    </a:lnTo>
                    <a:lnTo>
                      <a:pt x="379" y="272"/>
                    </a:lnTo>
                    <a:lnTo>
                      <a:pt x="387" y="262"/>
                    </a:lnTo>
                    <a:lnTo>
                      <a:pt x="395" y="252"/>
                    </a:lnTo>
                    <a:lnTo>
                      <a:pt x="402" y="246"/>
                    </a:lnTo>
                    <a:lnTo>
                      <a:pt x="405" y="238"/>
                    </a:lnTo>
                    <a:lnTo>
                      <a:pt x="410" y="230"/>
                    </a:lnTo>
                    <a:lnTo>
                      <a:pt x="410" y="223"/>
                    </a:lnTo>
                    <a:lnTo>
                      <a:pt x="413" y="215"/>
                    </a:lnTo>
                    <a:lnTo>
                      <a:pt x="411" y="208"/>
                    </a:lnTo>
                    <a:lnTo>
                      <a:pt x="411" y="200"/>
                    </a:lnTo>
                    <a:lnTo>
                      <a:pt x="410" y="194"/>
                    </a:lnTo>
                    <a:lnTo>
                      <a:pt x="410" y="188"/>
                    </a:lnTo>
                    <a:lnTo>
                      <a:pt x="408" y="180"/>
                    </a:lnTo>
                    <a:lnTo>
                      <a:pt x="407" y="174"/>
                    </a:lnTo>
                    <a:lnTo>
                      <a:pt x="405" y="166"/>
                    </a:lnTo>
                    <a:lnTo>
                      <a:pt x="404" y="160"/>
                    </a:lnTo>
                    <a:lnTo>
                      <a:pt x="402" y="153"/>
                    </a:lnTo>
                    <a:lnTo>
                      <a:pt x="401" y="145"/>
                    </a:lnTo>
                    <a:lnTo>
                      <a:pt x="401" y="139"/>
                    </a:lnTo>
                    <a:lnTo>
                      <a:pt x="401" y="1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29" name="Freeform 357"/>
              <p:cNvSpPr>
                <a:spLocks/>
              </p:cNvSpPr>
              <p:nvPr/>
            </p:nvSpPr>
            <p:spPr bwMode="auto">
              <a:xfrm>
                <a:off x="683" y="3455"/>
                <a:ext cx="317" cy="309"/>
              </a:xfrm>
              <a:custGeom>
                <a:avLst/>
                <a:gdLst>
                  <a:gd name="T0" fmla="*/ 58 w 633"/>
                  <a:gd name="T1" fmla="*/ 6 h 618"/>
                  <a:gd name="T2" fmla="*/ 56 w 633"/>
                  <a:gd name="T3" fmla="*/ 22 h 618"/>
                  <a:gd name="T4" fmla="*/ 48 w 633"/>
                  <a:gd name="T5" fmla="*/ 45 h 618"/>
                  <a:gd name="T6" fmla="*/ 40 w 633"/>
                  <a:gd name="T7" fmla="*/ 69 h 618"/>
                  <a:gd name="T8" fmla="*/ 31 w 633"/>
                  <a:gd name="T9" fmla="*/ 96 h 618"/>
                  <a:gd name="T10" fmla="*/ 21 w 633"/>
                  <a:gd name="T11" fmla="*/ 129 h 618"/>
                  <a:gd name="T12" fmla="*/ 12 w 633"/>
                  <a:gd name="T13" fmla="*/ 157 h 618"/>
                  <a:gd name="T14" fmla="*/ 11 w 633"/>
                  <a:gd name="T15" fmla="*/ 172 h 618"/>
                  <a:gd name="T16" fmla="*/ 43 w 633"/>
                  <a:gd name="T17" fmla="*/ 187 h 618"/>
                  <a:gd name="T18" fmla="*/ 90 w 633"/>
                  <a:gd name="T19" fmla="*/ 217 h 618"/>
                  <a:gd name="T20" fmla="*/ 139 w 633"/>
                  <a:gd name="T21" fmla="*/ 242 h 618"/>
                  <a:gd name="T22" fmla="*/ 192 w 633"/>
                  <a:gd name="T23" fmla="*/ 241 h 618"/>
                  <a:gd name="T24" fmla="*/ 215 w 633"/>
                  <a:gd name="T25" fmla="*/ 230 h 618"/>
                  <a:gd name="T26" fmla="*/ 232 w 633"/>
                  <a:gd name="T27" fmla="*/ 223 h 618"/>
                  <a:gd name="T28" fmla="*/ 248 w 633"/>
                  <a:gd name="T29" fmla="*/ 220 h 618"/>
                  <a:gd name="T30" fmla="*/ 254 w 633"/>
                  <a:gd name="T31" fmla="*/ 228 h 618"/>
                  <a:gd name="T32" fmla="*/ 258 w 633"/>
                  <a:gd name="T33" fmla="*/ 233 h 618"/>
                  <a:gd name="T34" fmla="*/ 278 w 633"/>
                  <a:gd name="T35" fmla="*/ 227 h 618"/>
                  <a:gd name="T36" fmla="*/ 302 w 633"/>
                  <a:gd name="T37" fmla="*/ 223 h 618"/>
                  <a:gd name="T38" fmla="*/ 316 w 633"/>
                  <a:gd name="T39" fmla="*/ 235 h 618"/>
                  <a:gd name="T40" fmla="*/ 312 w 633"/>
                  <a:gd name="T41" fmla="*/ 263 h 618"/>
                  <a:gd name="T42" fmla="*/ 299 w 633"/>
                  <a:gd name="T43" fmla="*/ 281 h 618"/>
                  <a:gd name="T44" fmla="*/ 280 w 633"/>
                  <a:gd name="T45" fmla="*/ 292 h 618"/>
                  <a:gd name="T46" fmla="*/ 261 w 633"/>
                  <a:gd name="T47" fmla="*/ 299 h 618"/>
                  <a:gd name="T48" fmla="*/ 238 w 633"/>
                  <a:gd name="T49" fmla="*/ 303 h 618"/>
                  <a:gd name="T50" fmla="*/ 211 w 633"/>
                  <a:gd name="T51" fmla="*/ 307 h 618"/>
                  <a:gd name="T52" fmla="*/ 182 w 633"/>
                  <a:gd name="T53" fmla="*/ 309 h 618"/>
                  <a:gd name="T54" fmla="*/ 156 w 633"/>
                  <a:gd name="T55" fmla="*/ 309 h 618"/>
                  <a:gd name="T56" fmla="*/ 155 w 633"/>
                  <a:gd name="T57" fmla="*/ 300 h 618"/>
                  <a:gd name="T58" fmla="*/ 163 w 633"/>
                  <a:gd name="T59" fmla="*/ 298 h 618"/>
                  <a:gd name="T60" fmla="*/ 181 w 633"/>
                  <a:gd name="T61" fmla="*/ 297 h 618"/>
                  <a:gd name="T62" fmla="*/ 200 w 633"/>
                  <a:gd name="T63" fmla="*/ 296 h 618"/>
                  <a:gd name="T64" fmla="*/ 220 w 633"/>
                  <a:gd name="T65" fmla="*/ 294 h 618"/>
                  <a:gd name="T66" fmla="*/ 239 w 633"/>
                  <a:gd name="T67" fmla="*/ 291 h 618"/>
                  <a:gd name="T68" fmla="*/ 264 w 633"/>
                  <a:gd name="T69" fmla="*/ 285 h 618"/>
                  <a:gd name="T70" fmla="*/ 289 w 633"/>
                  <a:gd name="T71" fmla="*/ 274 h 618"/>
                  <a:gd name="T72" fmla="*/ 304 w 633"/>
                  <a:gd name="T73" fmla="*/ 257 h 618"/>
                  <a:gd name="T74" fmla="*/ 307 w 633"/>
                  <a:gd name="T75" fmla="*/ 237 h 618"/>
                  <a:gd name="T76" fmla="*/ 297 w 633"/>
                  <a:gd name="T77" fmla="*/ 233 h 618"/>
                  <a:gd name="T78" fmla="*/ 280 w 633"/>
                  <a:gd name="T79" fmla="*/ 238 h 618"/>
                  <a:gd name="T80" fmla="*/ 256 w 633"/>
                  <a:gd name="T81" fmla="*/ 245 h 618"/>
                  <a:gd name="T82" fmla="*/ 244 w 633"/>
                  <a:gd name="T83" fmla="*/ 239 h 618"/>
                  <a:gd name="T84" fmla="*/ 241 w 633"/>
                  <a:gd name="T85" fmla="*/ 230 h 618"/>
                  <a:gd name="T86" fmla="*/ 219 w 633"/>
                  <a:gd name="T87" fmla="*/ 239 h 618"/>
                  <a:gd name="T88" fmla="*/ 200 w 633"/>
                  <a:gd name="T89" fmla="*/ 250 h 618"/>
                  <a:gd name="T90" fmla="*/ 182 w 633"/>
                  <a:gd name="T91" fmla="*/ 257 h 618"/>
                  <a:gd name="T92" fmla="*/ 162 w 633"/>
                  <a:gd name="T93" fmla="*/ 258 h 618"/>
                  <a:gd name="T94" fmla="*/ 127 w 633"/>
                  <a:gd name="T95" fmla="*/ 250 h 618"/>
                  <a:gd name="T96" fmla="*/ 90 w 633"/>
                  <a:gd name="T97" fmla="*/ 231 h 618"/>
                  <a:gd name="T98" fmla="*/ 53 w 633"/>
                  <a:gd name="T99" fmla="*/ 207 h 618"/>
                  <a:gd name="T100" fmla="*/ 15 w 633"/>
                  <a:gd name="T101" fmla="*/ 185 h 618"/>
                  <a:gd name="T102" fmla="*/ 0 w 633"/>
                  <a:gd name="T103" fmla="*/ 171 h 618"/>
                  <a:gd name="T104" fmla="*/ 5 w 633"/>
                  <a:gd name="T105" fmla="*/ 143 h 618"/>
                  <a:gd name="T106" fmla="*/ 17 w 633"/>
                  <a:gd name="T107" fmla="*/ 107 h 618"/>
                  <a:gd name="T108" fmla="*/ 27 w 633"/>
                  <a:gd name="T109" fmla="*/ 72 h 618"/>
                  <a:gd name="T110" fmla="*/ 33 w 633"/>
                  <a:gd name="T111" fmla="*/ 51 h 618"/>
                  <a:gd name="T112" fmla="*/ 40 w 633"/>
                  <a:gd name="T113" fmla="*/ 28 h 618"/>
                  <a:gd name="T114" fmla="*/ 48 w 633"/>
                  <a:gd name="T115" fmla="*/ 10 h 618"/>
                  <a:gd name="T116" fmla="*/ 53 w 633"/>
                  <a:gd name="T117" fmla="*/ 0 h 61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33"/>
                  <a:gd name="T178" fmla="*/ 0 h 618"/>
                  <a:gd name="T179" fmla="*/ 633 w 633"/>
                  <a:gd name="T180" fmla="*/ 618 h 618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33" h="618">
                    <a:moveTo>
                      <a:pt x="111" y="1"/>
                    </a:moveTo>
                    <a:lnTo>
                      <a:pt x="112" y="3"/>
                    </a:lnTo>
                    <a:lnTo>
                      <a:pt x="115" y="7"/>
                    </a:lnTo>
                    <a:lnTo>
                      <a:pt x="115" y="12"/>
                    </a:lnTo>
                    <a:lnTo>
                      <a:pt x="117" y="19"/>
                    </a:lnTo>
                    <a:lnTo>
                      <a:pt x="114" y="27"/>
                    </a:lnTo>
                    <a:lnTo>
                      <a:pt x="114" y="36"/>
                    </a:lnTo>
                    <a:lnTo>
                      <a:pt x="111" y="45"/>
                    </a:lnTo>
                    <a:lnTo>
                      <a:pt x="108" y="57"/>
                    </a:lnTo>
                    <a:lnTo>
                      <a:pt x="103" y="68"/>
                    </a:lnTo>
                    <a:lnTo>
                      <a:pt x="100" y="80"/>
                    </a:lnTo>
                    <a:lnTo>
                      <a:pt x="96" y="91"/>
                    </a:lnTo>
                    <a:lnTo>
                      <a:pt x="91" y="105"/>
                    </a:lnTo>
                    <a:lnTo>
                      <a:pt x="86" y="115"/>
                    </a:lnTo>
                    <a:lnTo>
                      <a:pt x="82" y="126"/>
                    </a:lnTo>
                    <a:lnTo>
                      <a:pt x="79" y="137"/>
                    </a:lnTo>
                    <a:lnTo>
                      <a:pt x="76" y="149"/>
                    </a:lnTo>
                    <a:lnTo>
                      <a:pt x="71" y="162"/>
                    </a:lnTo>
                    <a:lnTo>
                      <a:pt x="67" y="176"/>
                    </a:lnTo>
                    <a:lnTo>
                      <a:pt x="62" y="193"/>
                    </a:lnTo>
                    <a:lnTo>
                      <a:pt x="56" y="210"/>
                    </a:lnTo>
                    <a:lnTo>
                      <a:pt x="51" y="225"/>
                    </a:lnTo>
                    <a:lnTo>
                      <a:pt x="45" y="242"/>
                    </a:lnTo>
                    <a:lnTo>
                      <a:pt x="41" y="258"/>
                    </a:lnTo>
                    <a:lnTo>
                      <a:pt x="36" y="275"/>
                    </a:lnTo>
                    <a:lnTo>
                      <a:pt x="32" y="289"/>
                    </a:lnTo>
                    <a:lnTo>
                      <a:pt x="29" y="303"/>
                    </a:lnTo>
                    <a:lnTo>
                      <a:pt x="24" y="315"/>
                    </a:lnTo>
                    <a:lnTo>
                      <a:pt x="24" y="325"/>
                    </a:lnTo>
                    <a:lnTo>
                      <a:pt x="21" y="333"/>
                    </a:lnTo>
                    <a:lnTo>
                      <a:pt x="21" y="339"/>
                    </a:lnTo>
                    <a:lnTo>
                      <a:pt x="22" y="344"/>
                    </a:lnTo>
                    <a:lnTo>
                      <a:pt x="27" y="345"/>
                    </a:lnTo>
                    <a:lnTo>
                      <a:pt x="45" y="353"/>
                    </a:lnTo>
                    <a:lnTo>
                      <a:pt x="65" y="364"/>
                    </a:lnTo>
                    <a:lnTo>
                      <a:pt x="86" y="374"/>
                    </a:lnTo>
                    <a:lnTo>
                      <a:pt x="109" y="389"/>
                    </a:lnTo>
                    <a:lnTo>
                      <a:pt x="131" y="403"/>
                    </a:lnTo>
                    <a:lnTo>
                      <a:pt x="155" y="420"/>
                    </a:lnTo>
                    <a:lnTo>
                      <a:pt x="179" y="435"/>
                    </a:lnTo>
                    <a:lnTo>
                      <a:pt x="204" y="450"/>
                    </a:lnTo>
                    <a:lnTo>
                      <a:pt x="228" y="463"/>
                    </a:lnTo>
                    <a:lnTo>
                      <a:pt x="254" y="473"/>
                    </a:lnTo>
                    <a:lnTo>
                      <a:pt x="278" y="484"/>
                    </a:lnTo>
                    <a:lnTo>
                      <a:pt x="306" y="490"/>
                    </a:lnTo>
                    <a:lnTo>
                      <a:pt x="330" y="490"/>
                    </a:lnTo>
                    <a:lnTo>
                      <a:pt x="358" y="490"/>
                    </a:lnTo>
                    <a:lnTo>
                      <a:pt x="383" y="482"/>
                    </a:lnTo>
                    <a:lnTo>
                      <a:pt x="411" y="472"/>
                    </a:lnTo>
                    <a:lnTo>
                      <a:pt x="415" y="467"/>
                    </a:lnTo>
                    <a:lnTo>
                      <a:pt x="423" y="463"/>
                    </a:lnTo>
                    <a:lnTo>
                      <a:pt x="429" y="460"/>
                    </a:lnTo>
                    <a:lnTo>
                      <a:pt x="440" y="456"/>
                    </a:lnTo>
                    <a:lnTo>
                      <a:pt x="447" y="452"/>
                    </a:lnTo>
                    <a:lnTo>
                      <a:pt x="457" y="449"/>
                    </a:lnTo>
                    <a:lnTo>
                      <a:pt x="464" y="446"/>
                    </a:lnTo>
                    <a:lnTo>
                      <a:pt x="473" y="444"/>
                    </a:lnTo>
                    <a:lnTo>
                      <a:pt x="481" y="441"/>
                    </a:lnTo>
                    <a:lnTo>
                      <a:pt x="489" y="441"/>
                    </a:lnTo>
                    <a:lnTo>
                      <a:pt x="495" y="441"/>
                    </a:lnTo>
                    <a:lnTo>
                      <a:pt x="501" y="443"/>
                    </a:lnTo>
                    <a:lnTo>
                      <a:pt x="504" y="446"/>
                    </a:lnTo>
                    <a:lnTo>
                      <a:pt x="507" y="450"/>
                    </a:lnTo>
                    <a:lnTo>
                      <a:pt x="508" y="456"/>
                    </a:lnTo>
                    <a:lnTo>
                      <a:pt x="508" y="466"/>
                    </a:lnTo>
                    <a:lnTo>
                      <a:pt x="508" y="467"/>
                    </a:lnTo>
                    <a:lnTo>
                      <a:pt x="511" y="469"/>
                    </a:lnTo>
                    <a:lnTo>
                      <a:pt x="516" y="467"/>
                    </a:lnTo>
                    <a:lnTo>
                      <a:pt x="525" y="466"/>
                    </a:lnTo>
                    <a:lnTo>
                      <a:pt x="533" y="461"/>
                    </a:lnTo>
                    <a:lnTo>
                      <a:pt x="545" y="458"/>
                    </a:lnTo>
                    <a:lnTo>
                      <a:pt x="556" y="455"/>
                    </a:lnTo>
                    <a:lnTo>
                      <a:pt x="569" y="452"/>
                    </a:lnTo>
                    <a:lnTo>
                      <a:pt x="580" y="449"/>
                    </a:lnTo>
                    <a:lnTo>
                      <a:pt x="592" y="446"/>
                    </a:lnTo>
                    <a:lnTo>
                      <a:pt x="603" y="446"/>
                    </a:lnTo>
                    <a:lnTo>
                      <a:pt x="613" y="449"/>
                    </a:lnTo>
                    <a:lnTo>
                      <a:pt x="621" y="452"/>
                    </a:lnTo>
                    <a:lnTo>
                      <a:pt x="629" y="460"/>
                    </a:lnTo>
                    <a:lnTo>
                      <a:pt x="632" y="470"/>
                    </a:lnTo>
                    <a:lnTo>
                      <a:pt x="633" y="484"/>
                    </a:lnTo>
                    <a:lnTo>
                      <a:pt x="632" y="499"/>
                    </a:lnTo>
                    <a:lnTo>
                      <a:pt x="629" y="513"/>
                    </a:lnTo>
                    <a:lnTo>
                      <a:pt x="624" y="525"/>
                    </a:lnTo>
                    <a:lnTo>
                      <a:pt x="621" y="536"/>
                    </a:lnTo>
                    <a:lnTo>
                      <a:pt x="613" y="545"/>
                    </a:lnTo>
                    <a:lnTo>
                      <a:pt x="607" y="554"/>
                    </a:lnTo>
                    <a:lnTo>
                      <a:pt x="598" y="562"/>
                    </a:lnTo>
                    <a:lnTo>
                      <a:pt x="591" y="569"/>
                    </a:lnTo>
                    <a:lnTo>
                      <a:pt x="580" y="572"/>
                    </a:lnTo>
                    <a:lnTo>
                      <a:pt x="571" y="578"/>
                    </a:lnTo>
                    <a:lnTo>
                      <a:pt x="560" y="583"/>
                    </a:lnTo>
                    <a:lnTo>
                      <a:pt x="551" y="586"/>
                    </a:lnTo>
                    <a:lnTo>
                      <a:pt x="540" y="591"/>
                    </a:lnTo>
                    <a:lnTo>
                      <a:pt x="530" y="594"/>
                    </a:lnTo>
                    <a:lnTo>
                      <a:pt x="521" y="597"/>
                    </a:lnTo>
                    <a:lnTo>
                      <a:pt x="511" y="600"/>
                    </a:lnTo>
                    <a:lnTo>
                      <a:pt x="499" y="601"/>
                    </a:lnTo>
                    <a:lnTo>
                      <a:pt x="487" y="604"/>
                    </a:lnTo>
                    <a:lnTo>
                      <a:pt x="475" y="606"/>
                    </a:lnTo>
                    <a:lnTo>
                      <a:pt x="463" y="609"/>
                    </a:lnTo>
                    <a:lnTo>
                      <a:pt x="449" y="610"/>
                    </a:lnTo>
                    <a:lnTo>
                      <a:pt x="435" y="612"/>
                    </a:lnTo>
                    <a:lnTo>
                      <a:pt x="422" y="613"/>
                    </a:lnTo>
                    <a:lnTo>
                      <a:pt x="408" y="615"/>
                    </a:lnTo>
                    <a:lnTo>
                      <a:pt x="393" y="615"/>
                    </a:lnTo>
                    <a:lnTo>
                      <a:pt x="379" y="616"/>
                    </a:lnTo>
                    <a:lnTo>
                      <a:pt x="364" y="618"/>
                    </a:lnTo>
                    <a:lnTo>
                      <a:pt x="350" y="618"/>
                    </a:lnTo>
                    <a:lnTo>
                      <a:pt x="336" y="618"/>
                    </a:lnTo>
                    <a:lnTo>
                      <a:pt x="324" y="618"/>
                    </a:lnTo>
                    <a:lnTo>
                      <a:pt x="312" y="618"/>
                    </a:lnTo>
                    <a:lnTo>
                      <a:pt x="301" y="618"/>
                    </a:lnTo>
                    <a:lnTo>
                      <a:pt x="301" y="613"/>
                    </a:lnTo>
                    <a:lnTo>
                      <a:pt x="304" y="607"/>
                    </a:lnTo>
                    <a:lnTo>
                      <a:pt x="309" y="600"/>
                    </a:lnTo>
                    <a:lnTo>
                      <a:pt x="309" y="595"/>
                    </a:lnTo>
                    <a:lnTo>
                      <a:pt x="313" y="595"/>
                    </a:lnTo>
                    <a:lnTo>
                      <a:pt x="319" y="595"/>
                    </a:lnTo>
                    <a:lnTo>
                      <a:pt x="326" y="595"/>
                    </a:lnTo>
                    <a:lnTo>
                      <a:pt x="335" y="597"/>
                    </a:lnTo>
                    <a:lnTo>
                      <a:pt x="342" y="595"/>
                    </a:lnTo>
                    <a:lnTo>
                      <a:pt x="351" y="595"/>
                    </a:lnTo>
                    <a:lnTo>
                      <a:pt x="361" y="594"/>
                    </a:lnTo>
                    <a:lnTo>
                      <a:pt x="371" y="594"/>
                    </a:lnTo>
                    <a:lnTo>
                      <a:pt x="380" y="594"/>
                    </a:lnTo>
                    <a:lnTo>
                      <a:pt x="390" y="592"/>
                    </a:lnTo>
                    <a:lnTo>
                      <a:pt x="400" y="591"/>
                    </a:lnTo>
                    <a:lnTo>
                      <a:pt x="411" y="591"/>
                    </a:lnTo>
                    <a:lnTo>
                      <a:pt x="420" y="591"/>
                    </a:lnTo>
                    <a:lnTo>
                      <a:pt x="429" y="589"/>
                    </a:lnTo>
                    <a:lnTo>
                      <a:pt x="440" y="587"/>
                    </a:lnTo>
                    <a:lnTo>
                      <a:pt x="449" y="587"/>
                    </a:lnTo>
                    <a:lnTo>
                      <a:pt x="457" y="586"/>
                    </a:lnTo>
                    <a:lnTo>
                      <a:pt x="467" y="583"/>
                    </a:lnTo>
                    <a:lnTo>
                      <a:pt x="478" y="581"/>
                    </a:lnTo>
                    <a:lnTo>
                      <a:pt x="490" y="580"/>
                    </a:lnTo>
                    <a:lnTo>
                      <a:pt x="504" y="577"/>
                    </a:lnTo>
                    <a:lnTo>
                      <a:pt x="516" y="574"/>
                    </a:lnTo>
                    <a:lnTo>
                      <a:pt x="528" y="569"/>
                    </a:lnTo>
                    <a:lnTo>
                      <a:pt x="542" y="566"/>
                    </a:lnTo>
                    <a:lnTo>
                      <a:pt x="554" y="560"/>
                    </a:lnTo>
                    <a:lnTo>
                      <a:pt x="566" y="555"/>
                    </a:lnTo>
                    <a:lnTo>
                      <a:pt x="577" y="548"/>
                    </a:lnTo>
                    <a:lnTo>
                      <a:pt x="586" y="542"/>
                    </a:lnTo>
                    <a:lnTo>
                      <a:pt x="595" y="531"/>
                    </a:lnTo>
                    <a:lnTo>
                      <a:pt x="603" y="523"/>
                    </a:lnTo>
                    <a:lnTo>
                      <a:pt x="607" y="513"/>
                    </a:lnTo>
                    <a:lnTo>
                      <a:pt x="613" y="501"/>
                    </a:lnTo>
                    <a:lnTo>
                      <a:pt x="615" y="490"/>
                    </a:lnTo>
                    <a:lnTo>
                      <a:pt x="615" y="481"/>
                    </a:lnTo>
                    <a:lnTo>
                      <a:pt x="613" y="475"/>
                    </a:lnTo>
                    <a:lnTo>
                      <a:pt x="610" y="472"/>
                    </a:lnTo>
                    <a:lnTo>
                      <a:pt x="606" y="469"/>
                    </a:lnTo>
                    <a:lnTo>
                      <a:pt x="600" y="467"/>
                    </a:lnTo>
                    <a:lnTo>
                      <a:pt x="594" y="467"/>
                    </a:lnTo>
                    <a:lnTo>
                      <a:pt x="586" y="470"/>
                    </a:lnTo>
                    <a:lnTo>
                      <a:pt x="577" y="470"/>
                    </a:lnTo>
                    <a:lnTo>
                      <a:pt x="569" y="473"/>
                    </a:lnTo>
                    <a:lnTo>
                      <a:pt x="559" y="476"/>
                    </a:lnTo>
                    <a:lnTo>
                      <a:pt x="548" y="481"/>
                    </a:lnTo>
                    <a:lnTo>
                      <a:pt x="536" y="484"/>
                    </a:lnTo>
                    <a:lnTo>
                      <a:pt x="524" y="487"/>
                    </a:lnTo>
                    <a:lnTo>
                      <a:pt x="511" y="490"/>
                    </a:lnTo>
                    <a:lnTo>
                      <a:pt x="499" y="493"/>
                    </a:lnTo>
                    <a:lnTo>
                      <a:pt x="492" y="490"/>
                    </a:lnTo>
                    <a:lnTo>
                      <a:pt x="489" y="487"/>
                    </a:lnTo>
                    <a:lnTo>
                      <a:pt x="487" y="479"/>
                    </a:lnTo>
                    <a:lnTo>
                      <a:pt x="487" y="475"/>
                    </a:lnTo>
                    <a:lnTo>
                      <a:pt x="485" y="469"/>
                    </a:lnTo>
                    <a:lnTo>
                      <a:pt x="484" y="463"/>
                    </a:lnTo>
                    <a:lnTo>
                      <a:pt x="481" y="461"/>
                    </a:lnTo>
                    <a:lnTo>
                      <a:pt x="476" y="463"/>
                    </a:lnTo>
                    <a:lnTo>
                      <a:pt x="463" y="469"/>
                    </a:lnTo>
                    <a:lnTo>
                      <a:pt x="449" y="473"/>
                    </a:lnTo>
                    <a:lnTo>
                      <a:pt x="438" y="479"/>
                    </a:lnTo>
                    <a:lnTo>
                      <a:pt x="429" y="485"/>
                    </a:lnTo>
                    <a:lnTo>
                      <a:pt x="418" y="490"/>
                    </a:lnTo>
                    <a:lnTo>
                      <a:pt x="408" y="496"/>
                    </a:lnTo>
                    <a:lnTo>
                      <a:pt x="399" y="501"/>
                    </a:lnTo>
                    <a:lnTo>
                      <a:pt x="391" y="505"/>
                    </a:lnTo>
                    <a:lnTo>
                      <a:pt x="380" y="508"/>
                    </a:lnTo>
                    <a:lnTo>
                      <a:pt x="373" y="511"/>
                    </a:lnTo>
                    <a:lnTo>
                      <a:pt x="364" y="514"/>
                    </a:lnTo>
                    <a:lnTo>
                      <a:pt x="354" y="516"/>
                    </a:lnTo>
                    <a:lnTo>
                      <a:pt x="344" y="516"/>
                    </a:lnTo>
                    <a:lnTo>
                      <a:pt x="335" y="517"/>
                    </a:lnTo>
                    <a:lnTo>
                      <a:pt x="323" y="516"/>
                    </a:lnTo>
                    <a:lnTo>
                      <a:pt x="312" y="516"/>
                    </a:lnTo>
                    <a:lnTo>
                      <a:pt x="292" y="511"/>
                    </a:lnTo>
                    <a:lnTo>
                      <a:pt x="274" y="507"/>
                    </a:lnTo>
                    <a:lnTo>
                      <a:pt x="254" y="501"/>
                    </a:lnTo>
                    <a:lnTo>
                      <a:pt x="236" y="493"/>
                    </a:lnTo>
                    <a:lnTo>
                      <a:pt x="216" y="484"/>
                    </a:lnTo>
                    <a:lnTo>
                      <a:pt x="198" y="473"/>
                    </a:lnTo>
                    <a:lnTo>
                      <a:pt x="179" y="463"/>
                    </a:lnTo>
                    <a:lnTo>
                      <a:pt x="161" y="452"/>
                    </a:lnTo>
                    <a:lnTo>
                      <a:pt x="143" y="438"/>
                    </a:lnTo>
                    <a:lnTo>
                      <a:pt x="123" y="428"/>
                    </a:lnTo>
                    <a:lnTo>
                      <a:pt x="105" y="414"/>
                    </a:lnTo>
                    <a:lnTo>
                      <a:pt x="86" y="403"/>
                    </a:lnTo>
                    <a:lnTo>
                      <a:pt x="67" y="391"/>
                    </a:lnTo>
                    <a:lnTo>
                      <a:pt x="48" y="380"/>
                    </a:lnTo>
                    <a:lnTo>
                      <a:pt x="29" y="371"/>
                    </a:lnTo>
                    <a:lnTo>
                      <a:pt x="9" y="364"/>
                    </a:lnTo>
                    <a:lnTo>
                      <a:pt x="4" y="359"/>
                    </a:lnTo>
                    <a:lnTo>
                      <a:pt x="1" y="351"/>
                    </a:lnTo>
                    <a:lnTo>
                      <a:pt x="0" y="342"/>
                    </a:lnTo>
                    <a:lnTo>
                      <a:pt x="1" y="332"/>
                    </a:lnTo>
                    <a:lnTo>
                      <a:pt x="4" y="318"/>
                    </a:lnTo>
                    <a:lnTo>
                      <a:pt x="7" y="303"/>
                    </a:lnTo>
                    <a:lnTo>
                      <a:pt x="10" y="286"/>
                    </a:lnTo>
                    <a:lnTo>
                      <a:pt x="18" y="269"/>
                    </a:lnTo>
                    <a:lnTo>
                      <a:pt x="21" y="251"/>
                    </a:lnTo>
                    <a:lnTo>
                      <a:pt x="29" y="233"/>
                    </a:lnTo>
                    <a:lnTo>
                      <a:pt x="33" y="214"/>
                    </a:lnTo>
                    <a:lnTo>
                      <a:pt x="39" y="196"/>
                    </a:lnTo>
                    <a:lnTo>
                      <a:pt x="45" y="176"/>
                    </a:lnTo>
                    <a:lnTo>
                      <a:pt x="50" y="159"/>
                    </a:lnTo>
                    <a:lnTo>
                      <a:pt x="54" y="144"/>
                    </a:lnTo>
                    <a:lnTo>
                      <a:pt x="59" y="131"/>
                    </a:lnTo>
                    <a:lnTo>
                      <a:pt x="59" y="121"/>
                    </a:lnTo>
                    <a:lnTo>
                      <a:pt x="62" y="111"/>
                    </a:lnTo>
                    <a:lnTo>
                      <a:pt x="65" y="102"/>
                    </a:lnTo>
                    <a:lnTo>
                      <a:pt x="68" y="91"/>
                    </a:lnTo>
                    <a:lnTo>
                      <a:pt x="71" y="79"/>
                    </a:lnTo>
                    <a:lnTo>
                      <a:pt x="76" y="68"/>
                    </a:lnTo>
                    <a:lnTo>
                      <a:pt x="79" y="56"/>
                    </a:lnTo>
                    <a:lnTo>
                      <a:pt x="83" y="47"/>
                    </a:lnTo>
                    <a:lnTo>
                      <a:pt x="86" y="36"/>
                    </a:lnTo>
                    <a:lnTo>
                      <a:pt x="91" y="27"/>
                    </a:lnTo>
                    <a:lnTo>
                      <a:pt x="96" y="19"/>
                    </a:lnTo>
                    <a:lnTo>
                      <a:pt x="100" y="12"/>
                    </a:lnTo>
                    <a:lnTo>
                      <a:pt x="102" y="6"/>
                    </a:lnTo>
                    <a:lnTo>
                      <a:pt x="105" y="3"/>
                    </a:lnTo>
                    <a:lnTo>
                      <a:pt x="106" y="0"/>
                    </a:lnTo>
                    <a:lnTo>
                      <a:pt x="11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0" name="Freeform 358"/>
              <p:cNvSpPr>
                <a:spLocks/>
              </p:cNvSpPr>
              <p:nvPr/>
            </p:nvSpPr>
            <p:spPr bwMode="auto">
              <a:xfrm>
                <a:off x="1685" y="2967"/>
                <a:ext cx="26" cy="280"/>
              </a:xfrm>
              <a:custGeom>
                <a:avLst/>
                <a:gdLst>
                  <a:gd name="T0" fmla="*/ 19 w 50"/>
                  <a:gd name="T1" fmla="*/ 4 h 561"/>
                  <a:gd name="T2" fmla="*/ 23 w 50"/>
                  <a:gd name="T3" fmla="*/ 7 h 561"/>
                  <a:gd name="T4" fmla="*/ 24 w 50"/>
                  <a:gd name="T5" fmla="*/ 12 h 561"/>
                  <a:gd name="T6" fmla="*/ 25 w 50"/>
                  <a:gd name="T7" fmla="*/ 18 h 561"/>
                  <a:gd name="T8" fmla="*/ 24 w 50"/>
                  <a:gd name="T9" fmla="*/ 25 h 561"/>
                  <a:gd name="T10" fmla="*/ 24 w 50"/>
                  <a:gd name="T11" fmla="*/ 33 h 561"/>
                  <a:gd name="T12" fmla="*/ 24 w 50"/>
                  <a:gd name="T13" fmla="*/ 42 h 561"/>
                  <a:gd name="T14" fmla="*/ 23 w 50"/>
                  <a:gd name="T15" fmla="*/ 51 h 561"/>
                  <a:gd name="T16" fmla="*/ 23 w 50"/>
                  <a:gd name="T17" fmla="*/ 59 h 561"/>
                  <a:gd name="T18" fmla="*/ 22 w 50"/>
                  <a:gd name="T19" fmla="*/ 67 h 561"/>
                  <a:gd name="T20" fmla="*/ 21 w 50"/>
                  <a:gd name="T21" fmla="*/ 74 h 561"/>
                  <a:gd name="T22" fmla="*/ 21 w 50"/>
                  <a:gd name="T23" fmla="*/ 90 h 561"/>
                  <a:gd name="T24" fmla="*/ 19 w 50"/>
                  <a:gd name="T25" fmla="*/ 116 h 561"/>
                  <a:gd name="T26" fmla="*/ 18 w 50"/>
                  <a:gd name="T27" fmla="*/ 141 h 561"/>
                  <a:gd name="T28" fmla="*/ 17 w 50"/>
                  <a:gd name="T29" fmla="*/ 166 h 561"/>
                  <a:gd name="T30" fmla="*/ 16 w 50"/>
                  <a:gd name="T31" fmla="*/ 191 h 561"/>
                  <a:gd name="T32" fmla="*/ 14 w 50"/>
                  <a:gd name="T33" fmla="*/ 216 h 561"/>
                  <a:gd name="T34" fmla="*/ 12 w 50"/>
                  <a:gd name="T35" fmla="*/ 241 h 561"/>
                  <a:gd name="T36" fmla="*/ 11 w 50"/>
                  <a:gd name="T37" fmla="*/ 266 h 561"/>
                  <a:gd name="T38" fmla="*/ 7 w 50"/>
                  <a:gd name="T39" fmla="*/ 279 h 561"/>
                  <a:gd name="T40" fmla="*/ 2 w 50"/>
                  <a:gd name="T41" fmla="*/ 275 h 561"/>
                  <a:gd name="T42" fmla="*/ 0 w 50"/>
                  <a:gd name="T43" fmla="*/ 266 h 561"/>
                  <a:gd name="T44" fmla="*/ 0 w 50"/>
                  <a:gd name="T45" fmla="*/ 247 h 561"/>
                  <a:gd name="T46" fmla="*/ 0 w 50"/>
                  <a:gd name="T47" fmla="*/ 228 h 561"/>
                  <a:gd name="T48" fmla="*/ 2 w 50"/>
                  <a:gd name="T49" fmla="*/ 205 h 561"/>
                  <a:gd name="T50" fmla="*/ 3 w 50"/>
                  <a:gd name="T51" fmla="*/ 181 h 561"/>
                  <a:gd name="T52" fmla="*/ 5 w 50"/>
                  <a:gd name="T53" fmla="*/ 157 h 561"/>
                  <a:gd name="T54" fmla="*/ 6 w 50"/>
                  <a:gd name="T55" fmla="*/ 132 h 561"/>
                  <a:gd name="T56" fmla="*/ 9 w 50"/>
                  <a:gd name="T57" fmla="*/ 108 h 561"/>
                  <a:gd name="T58" fmla="*/ 10 w 50"/>
                  <a:gd name="T59" fmla="*/ 90 h 561"/>
                  <a:gd name="T60" fmla="*/ 10 w 50"/>
                  <a:gd name="T61" fmla="*/ 77 h 561"/>
                  <a:gd name="T62" fmla="*/ 11 w 50"/>
                  <a:gd name="T63" fmla="*/ 63 h 561"/>
                  <a:gd name="T64" fmla="*/ 12 w 50"/>
                  <a:gd name="T65" fmla="*/ 49 h 561"/>
                  <a:gd name="T66" fmla="*/ 12 w 50"/>
                  <a:gd name="T67" fmla="*/ 36 h 561"/>
                  <a:gd name="T68" fmla="*/ 14 w 50"/>
                  <a:gd name="T69" fmla="*/ 22 h 561"/>
                  <a:gd name="T70" fmla="*/ 14 w 50"/>
                  <a:gd name="T71" fmla="*/ 12 h 561"/>
                  <a:gd name="T72" fmla="*/ 15 w 50"/>
                  <a:gd name="T73" fmla="*/ 3 h 561"/>
                  <a:gd name="T74" fmla="*/ 16 w 50"/>
                  <a:gd name="T75" fmla="*/ 0 h 56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0"/>
                  <a:gd name="T115" fmla="*/ 0 h 561"/>
                  <a:gd name="T116" fmla="*/ 50 w 50"/>
                  <a:gd name="T117" fmla="*/ 561 h 56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0" h="561">
                    <a:moveTo>
                      <a:pt x="30" y="0"/>
                    </a:moveTo>
                    <a:lnTo>
                      <a:pt x="37" y="8"/>
                    </a:lnTo>
                    <a:lnTo>
                      <a:pt x="44" y="14"/>
                    </a:lnTo>
                    <a:lnTo>
                      <a:pt x="44" y="15"/>
                    </a:lnTo>
                    <a:lnTo>
                      <a:pt x="47" y="18"/>
                    </a:lnTo>
                    <a:lnTo>
                      <a:pt x="47" y="24"/>
                    </a:lnTo>
                    <a:lnTo>
                      <a:pt x="50" y="31"/>
                    </a:lnTo>
                    <a:lnTo>
                      <a:pt x="49" y="37"/>
                    </a:lnTo>
                    <a:lnTo>
                      <a:pt x="49" y="43"/>
                    </a:lnTo>
                    <a:lnTo>
                      <a:pt x="47" y="50"/>
                    </a:lnTo>
                    <a:lnTo>
                      <a:pt x="47" y="58"/>
                    </a:lnTo>
                    <a:lnTo>
                      <a:pt x="47" y="67"/>
                    </a:lnTo>
                    <a:lnTo>
                      <a:pt x="47" y="76"/>
                    </a:lnTo>
                    <a:lnTo>
                      <a:pt x="46" y="84"/>
                    </a:lnTo>
                    <a:lnTo>
                      <a:pt x="46" y="93"/>
                    </a:lnTo>
                    <a:lnTo>
                      <a:pt x="44" y="102"/>
                    </a:lnTo>
                    <a:lnTo>
                      <a:pt x="44" y="110"/>
                    </a:lnTo>
                    <a:lnTo>
                      <a:pt x="44" y="119"/>
                    </a:lnTo>
                    <a:lnTo>
                      <a:pt x="44" y="128"/>
                    </a:lnTo>
                    <a:lnTo>
                      <a:pt x="43" y="134"/>
                    </a:lnTo>
                    <a:lnTo>
                      <a:pt x="41" y="142"/>
                    </a:lnTo>
                    <a:lnTo>
                      <a:pt x="41" y="149"/>
                    </a:lnTo>
                    <a:lnTo>
                      <a:pt x="41" y="157"/>
                    </a:lnTo>
                    <a:lnTo>
                      <a:pt x="40" y="181"/>
                    </a:lnTo>
                    <a:lnTo>
                      <a:pt x="40" y="207"/>
                    </a:lnTo>
                    <a:lnTo>
                      <a:pt x="37" y="232"/>
                    </a:lnTo>
                    <a:lnTo>
                      <a:pt x="37" y="258"/>
                    </a:lnTo>
                    <a:lnTo>
                      <a:pt x="35" y="282"/>
                    </a:lnTo>
                    <a:lnTo>
                      <a:pt x="33" y="306"/>
                    </a:lnTo>
                    <a:lnTo>
                      <a:pt x="33" y="332"/>
                    </a:lnTo>
                    <a:lnTo>
                      <a:pt x="32" y="358"/>
                    </a:lnTo>
                    <a:lnTo>
                      <a:pt x="30" y="382"/>
                    </a:lnTo>
                    <a:lnTo>
                      <a:pt x="29" y="407"/>
                    </a:lnTo>
                    <a:lnTo>
                      <a:pt x="27" y="433"/>
                    </a:lnTo>
                    <a:lnTo>
                      <a:pt x="26" y="459"/>
                    </a:lnTo>
                    <a:lnTo>
                      <a:pt x="23" y="483"/>
                    </a:lnTo>
                    <a:lnTo>
                      <a:pt x="23" y="509"/>
                    </a:lnTo>
                    <a:lnTo>
                      <a:pt x="21" y="533"/>
                    </a:lnTo>
                    <a:lnTo>
                      <a:pt x="20" y="561"/>
                    </a:lnTo>
                    <a:lnTo>
                      <a:pt x="14" y="558"/>
                    </a:lnTo>
                    <a:lnTo>
                      <a:pt x="9" y="555"/>
                    </a:lnTo>
                    <a:lnTo>
                      <a:pt x="3" y="550"/>
                    </a:lnTo>
                    <a:lnTo>
                      <a:pt x="0" y="550"/>
                    </a:lnTo>
                    <a:lnTo>
                      <a:pt x="0" y="533"/>
                    </a:lnTo>
                    <a:lnTo>
                      <a:pt x="0" y="516"/>
                    </a:lnTo>
                    <a:lnTo>
                      <a:pt x="0" y="495"/>
                    </a:lnTo>
                    <a:lnTo>
                      <a:pt x="0" y="477"/>
                    </a:lnTo>
                    <a:lnTo>
                      <a:pt x="0" y="456"/>
                    </a:lnTo>
                    <a:lnTo>
                      <a:pt x="2" y="434"/>
                    </a:lnTo>
                    <a:lnTo>
                      <a:pt x="3" y="410"/>
                    </a:lnTo>
                    <a:lnTo>
                      <a:pt x="5" y="389"/>
                    </a:lnTo>
                    <a:lnTo>
                      <a:pt x="6" y="363"/>
                    </a:lnTo>
                    <a:lnTo>
                      <a:pt x="8" y="338"/>
                    </a:lnTo>
                    <a:lnTo>
                      <a:pt x="9" y="314"/>
                    </a:lnTo>
                    <a:lnTo>
                      <a:pt x="11" y="290"/>
                    </a:lnTo>
                    <a:lnTo>
                      <a:pt x="12" y="265"/>
                    </a:lnTo>
                    <a:lnTo>
                      <a:pt x="15" y="241"/>
                    </a:lnTo>
                    <a:lnTo>
                      <a:pt x="17" y="216"/>
                    </a:lnTo>
                    <a:lnTo>
                      <a:pt x="20" y="195"/>
                    </a:lnTo>
                    <a:lnTo>
                      <a:pt x="20" y="181"/>
                    </a:lnTo>
                    <a:lnTo>
                      <a:pt x="20" y="169"/>
                    </a:lnTo>
                    <a:lnTo>
                      <a:pt x="20" y="155"/>
                    </a:lnTo>
                    <a:lnTo>
                      <a:pt x="21" y="142"/>
                    </a:lnTo>
                    <a:lnTo>
                      <a:pt x="21" y="127"/>
                    </a:lnTo>
                    <a:lnTo>
                      <a:pt x="21" y="113"/>
                    </a:lnTo>
                    <a:lnTo>
                      <a:pt x="23" y="98"/>
                    </a:lnTo>
                    <a:lnTo>
                      <a:pt x="23" y="85"/>
                    </a:lnTo>
                    <a:lnTo>
                      <a:pt x="23" y="72"/>
                    </a:lnTo>
                    <a:lnTo>
                      <a:pt x="24" y="58"/>
                    </a:lnTo>
                    <a:lnTo>
                      <a:pt x="26" y="44"/>
                    </a:lnTo>
                    <a:lnTo>
                      <a:pt x="27" y="35"/>
                    </a:lnTo>
                    <a:lnTo>
                      <a:pt x="27" y="24"/>
                    </a:lnTo>
                    <a:lnTo>
                      <a:pt x="27" y="14"/>
                    </a:lnTo>
                    <a:lnTo>
                      <a:pt x="29" y="6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1" name="Freeform 359"/>
              <p:cNvSpPr>
                <a:spLocks/>
              </p:cNvSpPr>
              <p:nvPr/>
            </p:nvSpPr>
            <p:spPr bwMode="auto">
              <a:xfrm>
                <a:off x="1414" y="3128"/>
                <a:ext cx="458" cy="193"/>
              </a:xfrm>
              <a:custGeom>
                <a:avLst/>
                <a:gdLst>
                  <a:gd name="T0" fmla="*/ 27 w 915"/>
                  <a:gd name="T1" fmla="*/ 10 h 387"/>
                  <a:gd name="T2" fmla="*/ 74 w 915"/>
                  <a:gd name="T3" fmla="*/ 29 h 387"/>
                  <a:gd name="T4" fmla="*/ 122 w 915"/>
                  <a:gd name="T5" fmla="*/ 49 h 387"/>
                  <a:gd name="T6" fmla="*/ 169 w 915"/>
                  <a:gd name="T7" fmla="*/ 68 h 387"/>
                  <a:gd name="T8" fmla="*/ 216 w 915"/>
                  <a:gd name="T9" fmla="*/ 86 h 387"/>
                  <a:gd name="T10" fmla="*/ 264 w 915"/>
                  <a:gd name="T11" fmla="*/ 105 h 387"/>
                  <a:gd name="T12" fmla="*/ 312 w 915"/>
                  <a:gd name="T13" fmla="*/ 124 h 387"/>
                  <a:gd name="T14" fmla="*/ 359 w 915"/>
                  <a:gd name="T15" fmla="*/ 144 h 387"/>
                  <a:gd name="T16" fmla="*/ 388 w 915"/>
                  <a:gd name="T17" fmla="*/ 157 h 387"/>
                  <a:gd name="T18" fmla="*/ 396 w 915"/>
                  <a:gd name="T19" fmla="*/ 160 h 387"/>
                  <a:gd name="T20" fmla="*/ 405 w 915"/>
                  <a:gd name="T21" fmla="*/ 164 h 387"/>
                  <a:gd name="T22" fmla="*/ 415 w 915"/>
                  <a:gd name="T23" fmla="*/ 167 h 387"/>
                  <a:gd name="T24" fmla="*/ 424 w 915"/>
                  <a:gd name="T25" fmla="*/ 170 h 387"/>
                  <a:gd name="T26" fmla="*/ 434 w 915"/>
                  <a:gd name="T27" fmla="*/ 173 h 387"/>
                  <a:gd name="T28" fmla="*/ 443 w 915"/>
                  <a:gd name="T29" fmla="*/ 176 h 387"/>
                  <a:gd name="T30" fmla="*/ 452 w 915"/>
                  <a:gd name="T31" fmla="*/ 180 h 387"/>
                  <a:gd name="T32" fmla="*/ 458 w 915"/>
                  <a:gd name="T33" fmla="*/ 185 h 387"/>
                  <a:gd name="T34" fmla="*/ 458 w 915"/>
                  <a:gd name="T35" fmla="*/ 191 h 387"/>
                  <a:gd name="T36" fmla="*/ 454 w 915"/>
                  <a:gd name="T37" fmla="*/ 192 h 387"/>
                  <a:gd name="T38" fmla="*/ 446 w 915"/>
                  <a:gd name="T39" fmla="*/ 189 h 387"/>
                  <a:gd name="T40" fmla="*/ 434 w 915"/>
                  <a:gd name="T41" fmla="*/ 186 h 387"/>
                  <a:gd name="T42" fmla="*/ 422 w 915"/>
                  <a:gd name="T43" fmla="*/ 181 h 387"/>
                  <a:gd name="T44" fmla="*/ 408 w 915"/>
                  <a:gd name="T45" fmla="*/ 176 h 387"/>
                  <a:gd name="T46" fmla="*/ 395 w 915"/>
                  <a:gd name="T47" fmla="*/ 170 h 387"/>
                  <a:gd name="T48" fmla="*/ 382 w 915"/>
                  <a:gd name="T49" fmla="*/ 164 h 387"/>
                  <a:gd name="T50" fmla="*/ 369 w 915"/>
                  <a:gd name="T51" fmla="*/ 160 h 387"/>
                  <a:gd name="T52" fmla="*/ 343 w 915"/>
                  <a:gd name="T53" fmla="*/ 149 h 387"/>
                  <a:gd name="T54" fmla="*/ 304 w 915"/>
                  <a:gd name="T55" fmla="*/ 133 h 387"/>
                  <a:gd name="T56" fmla="*/ 265 w 915"/>
                  <a:gd name="T57" fmla="*/ 117 h 387"/>
                  <a:gd name="T58" fmla="*/ 226 w 915"/>
                  <a:gd name="T59" fmla="*/ 102 h 387"/>
                  <a:gd name="T60" fmla="*/ 187 w 915"/>
                  <a:gd name="T61" fmla="*/ 86 h 387"/>
                  <a:gd name="T62" fmla="*/ 148 w 915"/>
                  <a:gd name="T63" fmla="*/ 71 h 387"/>
                  <a:gd name="T64" fmla="*/ 109 w 915"/>
                  <a:gd name="T65" fmla="*/ 55 h 387"/>
                  <a:gd name="T66" fmla="*/ 70 w 915"/>
                  <a:gd name="T67" fmla="*/ 39 h 387"/>
                  <a:gd name="T68" fmla="*/ 47 w 915"/>
                  <a:gd name="T69" fmla="*/ 31 h 387"/>
                  <a:gd name="T70" fmla="*/ 40 w 915"/>
                  <a:gd name="T71" fmla="*/ 28 h 387"/>
                  <a:gd name="T72" fmla="*/ 34 w 915"/>
                  <a:gd name="T73" fmla="*/ 26 h 387"/>
                  <a:gd name="T74" fmla="*/ 28 w 915"/>
                  <a:gd name="T75" fmla="*/ 23 h 387"/>
                  <a:gd name="T76" fmla="*/ 21 w 915"/>
                  <a:gd name="T77" fmla="*/ 20 h 387"/>
                  <a:gd name="T78" fmla="*/ 15 w 915"/>
                  <a:gd name="T79" fmla="*/ 17 h 387"/>
                  <a:gd name="T80" fmla="*/ 9 w 915"/>
                  <a:gd name="T81" fmla="*/ 14 h 387"/>
                  <a:gd name="T82" fmla="*/ 2 w 915"/>
                  <a:gd name="T83" fmla="*/ 10 h 387"/>
                  <a:gd name="T84" fmla="*/ 0 w 915"/>
                  <a:gd name="T85" fmla="*/ 5 h 387"/>
                  <a:gd name="T86" fmla="*/ 2 w 915"/>
                  <a:gd name="T87" fmla="*/ 1 h 387"/>
                  <a:gd name="T88" fmla="*/ 3 w 915"/>
                  <a:gd name="T89" fmla="*/ 0 h 38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15"/>
                  <a:gd name="T136" fmla="*/ 0 h 387"/>
                  <a:gd name="T137" fmla="*/ 915 w 915"/>
                  <a:gd name="T138" fmla="*/ 387 h 38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15" h="387">
                    <a:moveTo>
                      <a:pt x="6" y="0"/>
                    </a:moveTo>
                    <a:lnTo>
                      <a:pt x="53" y="20"/>
                    </a:lnTo>
                    <a:lnTo>
                      <a:pt x="100" y="40"/>
                    </a:lnTo>
                    <a:lnTo>
                      <a:pt x="148" y="59"/>
                    </a:lnTo>
                    <a:lnTo>
                      <a:pt x="195" y="79"/>
                    </a:lnTo>
                    <a:lnTo>
                      <a:pt x="243" y="98"/>
                    </a:lnTo>
                    <a:lnTo>
                      <a:pt x="291" y="116"/>
                    </a:lnTo>
                    <a:lnTo>
                      <a:pt x="338" y="136"/>
                    </a:lnTo>
                    <a:lnTo>
                      <a:pt x="385" y="154"/>
                    </a:lnTo>
                    <a:lnTo>
                      <a:pt x="432" y="172"/>
                    </a:lnTo>
                    <a:lnTo>
                      <a:pt x="480" y="190"/>
                    </a:lnTo>
                    <a:lnTo>
                      <a:pt x="528" y="210"/>
                    </a:lnTo>
                    <a:lnTo>
                      <a:pt x="575" y="229"/>
                    </a:lnTo>
                    <a:lnTo>
                      <a:pt x="623" y="248"/>
                    </a:lnTo>
                    <a:lnTo>
                      <a:pt x="670" y="268"/>
                    </a:lnTo>
                    <a:lnTo>
                      <a:pt x="717" y="288"/>
                    </a:lnTo>
                    <a:lnTo>
                      <a:pt x="766" y="311"/>
                    </a:lnTo>
                    <a:lnTo>
                      <a:pt x="775" y="314"/>
                    </a:lnTo>
                    <a:lnTo>
                      <a:pt x="783" y="317"/>
                    </a:lnTo>
                    <a:lnTo>
                      <a:pt x="792" y="320"/>
                    </a:lnTo>
                    <a:lnTo>
                      <a:pt x="802" y="324"/>
                    </a:lnTo>
                    <a:lnTo>
                      <a:pt x="810" y="328"/>
                    </a:lnTo>
                    <a:lnTo>
                      <a:pt x="819" y="331"/>
                    </a:lnTo>
                    <a:lnTo>
                      <a:pt x="830" y="334"/>
                    </a:lnTo>
                    <a:lnTo>
                      <a:pt x="839" y="337"/>
                    </a:lnTo>
                    <a:lnTo>
                      <a:pt x="848" y="340"/>
                    </a:lnTo>
                    <a:lnTo>
                      <a:pt x="857" y="343"/>
                    </a:lnTo>
                    <a:lnTo>
                      <a:pt x="868" y="346"/>
                    </a:lnTo>
                    <a:lnTo>
                      <a:pt x="877" y="349"/>
                    </a:lnTo>
                    <a:lnTo>
                      <a:pt x="886" y="352"/>
                    </a:lnTo>
                    <a:lnTo>
                      <a:pt x="895" y="356"/>
                    </a:lnTo>
                    <a:lnTo>
                      <a:pt x="904" y="361"/>
                    </a:lnTo>
                    <a:lnTo>
                      <a:pt x="915" y="366"/>
                    </a:lnTo>
                    <a:lnTo>
                      <a:pt x="915" y="370"/>
                    </a:lnTo>
                    <a:lnTo>
                      <a:pt x="915" y="376"/>
                    </a:lnTo>
                    <a:lnTo>
                      <a:pt x="915" y="382"/>
                    </a:lnTo>
                    <a:lnTo>
                      <a:pt x="915" y="387"/>
                    </a:lnTo>
                    <a:lnTo>
                      <a:pt x="908" y="385"/>
                    </a:lnTo>
                    <a:lnTo>
                      <a:pt x="900" y="382"/>
                    </a:lnTo>
                    <a:lnTo>
                      <a:pt x="891" y="379"/>
                    </a:lnTo>
                    <a:lnTo>
                      <a:pt x="882" y="376"/>
                    </a:lnTo>
                    <a:lnTo>
                      <a:pt x="868" y="372"/>
                    </a:lnTo>
                    <a:lnTo>
                      <a:pt x="857" y="367"/>
                    </a:lnTo>
                    <a:lnTo>
                      <a:pt x="844" y="363"/>
                    </a:lnTo>
                    <a:lnTo>
                      <a:pt x="831" y="358"/>
                    </a:lnTo>
                    <a:lnTo>
                      <a:pt x="816" y="352"/>
                    </a:lnTo>
                    <a:lnTo>
                      <a:pt x="804" y="346"/>
                    </a:lnTo>
                    <a:lnTo>
                      <a:pt x="789" y="340"/>
                    </a:lnTo>
                    <a:lnTo>
                      <a:pt x="777" y="335"/>
                    </a:lnTo>
                    <a:lnTo>
                      <a:pt x="763" y="329"/>
                    </a:lnTo>
                    <a:lnTo>
                      <a:pt x="749" y="324"/>
                    </a:lnTo>
                    <a:lnTo>
                      <a:pt x="737" y="320"/>
                    </a:lnTo>
                    <a:lnTo>
                      <a:pt x="726" y="317"/>
                    </a:lnTo>
                    <a:lnTo>
                      <a:pt x="685" y="299"/>
                    </a:lnTo>
                    <a:lnTo>
                      <a:pt x="647" y="282"/>
                    </a:lnTo>
                    <a:lnTo>
                      <a:pt x="607" y="267"/>
                    </a:lnTo>
                    <a:lnTo>
                      <a:pt x="569" y="250"/>
                    </a:lnTo>
                    <a:lnTo>
                      <a:pt x="530" y="235"/>
                    </a:lnTo>
                    <a:lnTo>
                      <a:pt x="490" y="218"/>
                    </a:lnTo>
                    <a:lnTo>
                      <a:pt x="452" y="204"/>
                    </a:lnTo>
                    <a:lnTo>
                      <a:pt x="414" y="189"/>
                    </a:lnTo>
                    <a:lnTo>
                      <a:pt x="373" y="172"/>
                    </a:lnTo>
                    <a:lnTo>
                      <a:pt x="335" y="157"/>
                    </a:lnTo>
                    <a:lnTo>
                      <a:pt x="295" y="142"/>
                    </a:lnTo>
                    <a:lnTo>
                      <a:pt x="257" y="126"/>
                    </a:lnTo>
                    <a:lnTo>
                      <a:pt x="218" y="111"/>
                    </a:lnTo>
                    <a:lnTo>
                      <a:pt x="178" y="96"/>
                    </a:lnTo>
                    <a:lnTo>
                      <a:pt x="140" y="79"/>
                    </a:lnTo>
                    <a:lnTo>
                      <a:pt x="102" y="66"/>
                    </a:lnTo>
                    <a:lnTo>
                      <a:pt x="94" y="63"/>
                    </a:lnTo>
                    <a:lnTo>
                      <a:pt x="88" y="59"/>
                    </a:lnTo>
                    <a:lnTo>
                      <a:pt x="80" y="56"/>
                    </a:lnTo>
                    <a:lnTo>
                      <a:pt x="74" y="55"/>
                    </a:lnTo>
                    <a:lnTo>
                      <a:pt x="68" y="52"/>
                    </a:lnTo>
                    <a:lnTo>
                      <a:pt x="61" y="49"/>
                    </a:lnTo>
                    <a:lnTo>
                      <a:pt x="55" y="46"/>
                    </a:lnTo>
                    <a:lnTo>
                      <a:pt x="49" y="44"/>
                    </a:lnTo>
                    <a:lnTo>
                      <a:pt x="41" y="41"/>
                    </a:lnTo>
                    <a:lnTo>
                      <a:pt x="35" y="38"/>
                    </a:lnTo>
                    <a:lnTo>
                      <a:pt x="29" y="35"/>
                    </a:lnTo>
                    <a:lnTo>
                      <a:pt x="23" y="32"/>
                    </a:lnTo>
                    <a:lnTo>
                      <a:pt x="17" y="29"/>
                    </a:lnTo>
                    <a:lnTo>
                      <a:pt x="10" y="24"/>
                    </a:lnTo>
                    <a:lnTo>
                      <a:pt x="4" y="21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2" name="Freeform 360"/>
              <p:cNvSpPr>
                <a:spLocks/>
              </p:cNvSpPr>
              <p:nvPr/>
            </p:nvSpPr>
            <p:spPr bwMode="auto">
              <a:xfrm>
                <a:off x="1041" y="2844"/>
                <a:ext cx="15" cy="152"/>
              </a:xfrm>
              <a:custGeom>
                <a:avLst/>
                <a:gdLst>
                  <a:gd name="T0" fmla="*/ 5 w 29"/>
                  <a:gd name="T1" fmla="*/ 1 h 303"/>
                  <a:gd name="T2" fmla="*/ 9 w 29"/>
                  <a:gd name="T3" fmla="*/ 1 h 303"/>
                  <a:gd name="T4" fmla="*/ 10 w 29"/>
                  <a:gd name="T5" fmla="*/ 7 h 303"/>
                  <a:gd name="T6" fmla="*/ 11 w 29"/>
                  <a:gd name="T7" fmla="*/ 14 h 303"/>
                  <a:gd name="T8" fmla="*/ 12 w 29"/>
                  <a:gd name="T9" fmla="*/ 23 h 303"/>
                  <a:gd name="T10" fmla="*/ 12 w 29"/>
                  <a:gd name="T11" fmla="*/ 32 h 303"/>
                  <a:gd name="T12" fmla="*/ 11 w 29"/>
                  <a:gd name="T13" fmla="*/ 41 h 303"/>
                  <a:gd name="T14" fmla="*/ 11 w 29"/>
                  <a:gd name="T15" fmla="*/ 50 h 303"/>
                  <a:gd name="T16" fmla="*/ 11 w 29"/>
                  <a:gd name="T17" fmla="*/ 59 h 303"/>
                  <a:gd name="T18" fmla="*/ 11 w 29"/>
                  <a:gd name="T19" fmla="*/ 66 h 303"/>
                  <a:gd name="T20" fmla="*/ 12 w 29"/>
                  <a:gd name="T21" fmla="*/ 75 h 303"/>
                  <a:gd name="T22" fmla="*/ 13 w 29"/>
                  <a:gd name="T23" fmla="*/ 85 h 303"/>
                  <a:gd name="T24" fmla="*/ 13 w 29"/>
                  <a:gd name="T25" fmla="*/ 95 h 303"/>
                  <a:gd name="T26" fmla="*/ 13 w 29"/>
                  <a:gd name="T27" fmla="*/ 104 h 303"/>
                  <a:gd name="T28" fmla="*/ 14 w 29"/>
                  <a:gd name="T29" fmla="*/ 114 h 303"/>
                  <a:gd name="T30" fmla="*/ 14 w 29"/>
                  <a:gd name="T31" fmla="*/ 124 h 303"/>
                  <a:gd name="T32" fmla="*/ 15 w 29"/>
                  <a:gd name="T33" fmla="*/ 133 h 303"/>
                  <a:gd name="T34" fmla="*/ 15 w 29"/>
                  <a:gd name="T35" fmla="*/ 143 h 303"/>
                  <a:gd name="T36" fmla="*/ 13 w 29"/>
                  <a:gd name="T37" fmla="*/ 149 h 303"/>
                  <a:gd name="T38" fmla="*/ 8 w 29"/>
                  <a:gd name="T39" fmla="*/ 150 h 303"/>
                  <a:gd name="T40" fmla="*/ 6 w 29"/>
                  <a:gd name="T41" fmla="*/ 149 h 303"/>
                  <a:gd name="T42" fmla="*/ 5 w 29"/>
                  <a:gd name="T43" fmla="*/ 140 h 303"/>
                  <a:gd name="T44" fmla="*/ 4 w 29"/>
                  <a:gd name="T45" fmla="*/ 133 h 303"/>
                  <a:gd name="T46" fmla="*/ 4 w 29"/>
                  <a:gd name="T47" fmla="*/ 124 h 303"/>
                  <a:gd name="T48" fmla="*/ 3 w 29"/>
                  <a:gd name="T49" fmla="*/ 115 h 303"/>
                  <a:gd name="T50" fmla="*/ 3 w 29"/>
                  <a:gd name="T51" fmla="*/ 106 h 303"/>
                  <a:gd name="T52" fmla="*/ 3 w 29"/>
                  <a:gd name="T53" fmla="*/ 97 h 303"/>
                  <a:gd name="T54" fmla="*/ 3 w 29"/>
                  <a:gd name="T55" fmla="*/ 89 h 303"/>
                  <a:gd name="T56" fmla="*/ 2 w 29"/>
                  <a:gd name="T57" fmla="*/ 79 h 303"/>
                  <a:gd name="T58" fmla="*/ 1 w 29"/>
                  <a:gd name="T59" fmla="*/ 68 h 303"/>
                  <a:gd name="T60" fmla="*/ 1 w 29"/>
                  <a:gd name="T61" fmla="*/ 57 h 303"/>
                  <a:gd name="T62" fmla="*/ 0 w 29"/>
                  <a:gd name="T63" fmla="*/ 46 h 303"/>
                  <a:gd name="T64" fmla="*/ 0 w 29"/>
                  <a:gd name="T65" fmla="*/ 35 h 303"/>
                  <a:gd name="T66" fmla="*/ 0 w 29"/>
                  <a:gd name="T67" fmla="*/ 25 h 303"/>
                  <a:gd name="T68" fmla="*/ 1 w 29"/>
                  <a:gd name="T69" fmla="*/ 14 h 303"/>
                  <a:gd name="T70" fmla="*/ 2 w 29"/>
                  <a:gd name="T71" fmla="*/ 4 h 303"/>
                  <a:gd name="T72" fmla="*/ 3 w 29"/>
                  <a:gd name="T73" fmla="*/ 0 h 30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9"/>
                  <a:gd name="T112" fmla="*/ 0 h 303"/>
                  <a:gd name="T113" fmla="*/ 29 w 29"/>
                  <a:gd name="T114" fmla="*/ 303 h 30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9" h="303">
                    <a:moveTo>
                      <a:pt x="5" y="0"/>
                    </a:moveTo>
                    <a:lnTo>
                      <a:pt x="10" y="1"/>
                    </a:lnTo>
                    <a:lnTo>
                      <a:pt x="14" y="1"/>
                    </a:lnTo>
                    <a:lnTo>
                      <a:pt x="17" y="1"/>
                    </a:lnTo>
                    <a:lnTo>
                      <a:pt x="20" y="8"/>
                    </a:lnTo>
                    <a:lnTo>
                      <a:pt x="20" y="14"/>
                    </a:lnTo>
                    <a:lnTo>
                      <a:pt x="22" y="21"/>
                    </a:lnTo>
                    <a:lnTo>
                      <a:pt x="22" y="27"/>
                    </a:lnTo>
                    <a:lnTo>
                      <a:pt x="23" y="36"/>
                    </a:lnTo>
                    <a:lnTo>
                      <a:pt x="23" y="46"/>
                    </a:lnTo>
                    <a:lnTo>
                      <a:pt x="23" y="55"/>
                    </a:lnTo>
                    <a:lnTo>
                      <a:pt x="23" y="64"/>
                    </a:lnTo>
                    <a:lnTo>
                      <a:pt x="23" y="73"/>
                    </a:lnTo>
                    <a:lnTo>
                      <a:pt x="22" y="82"/>
                    </a:lnTo>
                    <a:lnTo>
                      <a:pt x="22" y="91"/>
                    </a:lnTo>
                    <a:lnTo>
                      <a:pt x="22" y="100"/>
                    </a:lnTo>
                    <a:lnTo>
                      <a:pt x="22" y="110"/>
                    </a:lnTo>
                    <a:lnTo>
                      <a:pt x="22" y="117"/>
                    </a:lnTo>
                    <a:lnTo>
                      <a:pt x="22" y="125"/>
                    </a:lnTo>
                    <a:lnTo>
                      <a:pt x="22" y="132"/>
                    </a:lnTo>
                    <a:lnTo>
                      <a:pt x="23" y="140"/>
                    </a:lnTo>
                    <a:lnTo>
                      <a:pt x="23" y="149"/>
                    </a:lnTo>
                    <a:lnTo>
                      <a:pt x="25" y="160"/>
                    </a:lnTo>
                    <a:lnTo>
                      <a:pt x="25" y="169"/>
                    </a:lnTo>
                    <a:lnTo>
                      <a:pt x="26" y="180"/>
                    </a:lnTo>
                    <a:lnTo>
                      <a:pt x="26" y="189"/>
                    </a:lnTo>
                    <a:lnTo>
                      <a:pt x="26" y="198"/>
                    </a:lnTo>
                    <a:lnTo>
                      <a:pt x="26" y="207"/>
                    </a:lnTo>
                    <a:lnTo>
                      <a:pt x="28" y="218"/>
                    </a:lnTo>
                    <a:lnTo>
                      <a:pt x="28" y="227"/>
                    </a:lnTo>
                    <a:lnTo>
                      <a:pt x="28" y="238"/>
                    </a:lnTo>
                    <a:lnTo>
                      <a:pt x="28" y="247"/>
                    </a:lnTo>
                    <a:lnTo>
                      <a:pt x="29" y="256"/>
                    </a:lnTo>
                    <a:lnTo>
                      <a:pt x="29" y="266"/>
                    </a:lnTo>
                    <a:lnTo>
                      <a:pt x="29" y="276"/>
                    </a:lnTo>
                    <a:lnTo>
                      <a:pt x="29" y="285"/>
                    </a:lnTo>
                    <a:lnTo>
                      <a:pt x="29" y="295"/>
                    </a:lnTo>
                    <a:lnTo>
                      <a:pt x="25" y="297"/>
                    </a:lnTo>
                    <a:lnTo>
                      <a:pt x="20" y="298"/>
                    </a:lnTo>
                    <a:lnTo>
                      <a:pt x="16" y="300"/>
                    </a:lnTo>
                    <a:lnTo>
                      <a:pt x="13" y="303"/>
                    </a:lnTo>
                    <a:lnTo>
                      <a:pt x="11" y="297"/>
                    </a:lnTo>
                    <a:lnTo>
                      <a:pt x="10" y="289"/>
                    </a:lnTo>
                    <a:lnTo>
                      <a:pt x="10" y="280"/>
                    </a:lnTo>
                    <a:lnTo>
                      <a:pt x="10" y="273"/>
                    </a:lnTo>
                    <a:lnTo>
                      <a:pt x="8" y="265"/>
                    </a:lnTo>
                    <a:lnTo>
                      <a:pt x="7" y="256"/>
                    </a:lnTo>
                    <a:lnTo>
                      <a:pt x="7" y="248"/>
                    </a:lnTo>
                    <a:lnTo>
                      <a:pt x="7" y="239"/>
                    </a:lnTo>
                    <a:lnTo>
                      <a:pt x="5" y="230"/>
                    </a:lnTo>
                    <a:lnTo>
                      <a:pt x="5" y="221"/>
                    </a:lnTo>
                    <a:lnTo>
                      <a:pt x="5" y="212"/>
                    </a:lnTo>
                    <a:lnTo>
                      <a:pt x="5" y="204"/>
                    </a:lnTo>
                    <a:lnTo>
                      <a:pt x="5" y="193"/>
                    </a:lnTo>
                    <a:lnTo>
                      <a:pt x="5" y="186"/>
                    </a:lnTo>
                    <a:lnTo>
                      <a:pt x="5" y="177"/>
                    </a:lnTo>
                    <a:lnTo>
                      <a:pt x="5" y="169"/>
                    </a:lnTo>
                    <a:lnTo>
                      <a:pt x="4" y="158"/>
                    </a:lnTo>
                    <a:lnTo>
                      <a:pt x="2" y="148"/>
                    </a:lnTo>
                    <a:lnTo>
                      <a:pt x="2" y="135"/>
                    </a:lnTo>
                    <a:lnTo>
                      <a:pt x="2" y="125"/>
                    </a:lnTo>
                    <a:lnTo>
                      <a:pt x="2" y="114"/>
                    </a:lnTo>
                    <a:lnTo>
                      <a:pt x="0" y="103"/>
                    </a:lnTo>
                    <a:lnTo>
                      <a:pt x="0" y="91"/>
                    </a:lnTo>
                    <a:lnTo>
                      <a:pt x="0" y="81"/>
                    </a:lnTo>
                    <a:lnTo>
                      <a:pt x="0" y="70"/>
                    </a:lnTo>
                    <a:lnTo>
                      <a:pt x="0" y="59"/>
                    </a:lnTo>
                    <a:lnTo>
                      <a:pt x="0" y="49"/>
                    </a:lnTo>
                    <a:lnTo>
                      <a:pt x="2" y="38"/>
                    </a:lnTo>
                    <a:lnTo>
                      <a:pt x="2" y="27"/>
                    </a:lnTo>
                    <a:lnTo>
                      <a:pt x="2" y="18"/>
                    </a:lnTo>
                    <a:lnTo>
                      <a:pt x="4" y="8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3" name="Freeform 361"/>
              <p:cNvSpPr>
                <a:spLocks/>
              </p:cNvSpPr>
              <p:nvPr/>
            </p:nvSpPr>
            <p:spPr bwMode="auto">
              <a:xfrm>
                <a:off x="857" y="2989"/>
                <a:ext cx="203" cy="95"/>
              </a:xfrm>
              <a:custGeom>
                <a:avLst/>
                <a:gdLst>
                  <a:gd name="T0" fmla="*/ 197 w 405"/>
                  <a:gd name="T1" fmla="*/ 0 h 191"/>
                  <a:gd name="T2" fmla="*/ 200 w 405"/>
                  <a:gd name="T3" fmla="*/ 2 h 191"/>
                  <a:gd name="T4" fmla="*/ 197 w 405"/>
                  <a:gd name="T5" fmla="*/ 8 h 191"/>
                  <a:gd name="T6" fmla="*/ 186 w 405"/>
                  <a:gd name="T7" fmla="*/ 14 h 191"/>
                  <a:gd name="T8" fmla="*/ 174 w 405"/>
                  <a:gd name="T9" fmla="*/ 20 h 191"/>
                  <a:gd name="T10" fmla="*/ 161 w 405"/>
                  <a:gd name="T11" fmla="*/ 26 h 191"/>
                  <a:gd name="T12" fmla="*/ 148 w 405"/>
                  <a:gd name="T13" fmla="*/ 31 h 191"/>
                  <a:gd name="T14" fmla="*/ 134 w 405"/>
                  <a:gd name="T15" fmla="*/ 36 h 191"/>
                  <a:gd name="T16" fmla="*/ 121 w 405"/>
                  <a:gd name="T17" fmla="*/ 42 h 191"/>
                  <a:gd name="T18" fmla="*/ 108 w 405"/>
                  <a:gd name="T19" fmla="*/ 47 h 191"/>
                  <a:gd name="T20" fmla="*/ 96 w 405"/>
                  <a:gd name="T21" fmla="*/ 53 h 191"/>
                  <a:gd name="T22" fmla="*/ 83 w 405"/>
                  <a:gd name="T23" fmla="*/ 59 h 191"/>
                  <a:gd name="T24" fmla="*/ 71 w 405"/>
                  <a:gd name="T25" fmla="*/ 64 h 191"/>
                  <a:gd name="T26" fmla="*/ 60 w 405"/>
                  <a:gd name="T27" fmla="*/ 69 h 191"/>
                  <a:gd name="T28" fmla="*/ 47 w 405"/>
                  <a:gd name="T29" fmla="*/ 75 h 191"/>
                  <a:gd name="T30" fmla="*/ 36 w 405"/>
                  <a:gd name="T31" fmla="*/ 80 h 191"/>
                  <a:gd name="T32" fmla="*/ 24 w 405"/>
                  <a:gd name="T33" fmla="*/ 86 h 191"/>
                  <a:gd name="T34" fmla="*/ 12 w 405"/>
                  <a:gd name="T35" fmla="*/ 91 h 191"/>
                  <a:gd name="T36" fmla="*/ 4 w 405"/>
                  <a:gd name="T37" fmla="*/ 93 h 191"/>
                  <a:gd name="T38" fmla="*/ 0 w 405"/>
                  <a:gd name="T39" fmla="*/ 89 h 191"/>
                  <a:gd name="T40" fmla="*/ 5 w 405"/>
                  <a:gd name="T41" fmla="*/ 84 h 191"/>
                  <a:gd name="T42" fmla="*/ 17 w 405"/>
                  <a:gd name="T43" fmla="*/ 76 h 191"/>
                  <a:gd name="T44" fmla="*/ 31 w 405"/>
                  <a:gd name="T45" fmla="*/ 68 h 191"/>
                  <a:gd name="T46" fmla="*/ 46 w 405"/>
                  <a:gd name="T47" fmla="*/ 61 h 191"/>
                  <a:gd name="T48" fmla="*/ 62 w 405"/>
                  <a:gd name="T49" fmla="*/ 54 h 191"/>
                  <a:gd name="T50" fmla="*/ 79 w 405"/>
                  <a:gd name="T51" fmla="*/ 47 h 191"/>
                  <a:gd name="T52" fmla="*/ 96 w 405"/>
                  <a:gd name="T53" fmla="*/ 40 h 191"/>
                  <a:gd name="T54" fmla="*/ 113 w 405"/>
                  <a:gd name="T55" fmla="*/ 33 h 191"/>
                  <a:gd name="T56" fmla="*/ 125 w 405"/>
                  <a:gd name="T57" fmla="*/ 28 h 191"/>
                  <a:gd name="T58" fmla="*/ 134 w 405"/>
                  <a:gd name="T59" fmla="*/ 24 h 191"/>
                  <a:gd name="T60" fmla="*/ 143 w 405"/>
                  <a:gd name="T61" fmla="*/ 20 h 191"/>
                  <a:gd name="T62" fmla="*/ 152 w 405"/>
                  <a:gd name="T63" fmla="*/ 17 h 191"/>
                  <a:gd name="T64" fmla="*/ 162 w 405"/>
                  <a:gd name="T65" fmla="*/ 14 h 191"/>
                  <a:gd name="T66" fmla="*/ 172 w 405"/>
                  <a:gd name="T67" fmla="*/ 9 h 191"/>
                  <a:gd name="T68" fmla="*/ 181 w 405"/>
                  <a:gd name="T69" fmla="*/ 5 h 191"/>
                  <a:gd name="T70" fmla="*/ 191 w 405"/>
                  <a:gd name="T71" fmla="*/ 1 h 191"/>
                  <a:gd name="T72" fmla="*/ 195 w 405"/>
                  <a:gd name="T73" fmla="*/ 0 h 19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05"/>
                  <a:gd name="T112" fmla="*/ 0 h 191"/>
                  <a:gd name="T113" fmla="*/ 405 w 405"/>
                  <a:gd name="T114" fmla="*/ 191 h 19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05" h="191">
                    <a:moveTo>
                      <a:pt x="390" y="0"/>
                    </a:moveTo>
                    <a:lnTo>
                      <a:pt x="393" y="0"/>
                    </a:lnTo>
                    <a:lnTo>
                      <a:pt x="397" y="3"/>
                    </a:lnTo>
                    <a:lnTo>
                      <a:pt x="400" y="5"/>
                    </a:lnTo>
                    <a:lnTo>
                      <a:pt x="405" y="8"/>
                    </a:lnTo>
                    <a:lnTo>
                      <a:pt x="394" y="16"/>
                    </a:lnTo>
                    <a:lnTo>
                      <a:pt x="384" y="23"/>
                    </a:lnTo>
                    <a:lnTo>
                      <a:pt x="372" y="29"/>
                    </a:lnTo>
                    <a:lnTo>
                      <a:pt x="359" y="37"/>
                    </a:lnTo>
                    <a:lnTo>
                      <a:pt x="347" y="41"/>
                    </a:lnTo>
                    <a:lnTo>
                      <a:pt x="335" y="48"/>
                    </a:lnTo>
                    <a:lnTo>
                      <a:pt x="321" y="52"/>
                    </a:lnTo>
                    <a:lnTo>
                      <a:pt x="309" y="60"/>
                    </a:lnTo>
                    <a:lnTo>
                      <a:pt x="295" y="63"/>
                    </a:lnTo>
                    <a:lnTo>
                      <a:pt x="282" y="69"/>
                    </a:lnTo>
                    <a:lnTo>
                      <a:pt x="268" y="73"/>
                    </a:lnTo>
                    <a:lnTo>
                      <a:pt x="254" y="80"/>
                    </a:lnTo>
                    <a:lnTo>
                      <a:pt x="241" y="84"/>
                    </a:lnTo>
                    <a:lnTo>
                      <a:pt x="228" y="89"/>
                    </a:lnTo>
                    <a:lnTo>
                      <a:pt x="216" y="95"/>
                    </a:lnTo>
                    <a:lnTo>
                      <a:pt x="204" y="101"/>
                    </a:lnTo>
                    <a:lnTo>
                      <a:pt x="192" y="107"/>
                    </a:lnTo>
                    <a:lnTo>
                      <a:pt x="178" y="111"/>
                    </a:lnTo>
                    <a:lnTo>
                      <a:pt x="166" y="118"/>
                    </a:lnTo>
                    <a:lnTo>
                      <a:pt x="154" y="122"/>
                    </a:lnTo>
                    <a:lnTo>
                      <a:pt x="142" y="128"/>
                    </a:lnTo>
                    <a:lnTo>
                      <a:pt x="131" y="133"/>
                    </a:lnTo>
                    <a:lnTo>
                      <a:pt x="119" y="139"/>
                    </a:lnTo>
                    <a:lnTo>
                      <a:pt x="106" y="145"/>
                    </a:lnTo>
                    <a:lnTo>
                      <a:pt x="94" y="150"/>
                    </a:lnTo>
                    <a:lnTo>
                      <a:pt x="82" y="156"/>
                    </a:lnTo>
                    <a:lnTo>
                      <a:pt x="71" y="160"/>
                    </a:lnTo>
                    <a:lnTo>
                      <a:pt x="59" y="166"/>
                    </a:lnTo>
                    <a:lnTo>
                      <a:pt x="47" y="172"/>
                    </a:lnTo>
                    <a:lnTo>
                      <a:pt x="35" y="177"/>
                    </a:lnTo>
                    <a:lnTo>
                      <a:pt x="24" y="183"/>
                    </a:lnTo>
                    <a:lnTo>
                      <a:pt x="12" y="191"/>
                    </a:lnTo>
                    <a:lnTo>
                      <a:pt x="7" y="186"/>
                    </a:lnTo>
                    <a:lnTo>
                      <a:pt x="4" y="183"/>
                    </a:lnTo>
                    <a:lnTo>
                      <a:pt x="0" y="179"/>
                    </a:lnTo>
                    <a:lnTo>
                      <a:pt x="0" y="177"/>
                    </a:lnTo>
                    <a:lnTo>
                      <a:pt x="9" y="169"/>
                    </a:lnTo>
                    <a:lnTo>
                      <a:pt x="20" y="162"/>
                    </a:lnTo>
                    <a:lnTo>
                      <a:pt x="33" y="153"/>
                    </a:lnTo>
                    <a:lnTo>
                      <a:pt x="47" y="145"/>
                    </a:lnTo>
                    <a:lnTo>
                      <a:pt x="61" y="137"/>
                    </a:lnTo>
                    <a:lnTo>
                      <a:pt x="75" y="131"/>
                    </a:lnTo>
                    <a:lnTo>
                      <a:pt x="91" y="122"/>
                    </a:lnTo>
                    <a:lnTo>
                      <a:pt x="108" y="116"/>
                    </a:lnTo>
                    <a:lnTo>
                      <a:pt x="123" y="108"/>
                    </a:lnTo>
                    <a:lnTo>
                      <a:pt x="140" y="101"/>
                    </a:lnTo>
                    <a:lnTo>
                      <a:pt x="157" y="95"/>
                    </a:lnTo>
                    <a:lnTo>
                      <a:pt x="175" y="87"/>
                    </a:lnTo>
                    <a:lnTo>
                      <a:pt x="192" y="80"/>
                    </a:lnTo>
                    <a:lnTo>
                      <a:pt x="209" y="73"/>
                    </a:lnTo>
                    <a:lnTo>
                      <a:pt x="225" y="67"/>
                    </a:lnTo>
                    <a:lnTo>
                      <a:pt x="242" y="61"/>
                    </a:lnTo>
                    <a:lnTo>
                      <a:pt x="250" y="57"/>
                    </a:lnTo>
                    <a:lnTo>
                      <a:pt x="259" y="52"/>
                    </a:lnTo>
                    <a:lnTo>
                      <a:pt x="268" y="49"/>
                    </a:lnTo>
                    <a:lnTo>
                      <a:pt x="277" y="46"/>
                    </a:lnTo>
                    <a:lnTo>
                      <a:pt x="286" y="41"/>
                    </a:lnTo>
                    <a:lnTo>
                      <a:pt x="295" y="38"/>
                    </a:lnTo>
                    <a:lnTo>
                      <a:pt x="304" y="35"/>
                    </a:lnTo>
                    <a:lnTo>
                      <a:pt x="315" y="32"/>
                    </a:lnTo>
                    <a:lnTo>
                      <a:pt x="324" y="28"/>
                    </a:lnTo>
                    <a:lnTo>
                      <a:pt x="333" y="23"/>
                    </a:lnTo>
                    <a:lnTo>
                      <a:pt x="343" y="19"/>
                    </a:lnTo>
                    <a:lnTo>
                      <a:pt x="353" y="16"/>
                    </a:lnTo>
                    <a:lnTo>
                      <a:pt x="362" y="11"/>
                    </a:lnTo>
                    <a:lnTo>
                      <a:pt x="372" y="8"/>
                    </a:lnTo>
                    <a:lnTo>
                      <a:pt x="381" y="3"/>
                    </a:lnTo>
                    <a:lnTo>
                      <a:pt x="39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4" name="Freeform 362"/>
              <p:cNvSpPr>
                <a:spLocks/>
              </p:cNvSpPr>
              <p:nvPr/>
            </p:nvSpPr>
            <p:spPr bwMode="auto">
              <a:xfrm>
                <a:off x="1049" y="2987"/>
                <a:ext cx="50" cy="29"/>
              </a:xfrm>
              <a:custGeom>
                <a:avLst/>
                <a:gdLst>
                  <a:gd name="T0" fmla="*/ 2 w 100"/>
                  <a:gd name="T1" fmla="*/ 0 h 58"/>
                  <a:gd name="T2" fmla="*/ 5 w 100"/>
                  <a:gd name="T3" fmla="*/ 0 h 58"/>
                  <a:gd name="T4" fmla="*/ 8 w 100"/>
                  <a:gd name="T5" fmla="*/ 2 h 58"/>
                  <a:gd name="T6" fmla="*/ 12 w 100"/>
                  <a:gd name="T7" fmla="*/ 3 h 58"/>
                  <a:gd name="T8" fmla="*/ 14 w 100"/>
                  <a:gd name="T9" fmla="*/ 4 h 58"/>
                  <a:gd name="T10" fmla="*/ 18 w 100"/>
                  <a:gd name="T11" fmla="*/ 6 h 58"/>
                  <a:gd name="T12" fmla="*/ 21 w 100"/>
                  <a:gd name="T13" fmla="*/ 6 h 58"/>
                  <a:gd name="T14" fmla="*/ 24 w 100"/>
                  <a:gd name="T15" fmla="*/ 7 h 58"/>
                  <a:gd name="T16" fmla="*/ 26 w 100"/>
                  <a:gd name="T17" fmla="*/ 10 h 58"/>
                  <a:gd name="T18" fmla="*/ 32 w 100"/>
                  <a:gd name="T19" fmla="*/ 13 h 58"/>
                  <a:gd name="T20" fmla="*/ 38 w 100"/>
                  <a:gd name="T21" fmla="*/ 15 h 58"/>
                  <a:gd name="T22" fmla="*/ 40 w 100"/>
                  <a:gd name="T23" fmla="*/ 18 h 58"/>
                  <a:gd name="T24" fmla="*/ 44 w 100"/>
                  <a:gd name="T25" fmla="*/ 19 h 58"/>
                  <a:gd name="T26" fmla="*/ 47 w 100"/>
                  <a:gd name="T27" fmla="*/ 21 h 58"/>
                  <a:gd name="T28" fmla="*/ 50 w 100"/>
                  <a:gd name="T29" fmla="*/ 22 h 58"/>
                  <a:gd name="T30" fmla="*/ 50 w 100"/>
                  <a:gd name="T31" fmla="*/ 26 h 58"/>
                  <a:gd name="T32" fmla="*/ 50 w 100"/>
                  <a:gd name="T33" fmla="*/ 29 h 58"/>
                  <a:gd name="T34" fmla="*/ 47 w 100"/>
                  <a:gd name="T35" fmla="*/ 29 h 58"/>
                  <a:gd name="T36" fmla="*/ 44 w 100"/>
                  <a:gd name="T37" fmla="*/ 28 h 58"/>
                  <a:gd name="T38" fmla="*/ 40 w 100"/>
                  <a:gd name="T39" fmla="*/ 28 h 58"/>
                  <a:gd name="T40" fmla="*/ 37 w 100"/>
                  <a:gd name="T41" fmla="*/ 27 h 58"/>
                  <a:gd name="T42" fmla="*/ 33 w 100"/>
                  <a:gd name="T43" fmla="*/ 26 h 58"/>
                  <a:gd name="T44" fmla="*/ 29 w 100"/>
                  <a:gd name="T45" fmla="*/ 25 h 58"/>
                  <a:gd name="T46" fmla="*/ 25 w 100"/>
                  <a:gd name="T47" fmla="*/ 22 h 58"/>
                  <a:gd name="T48" fmla="*/ 22 w 100"/>
                  <a:gd name="T49" fmla="*/ 22 h 58"/>
                  <a:gd name="T50" fmla="*/ 18 w 100"/>
                  <a:gd name="T51" fmla="*/ 19 h 58"/>
                  <a:gd name="T52" fmla="*/ 14 w 100"/>
                  <a:gd name="T53" fmla="*/ 18 h 58"/>
                  <a:gd name="T54" fmla="*/ 12 w 100"/>
                  <a:gd name="T55" fmla="*/ 15 h 58"/>
                  <a:gd name="T56" fmla="*/ 8 w 100"/>
                  <a:gd name="T57" fmla="*/ 13 h 58"/>
                  <a:gd name="T58" fmla="*/ 3 w 100"/>
                  <a:gd name="T59" fmla="*/ 9 h 58"/>
                  <a:gd name="T60" fmla="*/ 0 w 100"/>
                  <a:gd name="T61" fmla="*/ 4 h 58"/>
                  <a:gd name="T62" fmla="*/ 2 w 100"/>
                  <a:gd name="T63" fmla="*/ 2 h 58"/>
                  <a:gd name="T64" fmla="*/ 2 w 100"/>
                  <a:gd name="T65" fmla="*/ 0 h 58"/>
                  <a:gd name="T66" fmla="*/ 2 w 100"/>
                  <a:gd name="T67" fmla="*/ 0 h 5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0"/>
                  <a:gd name="T103" fmla="*/ 0 h 58"/>
                  <a:gd name="T104" fmla="*/ 100 w 100"/>
                  <a:gd name="T105" fmla="*/ 58 h 5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0" h="58">
                    <a:moveTo>
                      <a:pt x="4" y="0"/>
                    </a:moveTo>
                    <a:lnTo>
                      <a:pt x="10" y="0"/>
                    </a:lnTo>
                    <a:lnTo>
                      <a:pt x="16" y="3"/>
                    </a:lnTo>
                    <a:lnTo>
                      <a:pt x="23" y="5"/>
                    </a:lnTo>
                    <a:lnTo>
                      <a:pt x="29" y="8"/>
                    </a:lnTo>
                    <a:lnTo>
                      <a:pt x="35" y="11"/>
                    </a:lnTo>
                    <a:lnTo>
                      <a:pt x="41" y="12"/>
                    </a:lnTo>
                    <a:lnTo>
                      <a:pt x="47" y="15"/>
                    </a:lnTo>
                    <a:lnTo>
                      <a:pt x="53" y="19"/>
                    </a:lnTo>
                    <a:lnTo>
                      <a:pt x="64" y="25"/>
                    </a:lnTo>
                    <a:lnTo>
                      <a:pt x="76" y="31"/>
                    </a:lnTo>
                    <a:lnTo>
                      <a:pt x="80" y="35"/>
                    </a:lnTo>
                    <a:lnTo>
                      <a:pt x="87" y="38"/>
                    </a:lnTo>
                    <a:lnTo>
                      <a:pt x="93" y="41"/>
                    </a:lnTo>
                    <a:lnTo>
                      <a:pt x="99" y="44"/>
                    </a:lnTo>
                    <a:lnTo>
                      <a:pt x="99" y="51"/>
                    </a:lnTo>
                    <a:lnTo>
                      <a:pt x="100" y="58"/>
                    </a:lnTo>
                    <a:lnTo>
                      <a:pt x="93" y="57"/>
                    </a:lnTo>
                    <a:lnTo>
                      <a:pt x="87" y="55"/>
                    </a:lnTo>
                    <a:lnTo>
                      <a:pt x="79" y="55"/>
                    </a:lnTo>
                    <a:lnTo>
                      <a:pt x="73" y="54"/>
                    </a:lnTo>
                    <a:lnTo>
                      <a:pt x="65" y="51"/>
                    </a:lnTo>
                    <a:lnTo>
                      <a:pt x="58" y="49"/>
                    </a:lnTo>
                    <a:lnTo>
                      <a:pt x="50" y="44"/>
                    </a:lnTo>
                    <a:lnTo>
                      <a:pt x="44" y="43"/>
                    </a:lnTo>
                    <a:lnTo>
                      <a:pt x="36" y="38"/>
                    </a:lnTo>
                    <a:lnTo>
                      <a:pt x="29" y="35"/>
                    </a:lnTo>
                    <a:lnTo>
                      <a:pt x="23" y="31"/>
                    </a:lnTo>
                    <a:lnTo>
                      <a:pt x="16" y="26"/>
                    </a:lnTo>
                    <a:lnTo>
                      <a:pt x="6" y="17"/>
                    </a:lnTo>
                    <a:lnTo>
                      <a:pt x="0" y="8"/>
                    </a:lnTo>
                    <a:lnTo>
                      <a:pt x="3" y="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5" name="Freeform 363"/>
              <p:cNvSpPr>
                <a:spLocks/>
              </p:cNvSpPr>
              <p:nvPr/>
            </p:nvSpPr>
            <p:spPr bwMode="auto">
              <a:xfrm>
                <a:off x="581" y="3111"/>
                <a:ext cx="206" cy="101"/>
              </a:xfrm>
              <a:custGeom>
                <a:avLst/>
                <a:gdLst>
                  <a:gd name="T0" fmla="*/ 204 w 413"/>
                  <a:gd name="T1" fmla="*/ 0 h 201"/>
                  <a:gd name="T2" fmla="*/ 204 w 413"/>
                  <a:gd name="T3" fmla="*/ 0 h 201"/>
                  <a:gd name="T4" fmla="*/ 205 w 413"/>
                  <a:gd name="T5" fmla="*/ 3 h 201"/>
                  <a:gd name="T6" fmla="*/ 205 w 413"/>
                  <a:gd name="T7" fmla="*/ 5 h 201"/>
                  <a:gd name="T8" fmla="*/ 206 w 413"/>
                  <a:gd name="T9" fmla="*/ 8 h 201"/>
                  <a:gd name="T10" fmla="*/ 202 w 413"/>
                  <a:gd name="T11" fmla="*/ 11 h 201"/>
                  <a:gd name="T12" fmla="*/ 199 w 413"/>
                  <a:gd name="T13" fmla="*/ 14 h 201"/>
                  <a:gd name="T14" fmla="*/ 194 w 413"/>
                  <a:gd name="T15" fmla="*/ 15 h 201"/>
                  <a:gd name="T16" fmla="*/ 189 w 413"/>
                  <a:gd name="T17" fmla="*/ 19 h 201"/>
                  <a:gd name="T18" fmla="*/ 183 w 413"/>
                  <a:gd name="T19" fmla="*/ 21 h 201"/>
                  <a:gd name="T20" fmla="*/ 176 w 413"/>
                  <a:gd name="T21" fmla="*/ 24 h 201"/>
                  <a:gd name="T22" fmla="*/ 170 w 413"/>
                  <a:gd name="T23" fmla="*/ 27 h 201"/>
                  <a:gd name="T24" fmla="*/ 163 w 413"/>
                  <a:gd name="T25" fmla="*/ 30 h 201"/>
                  <a:gd name="T26" fmla="*/ 155 w 413"/>
                  <a:gd name="T27" fmla="*/ 33 h 201"/>
                  <a:gd name="T28" fmla="*/ 147 w 413"/>
                  <a:gd name="T29" fmla="*/ 36 h 201"/>
                  <a:gd name="T30" fmla="*/ 139 w 413"/>
                  <a:gd name="T31" fmla="*/ 40 h 201"/>
                  <a:gd name="T32" fmla="*/ 132 w 413"/>
                  <a:gd name="T33" fmla="*/ 43 h 201"/>
                  <a:gd name="T34" fmla="*/ 124 w 413"/>
                  <a:gd name="T35" fmla="*/ 46 h 201"/>
                  <a:gd name="T36" fmla="*/ 117 w 413"/>
                  <a:gd name="T37" fmla="*/ 49 h 201"/>
                  <a:gd name="T38" fmla="*/ 109 w 413"/>
                  <a:gd name="T39" fmla="*/ 52 h 201"/>
                  <a:gd name="T40" fmla="*/ 103 w 413"/>
                  <a:gd name="T41" fmla="*/ 56 h 201"/>
                  <a:gd name="T42" fmla="*/ 96 w 413"/>
                  <a:gd name="T43" fmla="*/ 59 h 201"/>
                  <a:gd name="T44" fmla="*/ 90 w 413"/>
                  <a:gd name="T45" fmla="*/ 62 h 201"/>
                  <a:gd name="T46" fmla="*/ 84 w 413"/>
                  <a:gd name="T47" fmla="*/ 65 h 201"/>
                  <a:gd name="T48" fmla="*/ 77 w 413"/>
                  <a:gd name="T49" fmla="*/ 68 h 201"/>
                  <a:gd name="T50" fmla="*/ 69 w 413"/>
                  <a:gd name="T51" fmla="*/ 71 h 201"/>
                  <a:gd name="T52" fmla="*/ 63 w 413"/>
                  <a:gd name="T53" fmla="*/ 74 h 201"/>
                  <a:gd name="T54" fmla="*/ 55 w 413"/>
                  <a:gd name="T55" fmla="*/ 78 h 201"/>
                  <a:gd name="T56" fmla="*/ 49 w 413"/>
                  <a:gd name="T57" fmla="*/ 81 h 201"/>
                  <a:gd name="T58" fmla="*/ 42 w 413"/>
                  <a:gd name="T59" fmla="*/ 83 h 201"/>
                  <a:gd name="T60" fmla="*/ 35 w 413"/>
                  <a:gd name="T61" fmla="*/ 86 h 201"/>
                  <a:gd name="T62" fmla="*/ 29 w 413"/>
                  <a:gd name="T63" fmla="*/ 89 h 201"/>
                  <a:gd name="T64" fmla="*/ 22 w 413"/>
                  <a:gd name="T65" fmla="*/ 92 h 201"/>
                  <a:gd name="T66" fmla="*/ 16 w 413"/>
                  <a:gd name="T67" fmla="*/ 94 h 201"/>
                  <a:gd name="T68" fmla="*/ 10 w 413"/>
                  <a:gd name="T69" fmla="*/ 97 h 201"/>
                  <a:gd name="T70" fmla="*/ 5 w 413"/>
                  <a:gd name="T71" fmla="*/ 98 h 201"/>
                  <a:gd name="T72" fmla="*/ 1 w 413"/>
                  <a:gd name="T73" fmla="*/ 101 h 201"/>
                  <a:gd name="T74" fmla="*/ 0 w 413"/>
                  <a:gd name="T75" fmla="*/ 98 h 201"/>
                  <a:gd name="T76" fmla="*/ 1 w 413"/>
                  <a:gd name="T77" fmla="*/ 97 h 201"/>
                  <a:gd name="T78" fmla="*/ 2 w 413"/>
                  <a:gd name="T79" fmla="*/ 93 h 201"/>
                  <a:gd name="T80" fmla="*/ 2 w 413"/>
                  <a:gd name="T81" fmla="*/ 92 h 201"/>
                  <a:gd name="T82" fmla="*/ 14 w 413"/>
                  <a:gd name="T83" fmla="*/ 85 h 201"/>
                  <a:gd name="T84" fmla="*/ 26 w 413"/>
                  <a:gd name="T85" fmla="*/ 79 h 201"/>
                  <a:gd name="T86" fmla="*/ 39 w 413"/>
                  <a:gd name="T87" fmla="*/ 72 h 201"/>
                  <a:gd name="T88" fmla="*/ 52 w 413"/>
                  <a:gd name="T89" fmla="*/ 67 h 201"/>
                  <a:gd name="T90" fmla="*/ 64 w 413"/>
                  <a:gd name="T91" fmla="*/ 60 h 201"/>
                  <a:gd name="T92" fmla="*/ 77 w 413"/>
                  <a:gd name="T93" fmla="*/ 55 h 201"/>
                  <a:gd name="T94" fmla="*/ 89 w 413"/>
                  <a:gd name="T95" fmla="*/ 50 h 201"/>
                  <a:gd name="T96" fmla="*/ 102 w 413"/>
                  <a:gd name="T97" fmla="*/ 44 h 201"/>
                  <a:gd name="T98" fmla="*/ 115 w 413"/>
                  <a:gd name="T99" fmla="*/ 38 h 201"/>
                  <a:gd name="T100" fmla="*/ 127 w 413"/>
                  <a:gd name="T101" fmla="*/ 33 h 201"/>
                  <a:gd name="T102" fmla="*/ 140 w 413"/>
                  <a:gd name="T103" fmla="*/ 27 h 201"/>
                  <a:gd name="T104" fmla="*/ 153 w 413"/>
                  <a:gd name="T105" fmla="*/ 22 h 201"/>
                  <a:gd name="T106" fmla="*/ 165 w 413"/>
                  <a:gd name="T107" fmla="*/ 16 h 201"/>
                  <a:gd name="T108" fmla="*/ 178 w 413"/>
                  <a:gd name="T109" fmla="*/ 11 h 201"/>
                  <a:gd name="T110" fmla="*/ 190 w 413"/>
                  <a:gd name="T111" fmla="*/ 5 h 201"/>
                  <a:gd name="T112" fmla="*/ 204 w 413"/>
                  <a:gd name="T113" fmla="*/ 0 h 201"/>
                  <a:gd name="T114" fmla="*/ 204 w 413"/>
                  <a:gd name="T115" fmla="*/ 0 h 20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413"/>
                  <a:gd name="T175" fmla="*/ 0 h 201"/>
                  <a:gd name="T176" fmla="*/ 413 w 413"/>
                  <a:gd name="T177" fmla="*/ 201 h 20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413" h="201">
                    <a:moveTo>
                      <a:pt x="408" y="0"/>
                    </a:moveTo>
                    <a:lnTo>
                      <a:pt x="408" y="0"/>
                    </a:lnTo>
                    <a:lnTo>
                      <a:pt x="410" y="6"/>
                    </a:lnTo>
                    <a:lnTo>
                      <a:pt x="411" y="10"/>
                    </a:lnTo>
                    <a:lnTo>
                      <a:pt x="413" y="16"/>
                    </a:lnTo>
                    <a:lnTo>
                      <a:pt x="405" y="21"/>
                    </a:lnTo>
                    <a:lnTo>
                      <a:pt x="399" y="27"/>
                    </a:lnTo>
                    <a:lnTo>
                      <a:pt x="388" y="30"/>
                    </a:lnTo>
                    <a:lnTo>
                      <a:pt x="379" y="38"/>
                    </a:lnTo>
                    <a:lnTo>
                      <a:pt x="367" y="42"/>
                    </a:lnTo>
                    <a:lnTo>
                      <a:pt x="353" y="48"/>
                    </a:lnTo>
                    <a:lnTo>
                      <a:pt x="340" y="54"/>
                    </a:lnTo>
                    <a:lnTo>
                      <a:pt x="326" y="60"/>
                    </a:lnTo>
                    <a:lnTo>
                      <a:pt x="311" y="65"/>
                    </a:lnTo>
                    <a:lnTo>
                      <a:pt x="295" y="71"/>
                    </a:lnTo>
                    <a:lnTo>
                      <a:pt x="279" y="79"/>
                    </a:lnTo>
                    <a:lnTo>
                      <a:pt x="265" y="85"/>
                    </a:lnTo>
                    <a:lnTo>
                      <a:pt x="248" y="91"/>
                    </a:lnTo>
                    <a:lnTo>
                      <a:pt x="235" y="97"/>
                    </a:lnTo>
                    <a:lnTo>
                      <a:pt x="219" y="103"/>
                    </a:lnTo>
                    <a:lnTo>
                      <a:pt x="206" y="111"/>
                    </a:lnTo>
                    <a:lnTo>
                      <a:pt x="193" y="117"/>
                    </a:lnTo>
                    <a:lnTo>
                      <a:pt x="181" y="123"/>
                    </a:lnTo>
                    <a:lnTo>
                      <a:pt x="168" y="129"/>
                    </a:lnTo>
                    <a:lnTo>
                      <a:pt x="154" y="135"/>
                    </a:lnTo>
                    <a:lnTo>
                      <a:pt x="139" y="141"/>
                    </a:lnTo>
                    <a:lnTo>
                      <a:pt x="126" y="147"/>
                    </a:lnTo>
                    <a:lnTo>
                      <a:pt x="111" y="155"/>
                    </a:lnTo>
                    <a:lnTo>
                      <a:pt x="99" y="161"/>
                    </a:lnTo>
                    <a:lnTo>
                      <a:pt x="84" y="166"/>
                    </a:lnTo>
                    <a:lnTo>
                      <a:pt x="70" y="172"/>
                    </a:lnTo>
                    <a:lnTo>
                      <a:pt x="58" y="178"/>
                    </a:lnTo>
                    <a:lnTo>
                      <a:pt x="44" y="184"/>
                    </a:lnTo>
                    <a:lnTo>
                      <a:pt x="32" y="188"/>
                    </a:lnTo>
                    <a:lnTo>
                      <a:pt x="21" y="193"/>
                    </a:lnTo>
                    <a:lnTo>
                      <a:pt x="11" y="196"/>
                    </a:lnTo>
                    <a:lnTo>
                      <a:pt x="2" y="201"/>
                    </a:lnTo>
                    <a:lnTo>
                      <a:pt x="0" y="196"/>
                    </a:lnTo>
                    <a:lnTo>
                      <a:pt x="3" y="193"/>
                    </a:lnTo>
                    <a:lnTo>
                      <a:pt x="5" y="185"/>
                    </a:lnTo>
                    <a:lnTo>
                      <a:pt x="5" y="184"/>
                    </a:lnTo>
                    <a:lnTo>
                      <a:pt x="29" y="170"/>
                    </a:lnTo>
                    <a:lnTo>
                      <a:pt x="53" y="158"/>
                    </a:lnTo>
                    <a:lnTo>
                      <a:pt x="78" y="144"/>
                    </a:lnTo>
                    <a:lnTo>
                      <a:pt x="104" y="134"/>
                    </a:lnTo>
                    <a:lnTo>
                      <a:pt x="128" y="120"/>
                    </a:lnTo>
                    <a:lnTo>
                      <a:pt x="154" y="109"/>
                    </a:lnTo>
                    <a:lnTo>
                      <a:pt x="178" y="99"/>
                    </a:lnTo>
                    <a:lnTo>
                      <a:pt x="204" y="88"/>
                    </a:lnTo>
                    <a:lnTo>
                      <a:pt x="230" y="76"/>
                    </a:lnTo>
                    <a:lnTo>
                      <a:pt x="254" y="65"/>
                    </a:lnTo>
                    <a:lnTo>
                      <a:pt x="280" y="54"/>
                    </a:lnTo>
                    <a:lnTo>
                      <a:pt x="306" y="44"/>
                    </a:lnTo>
                    <a:lnTo>
                      <a:pt x="331" y="32"/>
                    </a:lnTo>
                    <a:lnTo>
                      <a:pt x="356" y="21"/>
                    </a:lnTo>
                    <a:lnTo>
                      <a:pt x="381" y="10"/>
                    </a:lnTo>
                    <a:lnTo>
                      <a:pt x="40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6" name="Freeform 364"/>
              <p:cNvSpPr>
                <a:spLocks/>
              </p:cNvSpPr>
              <p:nvPr/>
            </p:nvSpPr>
            <p:spPr bwMode="auto">
              <a:xfrm>
                <a:off x="1130" y="3702"/>
                <a:ext cx="42" cy="33"/>
              </a:xfrm>
              <a:custGeom>
                <a:avLst/>
                <a:gdLst>
                  <a:gd name="T0" fmla="*/ 0 w 85"/>
                  <a:gd name="T1" fmla="*/ 24 h 65"/>
                  <a:gd name="T2" fmla="*/ 36 w 85"/>
                  <a:gd name="T3" fmla="*/ 0 h 65"/>
                  <a:gd name="T4" fmla="*/ 42 w 85"/>
                  <a:gd name="T5" fmla="*/ 6 h 65"/>
                  <a:gd name="T6" fmla="*/ 5 w 85"/>
                  <a:gd name="T7" fmla="*/ 33 h 65"/>
                  <a:gd name="T8" fmla="*/ 0 w 85"/>
                  <a:gd name="T9" fmla="*/ 24 h 65"/>
                  <a:gd name="T10" fmla="*/ 0 w 85"/>
                  <a:gd name="T11" fmla="*/ 24 h 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5"/>
                  <a:gd name="T19" fmla="*/ 0 h 65"/>
                  <a:gd name="T20" fmla="*/ 85 w 85"/>
                  <a:gd name="T21" fmla="*/ 65 h 6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5" h="65">
                    <a:moveTo>
                      <a:pt x="0" y="47"/>
                    </a:moveTo>
                    <a:lnTo>
                      <a:pt x="73" y="0"/>
                    </a:lnTo>
                    <a:lnTo>
                      <a:pt x="85" y="12"/>
                    </a:lnTo>
                    <a:lnTo>
                      <a:pt x="11" y="65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7" name="Freeform 365"/>
              <p:cNvSpPr>
                <a:spLocks/>
              </p:cNvSpPr>
              <p:nvPr/>
            </p:nvSpPr>
            <p:spPr bwMode="auto">
              <a:xfrm>
                <a:off x="1146" y="3716"/>
                <a:ext cx="41" cy="33"/>
              </a:xfrm>
              <a:custGeom>
                <a:avLst/>
                <a:gdLst>
                  <a:gd name="T0" fmla="*/ 0 w 82"/>
                  <a:gd name="T1" fmla="*/ 24 h 65"/>
                  <a:gd name="T2" fmla="*/ 36 w 82"/>
                  <a:gd name="T3" fmla="*/ 0 h 65"/>
                  <a:gd name="T4" fmla="*/ 41 w 82"/>
                  <a:gd name="T5" fmla="*/ 6 h 65"/>
                  <a:gd name="T6" fmla="*/ 5 w 82"/>
                  <a:gd name="T7" fmla="*/ 33 h 65"/>
                  <a:gd name="T8" fmla="*/ 0 w 82"/>
                  <a:gd name="T9" fmla="*/ 24 h 65"/>
                  <a:gd name="T10" fmla="*/ 0 w 82"/>
                  <a:gd name="T11" fmla="*/ 24 h 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2"/>
                  <a:gd name="T19" fmla="*/ 0 h 65"/>
                  <a:gd name="T20" fmla="*/ 82 w 82"/>
                  <a:gd name="T21" fmla="*/ 65 h 6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2" h="65">
                    <a:moveTo>
                      <a:pt x="0" y="47"/>
                    </a:moveTo>
                    <a:lnTo>
                      <a:pt x="72" y="0"/>
                    </a:lnTo>
                    <a:lnTo>
                      <a:pt x="82" y="12"/>
                    </a:lnTo>
                    <a:lnTo>
                      <a:pt x="9" y="65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8" name="Freeform 366"/>
              <p:cNvSpPr>
                <a:spLocks/>
              </p:cNvSpPr>
              <p:nvPr/>
            </p:nvSpPr>
            <p:spPr bwMode="auto">
              <a:xfrm>
                <a:off x="1158" y="3731"/>
                <a:ext cx="42" cy="33"/>
              </a:xfrm>
              <a:custGeom>
                <a:avLst/>
                <a:gdLst>
                  <a:gd name="T0" fmla="*/ 0 w 84"/>
                  <a:gd name="T1" fmla="*/ 24 h 66"/>
                  <a:gd name="T2" fmla="*/ 37 w 84"/>
                  <a:gd name="T3" fmla="*/ 0 h 66"/>
                  <a:gd name="T4" fmla="*/ 42 w 84"/>
                  <a:gd name="T5" fmla="*/ 6 h 66"/>
                  <a:gd name="T6" fmla="*/ 5 w 84"/>
                  <a:gd name="T7" fmla="*/ 33 h 66"/>
                  <a:gd name="T8" fmla="*/ 0 w 84"/>
                  <a:gd name="T9" fmla="*/ 24 h 66"/>
                  <a:gd name="T10" fmla="*/ 0 w 84"/>
                  <a:gd name="T11" fmla="*/ 24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"/>
                  <a:gd name="T20" fmla="*/ 84 w 84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">
                    <a:moveTo>
                      <a:pt x="0" y="48"/>
                    </a:moveTo>
                    <a:lnTo>
                      <a:pt x="74" y="0"/>
                    </a:lnTo>
                    <a:lnTo>
                      <a:pt x="84" y="13"/>
                    </a:lnTo>
                    <a:lnTo>
                      <a:pt x="11" y="6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39" name="Freeform 367"/>
              <p:cNvSpPr>
                <a:spLocks/>
              </p:cNvSpPr>
              <p:nvPr/>
            </p:nvSpPr>
            <p:spPr bwMode="auto">
              <a:xfrm>
                <a:off x="1314" y="3468"/>
                <a:ext cx="52" cy="51"/>
              </a:xfrm>
              <a:custGeom>
                <a:avLst/>
                <a:gdLst>
                  <a:gd name="T0" fmla="*/ 10 w 105"/>
                  <a:gd name="T1" fmla="*/ 44 h 104"/>
                  <a:gd name="T2" fmla="*/ 14 w 105"/>
                  <a:gd name="T3" fmla="*/ 47 h 104"/>
                  <a:gd name="T4" fmla="*/ 19 w 105"/>
                  <a:gd name="T5" fmla="*/ 49 h 104"/>
                  <a:gd name="T6" fmla="*/ 24 w 105"/>
                  <a:gd name="T7" fmla="*/ 50 h 104"/>
                  <a:gd name="T8" fmla="*/ 29 w 105"/>
                  <a:gd name="T9" fmla="*/ 51 h 104"/>
                  <a:gd name="T10" fmla="*/ 34 w 105"/>
                  <a:gd name="T11" fmla="*/ 50 h 104"/>
                  <a:gd name="T12" fmla="*/ 38 w 105"/>
                  <a:gd name="T13" fmla="*/ 49 h 104"/>
                  <a:gd name="T14" fmla="*/ 43 w 105"/>
                  <a:gd name="T15" fmla="*/ 47 h 104"/>
                  <a:gd name="T16" fmla="*/ 47 w 105"/>
                  <a:gd name="T17" fmla="*/ 44 h 104"/>
                  <a:gd name="T18" fmla="*/ 50 w 105"/>
                  <a:gd name="T19" fmla="*/ 39 h 104"/>
                  <a:gd name="T20" fmla="*/ 51 w 105"/>
                  <a:gd name="T21" fmla="*/ 35 h 104"/>
                  <a:gd name="T22" fmla="*/ 52 w 105"/>
                  <a:gd name="T23" fmla="*/ 30 h 104"/>
                  <a:gd name="T24" fmla="*/ 52 w 105"/>
                  <a:gd name="T25" fmla="*/ 26 h 104"/>
                  <a:gd name="T26" fmla="*/ 51 w 105"/>
                  <a:gd name="T27" fmla="*/ 21 h 104"/>
                  <a:gd name="T28" fmla="*/ 49 w 105"/>
                  <a:gd name="T29" fmla="*/ 16 h 104"/>
                  <a:gd name="T30" fmla="*/ 46 w 105"/>
                  <a:gd name="T31" fmla="*/ 11 h 104"/>
                  <a:gd name="T32" fmla="*/ 43 w 105"/>
                  <a:gd name="T33" fmla="*/ 8 h 104"/>
                  <a:gd name="T34" fmla="*/ 38 w 105"/>
                  <a:gd name="T35" fmla="*/ 5 h 104"/>
                  <a:gd name="T36" fmla="*/ 33 w 105"/>
                  <a:gd name="T37" fmla="*/ 1 h 104"/>
                  <a:gd name="T38" fmla="*/ 28 w 105"/>
                  <a:gd name="T39" fmla="*/ 0 h 104"/>
                  <a:gd name="T40" fmla="*/ 23 w 105"/>
                  <a:gd name="T41" fmla="*/ 0 h 104"/>
                  <a:gd name="T42" fmla="*/ 18 w 105"/>
                  <a:gd name="T43" fmla="*/ 0 h 104"/>
                  <a:gd name="T44" fmla="*/ 13 w 105"/>
                  <a:gd name="T45" fmla="*/ 1 h 104"/>
                  <a:gd name="T46" fmla="*/ 9 w 105"/>
                  <a:gd name="T47" fmla="*/ 5 h 104"/>
                  <a:gd name="T48" fmla="*/ 6 w 105"/>
                  <a:gd name="T49" fmla="*/ 8 h 104"/>
                  <a:gd name="T50" fmla="*/ 2 w 105"/>
                  <a:gd name="T51" fmla="*/ 11 h 104"/>
                  <a:gd name="T52" fmla="*/ 0 w 105"/>
                  <a:gd name="T53" fmla="*/ 16 h 104"/>
                  <a:gd name="T54" fmla="*/ 0 w 105"/>
                  <a:gd name="T55" fmla="*/ 21 h 104"/>
                  <a:gd name="T56" fmla="*/ 0 w 105"/>
                  <a:gd name="T57" fmla="*/ 26 h 104"/>
                  <a:gd name="T58" fmla="*/ 0 w 105"/>
                  <a:gd name="T59" fmla="*/ 30 h 104"/>
                  <a:gd name="T60" fmla="*/ 3 w 105"/>
                  <a:gd name="T61" fmla="*/ 35 h 104"/>
                  <a:gd name="T62" fmla="*/ 6 w 105"/>
                  <a:gd name="T63" fmla="*/ 39 h 104"/>
                  <a:gd name="T64" fmla="*/ 10 w 105"/>
                  <a:gd name="T65" fmla="*/ 44 h 104"/>
                  <a:gd name="T66" fmla="*/ 10 w 105"/>
                  <a:gd name="T67" fmla="*/ 44 h 10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05"/>
                  <a:gd name="T103" fmla="*/ 0 h 104"/>
                  <a:gd name="T104" fmla="*/ 105 w 105"/>
                  <a:gd name="T105" fmla="*/ 104 h 10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05" h="104">
                    <a:moveTo>
                      <a:pt x="20" y="90"/>
                    </a:moveTo>
                    <a:lnTo>
                      <a:pt x="29" y="95"/>
                    </a:lnTo>
                    <a:lnTo>
                      <a:pt x="38" y="99"/>
                    </a:lnTo>
                    <a:lnTo>
                      <a:pt x="48" y="102"/>
                    </a:lnTo>
                    <a:lnTo>
                      <a:pt x="59" y="104"/>
                    </a:lnTo>
                    <a:lnTo>
                      <a:pt x="68" y="102"/>
                    </a:lnTo>
                    <a:lnTo>
                      <a:pt x="77" y="99"/>
                    </a:lnTo>
                    <a:lnTo>
                      <a:pt x="87" y="95"/>
                    </a:lnTo>
                    <a:lnTo>
                      <a:pt x="94" y="90"/>
                    </a:lnTo>
                    <a:lnTo>
                      <a:pt x="100" y="80"/>
                    </a:lnTo>
                    <a:lnTo>
                      <a:pt x="103" y="72"/>
                    </a:lnTo>
                    <a:lnTo>
                      <a:pt x="105" y="61"/>
                    </a:lnTo>
                    <a:lnTo>
                      <a:pt x="105" y="52"/>
                    </a:lnTo>
                    <a:lnTo>
                      <a:pt x="102" y="42"/>
                    </a:lnTo>
                    <a:lnTo>
                      <a:pt x="99" y="32"/>
                    </a:lnTo>
                    <a:lnTo>
                      <a:pt x="93" y="23"/>
                    </a:lnTo>
                    <a:lnTo>
                      <a:pt x="87" y="17"/>
                    </a:lnTo>
                    <a:lnTo>
                      <a:pt x="76" y="10"/>
                    </a:lnTo>
                    <a:lnTo>
                      <a:pt x="67" y="3"/>
                    </a:lnTo>
                    <a:lnTo>
                      <a:pt x="56" y="0"/>
                    </a:lnTo>
                    <a:lnTo>
                      <a:pt x="47" y="0"/>
                    </a:lnTo>
                    <a:lnTo>
                      <a:pt x="36" y="0"/>
                    </a:lnTo>
                    <a:lnTo>
                      <a:pt x="27" y="3"/>
                    </a:lnTo>
                    <a:lnTo>
                      <a:pt x="18" y="10"/>
                    </a:lnTo>
                    <a:lnTo>
                      <a:pt x="12" y="17"/>
                    </a:lnTo>
                    <a:lnTo>
                      <a:pt x="4" y="23"/>
                    </a:lnTo>
                    <a:lnTo>
                      <a:pt x="1" y="32"/>
                    </a:lnTo>
                    <a:lnTo>
                      <a:pt x="0" y="42"/>
                    </a:lnTo>
                    <a:lnTo>
                      <a:pt x="1" y="52"/>
                    </a:lnTo>
                    <a:lnTo>
                      <a:pt x="1" y="61"/>
                    </a:lnTo>
                    <a:lnTo>
                      <a:pt x="6" y="72"/>
                    </a:lnTo>
                    <a:lnTo>
                      <a:pt x="12" y="80"/>
                    </a:lnTo>
                    <a:lnTo>
                      <a:pt x="20" y="90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0" name="Freeform 368"/>
              <p:cNvSpPr>
                <a:spLocks/>
              </p:cNvSpPr>
              <p:nvPr/>
            </p:nvSpPr>
            <p:spPr bwMode="auto">
              <a:xfrm>
                <a:off x="1337" y="2948"/>
                <a:ext cx="137" cy="48"/>
              </a:xfrm>
              <a:custGeom>
                <a:avLst/>
                <a:gdLst>
                  <a:gd name="T0" fmla="*/ 6 w 275"/>
                  <a:gd name="T1" fmla="*/ 19 h 96"/>
                  <a:gd name="T2" fmla="*/ 13 w 275"/>
                  <a:gd name="T3" fmla="*/ 16 h 96"/>
                  <a:gd name="T4" fmla="*/ 21 w 275"/>
                  <a:gd name="T5" fmla="*/ 12 h 96"/>
                  <a:gd name="T6" fmla="*/ 27 w 275"/>
                  <a:gd name="T7" fmla="*/ 11 h 96"/>
                  <a:gd name="T8" fmla="*/ 33 w 275"/>
                  <a:gd name="T9" fmla="*/ 10 h 96"/>
                  <a:gd name="T10" fmla="*/ 40 w 275"/>
                  <a:gd name="T11" fmla="*/ 9 h 96"/>
                  <a:gd name="T12" fmla="*/ 47 w 275"/>
                  <a:gd name="T13" fmla="*/ 12 h 96"/>
                  <a:gd name="T14" fmla="*/ 57 w 275"/>
                  <a:gd name="T15" fmla="*/ 17 h 96"/>
                  <a:gd name="T16" fmla="*/ 67 w 275"/>
                  <a:gd name="T17" fmla="*/ 23 h 96"/>
                  <a:gd name="T18" fmla="*/ 77 w 275"/>
                  <a:gd name="T19" fmla="*/ 29 h 96"/>
                  <a:gd name="T20" fmla="*/ 86 w 275"/>
                  <a:gd name="T21" fmla="*/ 37 h 96"/>
                  <a:gd name="T22" fmla="*/ 93 w 275"/>
                  <a:gd name="T23" fmla="*/ 44 h 96"/>
                  <a:gd name="T24" fmla="*/ 100 w 275"/>
                  <a:gd name="T25" fmla="*/ 48 h 96"/>
                  <a:gd name="T26" fmla="*/ 107 w 275"/>
                  <a:gd name="T27" fmla="*/ 47 h 96"/>
                  <a:gd name="T28" fmla="*/ 113 w 275"/>
                  <a:gd name="T29" fmla="*/ 45 h 96"/>
                  <a:gd name="T30" fmla="*/ 120 w 275"/>
                  <a:gd name="T31" fmla="*/ 40 h 96"/>
                  <a:gd name="T32" fmla="*/ 124 w 275"/>
                  <a:gd name="T33" fmla="*/ 32 h 96"/>
                  <a:gd name="T34" fmla="*/ 127 w 275"/>
                  <a:gd name="T35" fmla="*/ 26 h 96"/>
                  <a:gd name="T36" fmla="*/ 130 w 275"/>
                  <a:gd name="T37" fmla="*/ 21 h 96"/>
                  <a:gd name="T38" fmla="*/ 132 w 275"/>
                  <a:gd name="T39" fmla="*/ 14 h 96"/>
                  <a:gd name="T40" fmla="*/ 136 w 275"/>
                  <a:gd name="T41" fmla="*/ 6 h 96"/>
                  <a:gd name="T42" fmla="*/ 130 w 275"/>
                  <a:gd name="T43" fmla="*/ 0 h 96"/>
                  <a:gd name="T44" fmla="*/ 127 w 275"/>
                  <a:gd name="T45" fmla="*/ 6 h 96"/>
                  <a:gd name="T46" fmla="*/ 124 w 275"/>
                  <a:gd name="T47" fmla="*/ 12 h 96"/>
                  <a:gd name="T48" fmla="*/ 121 w 275"/>
                  <a:gd name="T49" fmla="*/ 18 h 96"/>
                  <a:gd name="T50" fmla="*/ 118 w 275"/>
                  <a:gd name="T51" fmla="*/ 24 h 96"/>
                  <a:gd name="T52" fmla="*/ 110 w 275"/>
                  <a:gd name="T53" fmla="*/ 33 h 96"/>
                  <a:gd name="T54" fmla="*/ 104 w 275"/>
                  <a:gd name="T55" fmla="*/ 37 h 96"/>
                  <a:gd name="T56" fmla="*/ 97 w 275"/>
                  <a:gd name="T57" fmla="*/ 34 h 96"/>
                  <a:gd name="T58" fmla="*/ 91 w 275"/>
                  <a:gd name="T59" fmla="*/ 29 h 96"/>
                  <a:gd name="T60" fmla="*/ 84 w 275"/>
                  <a:gd name="T61" fmla="*/ 24 h 96"/>
                  <a:gd name="T62" fmla="*/ 78 w 275"/>
                  <a:gd name="T63" fmla="*/ 19 h 96"/>
                  <a:gd name="T64" fmla="*/ 69 w 275"/>
                  <a:gd name="T65" fmla="*/ 13 h 96"/>
                  <a:gd name="T66" fmla="*/ 62 w 275"/>
                  <a:gd name="T67" fmla="*/ 9 h 96"/>
                  <a:gd name="T68" fmla="*/ 53 w 275"/>
                  <a:gd name="T69" fmla="*/ 5 h 96"/>
                  <a:gd name="T70" fmla="*/ 46 w 275"/>
                  <a:gd name="T71" fmla="*/ 3 h 96"/>
                  <a:gd name="T72" fmla="*/ 38 w 275"/>
                  <a:gd name="T73" fmla="*/ 2 h 96"/>
                  <a:gd name="T74" fmla="*/ 33 w 275"/>
                  <a:gd name="T75" fmla="*/ 2 h 96"/>
                  <a:gd name="T76" fmla="*/ 24 w 275"/>
                  <a:gd name="T77" fmla="*/ 2 h 96"/>
                  <a:gd name="T78" fmla="*/ 17 w 275"/>
                  <a:gd name="T79" fmla="*/ 3 h 96"/>
                  <a:gd name="T80" fmla="*/ 14 w 275"/>
                  <a:gd name="T81" fmla="*/ 7 h 96"/>
                  <a:gd name="T82" fmla="*/ 4 w 275"/>
                  <a:gd name="T83" fmla="*/ 13 h 96"/>
                  <a:gd name="T84" fmla="*/ 1 w 275"/>
                  <a:gd name="T85" fmla="*/ 16 h 96"/>
                  <a:gd name="T86" fmla="*/ 5 w 275"/>
                  <a:gd name="T87" fmla="*/ 21 h 9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75"/>
                  <a:gd name="T133" fmla="*/ 0 h 96"/>
                  <a:gd name="T134" fmla="*/ 275 w 275"/>
                  <a:gd name="T135" fmla="*/ 96 h 9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75" h="96">
                    <a:moveTo>
                      <a:pt x="11" y="41"/>
                    </a:moveTo>
                    <a:lnTo>
                      <a:pt x="13" y="38"/>
                    </a:lnTo>
                    <a:lnTo>
                      <a:pt x="19" y="37"/>
                    </a:lnTo>
                    <a:lnTo>
                      <a:pt x="26" y="32"/>
                    </a:lnTo>
                    <a:lnTo>
                      <a:pt x="38" y="27"/>
                    </a:lnTo>
                    <a:lnTo>
                      <a:pt x="43" y="24"/>
                    </a:lnTo>
                    <a:lnTo>
                      <a:pt x="49" y="24"/>
                    </a:lnTo>
                    <a:lnTo>
                      <a:pt x="55" y="21"/>
                    </a:lnTo>
                    <a:lnTo>
                      <a:pt x="61" y="20"/>
                    </a:lnTo>
                    <a:lnTo>
                      <a:pt x="66" y="20"/>
                    </a:lnTo>
                    <a:lnTo>
                      <a:pt x="74" y="18"/>
                    </a:lnTo>
                    <a:lnTo>
                      <a:pt x="80" y="18"/>
                    </a:lnTo>
                    <a:lnTo>
                      <a:pt x="86" y="20"/>
                    </a:lnTo>
                    <a:lnTo>
                      <a:pt x="95" y="23"/>
                    </a:lnTo>
                    <a:lnTo>
                      <a:pt x="106" y="27"/>
                    </a:lnTo>
                    <a:lnTo>
                      <a:pt x="115" y="34"/>
                    </a:lnTo>
                    <a:lnTo>
                      <a:pt x="125" y="40"/>
                    </a:lnTo>
                    <a:lnTo>
                      <a:pt x="134" y="46"/>
                    </a:lnTo>
                    <a:lnTo>
                      <a:pt x="145" y="53"/>
                    </a:lnTo>
                    <a:lnTo>
                      <a:pt x="154" y="59"/>
                    </a:lnTo>
                    <a:lnTo>
                      <a:pt x="165" y="67"/>
                    </a:lnTo>
                    <a:lnTo>
                      <a:pt x="173" y="73"/>
                    </a:lnTo>
                    <a:lnTo>
                      <a:pt x="180" y="81"/>
                    </a:lnTo>
                    <a:lnTo>
                      <a:pt x="186" y="87"/>
                    </a:lnTo>
                    <a:lnTo>
                      <a:pt x="194" y="93"/>
                    </a:lnTo>
                    <a:lnTo>
                      <a:pt x="200" y="96"/>
                    </a:lnTo>
                    <a:lnTo>
                      <a:pt x="211" y="96"/>
                    </a:lnTo>
                    <a:lnTo>
                      <a:pt x="214" y="94"/>
                    </a:lnTo>
                    <a:lnTo>
                      <a:pt x="220" y="93"/>
                    </a:lnTo>
                    <a:lnTo>
                      <a:pt x="226" y="90"/>
                    </a:lnTo>
                    <a:lnTo>
                      <a:pt x="233" y="87"/>
                    </a:lnTo>
                    <a:lnTo>
                      <a:pt x="240" y="79"/>
                    </a:lnTo>
                    <a:lnTo>
                      <a:pt x="246" y="70"/>
                    </a:lnTo>
                    <a:lnTo>
                      <a:pt x="249" y="64"/>
                    </a:lnTo>
                    <a:lnTo>
                      <a:pt x="252" y="59"/>
                    </a:lnTo>
                    <a:lnTo>
                      <a:pt x="255" y="53"/>
                    </a:lnTo>
                    <a:lnTo>
                      <a:pt x="258" y="49"/>
                    </a:lnTo>
                    <a:lnTo>
                      <a:pt x="261" y="41"/>
                    </a:lnTo>
                    <a:lnTo>
                      <a:pt x="262" y="35"/>
                    </a:lnTo>
                    <a:lnTo>
                      <a:pt x="265" y="29"/>
                    </a:lnTo>
                    <a:lnTo>
                      <a:pt x="268" y="24"/>
                    </a:lnTo>
                    <a:lnTo>
                      <a:pt x="272" y="12"/>
                    </a:lnTo>
                    <a:lnTo>
                      <a:pt x="275" y="3"/>
                    </a:lnTo>
                    <a:lnTo>
                      <a:pt x="261" y="0"/>
                    </a:lnTo>
                    <a:lnTo>
                      <a:pt x="258" y="6"/>
                    </a:lnTo>
                    <a:lnTo>
                      <a:pt x="255" y="11"/>
                    </a:lnTo>
                    <a:lnTo>
                      <a:pt x="252" y="17"/>
                    </a:lnTo>
                    <a:lnTo>
                      <a:pt x="249" y="24"/>
                    </a:lnTo>
                    <a:lnTo>
                      <a:pt x="246" y="29"/>
                    </a:lnTo>
                    <a:lnTo>
                      <a:pt x="243" y="35"/>
                    </a:lnTo>
                    <a:lnTo>
                      <a:pt x="240" y="41"/>
                    </a:lnTo>
                    <a:lnTo>
                      <a:pt x="236" y="49"/>
                    </a:lnTo>
                    <a:lnTo>
                      <a:pt x="227" y="58"/>
                    </a:lnTo>
                    <a:lnTo>
                      <a:pt x="221" y="66"/>
                    </a:lnTo>
                    <a:lnTo>
                      <a:pt x="214" y="70"/>
                    </a:lnTo>
                    <a:lnTo>
                      <a:pt x="208" y="73"/>
                    </a:lnTo>
                    <a:lnTo>
                      <a:pt x="201" y="69"/>
                    </a:lnTo>
                    <a:lnTo>
                      <a:pt x="195" y="67"/>
                    </a:lnTo>
                    <a:lnTo>
                      <a:pt x="189" y="62"/>
                    </a:lnTo>
                    <a:lnTo>
                      <a:pt x="183" y="59"/>
                    </a:lnTo>
                    <a:lnTo>
                      <a:pt x="176" y="53"/>
                    </a:lnTo>
                    <a:lnTo>
                      <a:pt x="169" y="49"/>
                    </a:lnTo>
                    <a:lnTo>
                      <a:pt x="162" y="44"/>
                    </a:lnTo>
                    <a:lnTo>
                      <a:pt x="156" y="38"/>
                    </a:lnTo>
                    <a:lnTo>
                      <a:pt x="147" y="32"/>
                    </a:lnTo>
                    <a:lnTo>
                      <a:pt x="139" y="27"/>
                    </a:lnTo>
                    <a:lnTo>
                      <a:pt x="131" y="21"/>
                    </a:lnTo>
                    <a:lnTo>
                      <a:pt x="124" y="17"/>
                    </a:lnTo>
                    <a:lnTo>
                      <a:pt x="115" y="12"/>
                    </a:lnTo>
                    <a:lnTo>
                      <a:pt x="107" y="9"/>
                    </a:lnTo>
                    <a:lnTo>
                      <a:pt x="99" y="6"/>
                    </a:lnTo>
                    <a:lnTo>
                      <a:pt x="92" y="6"/>
                    </a:lnTo>
                    <a:lnTo>
                      <a:pt x="84" y="3"/>
                    </a:lnTo>
                    <a:lnTo>
                      <a:pt x="77" y="3"/>
                    </a:lnTo>
                    <a:lnTo>
                      <a:pt x="70" y="3"/>
                    </a:lnTo>
                    <a:lnTo>
                      <a:pt x="66" y="3"/>
                    </a:lnTo>
                    <a:lnTo>
                      <a:pt x="55" y="2"/>
                    </a:lnTo>
                    <a:lnTo>
                      <a:pt x="49" y="3"/>
                    </a:lnTo>
                    <a:lnTo>
                      <a:pt x="42" y="3"/>
                    </a:lnTo>
                    <a:lnTo>
                      <a:pt x="35" y="6"/>
                    </a:lnTo>
                    <a:lnTo>
                      <a:pt x="32" y="9"/>
                    </a:lnTo>
                    <a:lnTo>
                      <a:pt x="28" y="14"/>
                    </a:lnTo>
                    <a:lnTo>
                      <a:pt x="16" y="20"/>
                    </a:lnTo>
                    <a:lnTo>
                      <a:pt x="8" y="27"/>
                    </a:lnTo>
                    <a:lnTo>
                      <a:pt x="2" y="31"/>
                    </a:lnTo>
                    <a:lnTo>
                      <a:pt x="2" y="32"/>
                    </a:lnTo>
                    <a:lnTo>
                      <a:pt x="0" y="49"/>
                    </a:lnTo>
                    <a:lnTo>
                      <a:pt x="11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1" name="Freeform 369"/>
              <p:cNvSpPr>
                <a:spLocks/>
              </p:cNvSpPr>
              <p:nvPr/>
            </p:nvSpPr>
            <p:spPr bwMode="auto">
              <a:xfrm>
                <a:off x="1322" y="3476"/>
                <a:ext cx="35" cy="34"/>
              </a:xfrm>
              <a:custGeom>
                <a:avLst/>
                <a:gdLst>
                  <a:gd name="T0" fmla="*/ 8 w 71"/>
                  <a:gd name="T1" fmla="*/ 30 h 69"/>
                  <a:gd name="T2" fmla="*/ 10 w 71"/>
                  <a:gd name="T3" fmla="*/ 31 h 69"/>
                  <a:gd name="T4" fmla="*/ 13 w 71"/>
                  <a:gd name="T5" fmla="*/ 33 h 69"/>
                  <a:gd name="T6" fmla="*/ 17 w 71"/>
                  <a:gd name="T7" fmla="*/ 33 h 69"/>
                  <a:gd name="T8" fmla="*/ 20 w 71"/>
                  <a:gd name="T9" fmla="*/ 34 h 69"/>
                  <a:gd name="T10" fmla="*/ 23 w 71"/>
                  <a:gd name="T11" fmla="*/ 33 h 69"/>
                  <a:gd name="T12" fmla="*/ 26 w 71"/>
                  <a:gd name="T13" fmla="*/ 33 h 69"/>
                  <a:gd name="T14" fmla="*/ 28 w 71"/>
                  <a:gd name="T15" fmla="*/ 31 h 69"/>
                  <a:gd name="T16" fmla="*/ 32 w 71"/>
                  <a:gd name="T17" fmla="*/ 30 h 69"/>
                  <a:gd name="T18" fmla="*/ 33 w 71"/>
                  <a:gd name="T19" fmla="*/ 26 h 69"/>
                  <a:gd name="T20" fmla="*/ 34 w 71"/>
                  <a:gd name="T21" fmla="*/ 23 h 69"/>
                  <a:gd name="T22" fmla="*/ 34 w 71"/>
                  <a:gd name="T23" fmla="*/ 20 h 69"/>
                  <a:gd name="T24" fmla="*/ 35 w 71"/>
                  <a:gd name="T25" fmla="*/ 17 h 69"/>
                  <a:gd name="T26" fmla="*/ 34 w 71"/>
                  <a:gd name="T27" fmla="*/ 14 h 69"/>
                  <a:gd name="T28" fmla="*/ 33 w 71"/>
                  <a:gd name="T29" fmla="*/ 10 h 69"/>
                  <a:gd name="T30" fmla="*/ 31 w 71"/>
                  <a:gd name="T31" fmla="*/ 7 h 69"/>
                  <a:gd name="T32" fmla="*/ 29 w 71"/>
                  <a:gd name="T33" fmla="*/ 5 h 69"/>
                  <a:gd name="T34" fmla="*/ 26 w 71"/>
                  <a:gd name="T35" fmla="*/ 3 h 69"/>
                  <a:gd name="T36" fmla="*/ 23 w 71"/>
                  <a:gd name="T37" fmla="*/ 1 h 69"/>
                  <a:gd name="T38" fmla="*/ 19 w 71"/>
                  <a:gd name="T39" fmla="*/ 0 h 69"/>
                  <a:gd name="T40" fmla="*/ 16 w 71"/>
                  <a:gd name="T41" fmla="*/ 0 h 69"/>
                  <a:gd name="T42" fmla="*/ 13 w 71"/>
                  <a:gd name="T43" fmla="*/ 0 h 69"/>
                  <a:gd name="T44" fmla="*/ 10 w 71"/>
                  <a:gd name="T45" fmla="*/ 1 h 69"/>
                  <a:gd name="T46" fmla="*/ 6 w 71"/>
                  <a:gd name="T47" fmla="*/ 3 h 69"/>
                  <a:gd name="T48" fmla="*/ 5 w 71"/>
                  <a:gd name="T49" fmla="*/ 5 h 69"/>
                  <a:gd name="T50" fmla="*/ 2 w 71"/>
                  <a:gd name="T51" fmla="*/ 7 h 69"/>
                  <a:gd name="T52" fmla="*/ 1 w 71"/>
                  <a:gd name="T53" fmla="*/ 10 h 69"/>
                  <a:gd name="T54" fmla="*/ 0 w 71"/>
                  <a:gd name="T55" fmla="*/ 14 h 69"/>
                  <a:gd name="T56" fmla="*/ 1 w 71"/>
                  <a:gd name="T57" fmla="*/ 17 h 69"/>
                  <a:gd name="T58" fmla="*/ 1 w 71"/>
                  <a:gd name="T59" fmla="*/ 20 h 69"/>
                  <a:gd name="T60" fmla="*/ 3 w 71"/>
                  <a:gd name="T61" fmla="*/ 23 h 69"/>
                  <a:gd name="T62" fmla="*/ 5 w 71"/>
                  <a:gd name="T63" fmla="*/ 26 h 69"/>
                  <a:gd name="T64" fmla="*/ 8 w 71"/>
                  <a:gd name="T65" fmla="*/ 30 h 69"/>
                  <a:gd name="T66" fmla="*/ 8 w 71"/>
                  <a:gd name="T67" fmla="*/ 30 h 6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1"/>
                  <a:gd name="T103" fmla="*/ 0 h 69"/>
                  <a:gd name="T104" fmla="*/ 71 w 71"/>
                  <a:gd name="T105" fmla="*/ 69 h 6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1" h="69">
                    <a:moveTo>
                      <a:pt x="16" y="60"/>
                    </a:moveTo>
                    <a:lnTo>
                      <a:pt x="20" y="63"/>
                    </a:lnTo>
                    <a:lnTo>
                      <a:pt x="26" y="66"/>
                    </a:lnTo>
                    <a:lnTo>
                      <a:pt x="34" y="67"/>
                    </a:lnTo>
                    <a:lnTo>
                      <a:pt x="40" y="69"/>
                    </a:lnTo>
                    <a:lnTo>
                      <a:pt x="46" y="67"/>
                    </a:lnTo>
                    <a:lnTo>
                      <a:pt x="52" y="66"/>
                    </a:lnTo>
                    <a:lnTo>
                      <a:pt x="57" y="63"/>
                    </a:lnTo>
                    <a:lnTo>
                      <a:pt x="64" y="60"/>
                    </a:lnTo>
                    <a:lnTo>
                      <a:pt x="66" y="52"/>
                    </a:lnTo>
                    <a:lnTo>
                      <a:pt x="69" y="47"/>
                    </a:lnTo>
                    <a:lnTo>
                      <a:pt x="69" y="41"/>
                    </a:lnTo>
                    <a:lnTo>
                      <a:pt x="71" y="35"/>
                    </a:lnTo>
                    <a:lnTo>
                      <a:pt x="69" y="28"/>
                    </a:lnTo>
                    <a:lnTo>
                      <a:pt x="67" y="21"/>
                    </a:lnTo>
                    <a:lnTo>
                      <a:pt x="63" y="15"/>
                    </a:lnTo>
                    <a:lnTo>
                      <a:pt x="58" y="11"/>
                    </a:lnTo>
                    <a:lnTo>
                      <a:pt x="52" y="6"/>
                    </a:lnTo>
                    <a:lnTo>
                      <a:pt x="46" y="3"/>
                    </a:lnTo>
                    <a:lnTo>
                      <a:pt x="39" y="0"/>
                    </a:lnTo>
                    <a:lnTo>
                      <a:pt x="32" y="0"/>
                    </a:lnTo>
                    <a:lnTo>
                      <a:pt x="26" y="0"/>
                    </a:lnTo>
                    <a:lnTo>
                      <a:pt x="20" y="3"/>
                    </a:lnTo>
                    <a:lnTo>
                      <a:pt x="13" y="6"/>
                    </a:lnTo>
                    <a:lnTo>
                      <a:pt x="10" y="11"/>
                    </a:lnTo>
                    <a:lnTo>
                      <a:pt x="5" y="15"/>
                    </a:lnTo>
                    <a:lnTo>
                      <a:pt x="2" y="21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2" y="41"/>
                    </a:lnTo>
                    <a:lnTo>
                      <a:pt x="7" y="47"/>
                    </a:lnTo>
                    <a:lnTo>
                      <a:pt x="10" y="52"/>
                    </a:lnTo>
                    <a:lnTo>
                      <a:pt x="16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2" name="Freeform 370"/>
              <p:cNvSpPr>
                <a:spLocks/>
              </p:cNvSpPr>
              <p:nvPr/>
            </p:nvSpPr>
            <p:spPr bwMode="auto">
              <a:xfrm>
                <a:off x="1337" y="3471"/>
                <a:ext cx="10" cy="42"/>
              </a:xfrm>
              <a:custGeom>
                <a:avLst/>
                <a:gdLst>
                  <a:gd name="T0" fmla="*/ 3 w 20"/>
                  <a:gd name="T1" fmla="*/ 0 h 84"/>
                  <a:gd name="T2" fmla="*/ 0 w 20"/>
                  <a:gd name="T3" fmla="*/ 42 h 84"/>
                  <a:gd name="T4" fmla="*/ 9 w 20"/>
                  <a:gd name="T5" fmla="*/ 42 h 84"/>
                  <a:gd name="T6" fmla="*/ 10 w 20"/>
                  <a:gd name="T7" fmla="*/ 2 h 84"/>
                  <a:gd name="T8" fmla="*/ 3 w 20"/>
                  <a:gd name="T9" fmla="*/ 0 h 84"/>
                  <a:gd name="T10" fmla="*/ 3 w 20"/>
                  <a:gd name="T11" fmla="*/ 0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"/>
                  <a:gd name="T19" fmla="*/ 0 h 84"/>
                  <a:gd name="T20" fmla="*/ 20 w 20"/>
                  <a:gd name="T21" fmla="*/ 84 h 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" h="84">
                    <a:moveTo>
                      <a:pt x="6" y="0"/>
                    </a:moveTo>
                    <a:lnTo>
                      <a:pt x="0" y="84"/>
                    </a:lnTo>
                    <a:lnTo>
                      <a:pt x="17" y="84"/>
                    </a:lnTo>
                    <a:lnTo>
                      <a:pt x="20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43" name="Freeform 371"/>
              <p:cNvSpPr>
                <a:spLocks/>
              </p:cNvSpPr>
              <p:nvPr/>
            </p:nvSpPr>
            <p:spPr bwMode="auto">
              <a:xfrm>
                <a:off x="1318" y="3485"/>
                <a:ext cx="47" cy="15"/>
              </a:xfrm>
              <a:custGeom>
                <a:avLst/>
                <a:gdLst>
                  <a:gd name="T0" fmla="*/ 0 w 95"/>
                  <a:gd name="T1" fmla="*/ 0 h 31"/>
                  <a:gd name="T2" fmla="*/ 47 w 95"/>
                  <a:gd name="T3" fmla="*/ 10 h 31"/>
                  <a:gd name="T4" fmla="*/ 45 w 95"/>
                  <a:gd name="T5" fmla="*/ 15 h 31"/>
                  <a:gd name="T6" fmla="*/ 3 w 95"/>
                  <a:gd name="T7" fmla="*/ 8 h 31"/>
                  <a:gd name="T8" fmla="*/ 0 w 95"/>
                  <a:gd name="T9" fmla="*/ 0 h 31"/>
                  <a:gd name="T10" fmla="*/ 0 w 95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5"/>
                  <a:gd name="T19" fmla="*/ 0 h 31"/>
                  <a:gd name="T20" fmla="*/ 95 w 95"/>
                  <a:gd name="T21" fmla="*/ 31 h 3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5" h="31">
                    <a:moveTo>
                      <a:pt x="0" y="0"/>
                    </a:moveTo>
                    <a:lnTo>
                      <a:pt x="95" y="20"/>
                    </a:lnTo>
                    <a:lnTo>
                      <a:pt x="90" y="31"/>
                    </a:lnTo>
                    <a:lnTo>
                      <a:pt x="6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Leadership Grid Definitions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Leadership Grid –</a:t>
            </a:r>
            <a:r>
              <a:rPr lang="en-US" smtClean="0"/>
              <a:t> an approach to understanding a leader’s or manager’s concern for results (production) and concern for people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“Organization Man” (5,5)</a:t>
            </a:r>
            <a:r>
              <a:rPr lang="en-US" b="1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–</a:t>
            </a:r>
            <a:r>
              <a:rPr lang="en-US" smtClean="0"/>
              <a:t> A middle-of-the-road leader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Authority Compliance Manager (9,1)</a:t>
            </a:r>
            <a:r>
              <a:rPr lang="en-US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–</a:t>
            </a:r>
            <a:r>
              <a:rPr lang="en-US" smtClean="0"/>
              <a:t> a leader who emphasizes efficient production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folHlink"/>
                </a:solidFill>
              </a:rPr>
              <a:t>Country Club Manager (9,1)</a:t>
            </a:r>
            <a:r>
              <a:rPr lang="en-US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–</a:t>
            </a:r>
            <a:r>
              <a:rPr lang="en-US" smtClean="0"/>
              <a:t> a leader who creates a happy, comfortable work environment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76200" y="542131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2362200" y="5421313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774700" y="76200"/>
            <a:ext cx="73787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Leadership Grid</a:t>
            </a:r>
          </a:p>
        </p:txBody>
      </p:sp>
      <p:graphicFrame>
        <p:nvGraphicFramePr>
          <p:cNvPr id="205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57400" y="1219200"/>
          <a:ext cx="6477000" cy="4648200"/>
        </p:xfrm>
        <a:graphic>
          <a:graphicData uri="http://schemas.openxmlformats.org/presentationml/2006/ole">
            <p:oleObj spid="_x0000_s21506" name="Document" r:id="rId4" imgW="5408280" imgH="4465800" progId="Word.Document.8">
              <p:embed/>
            </p:oleObj>
          </a:graphicData>
        </a:graphic>
      </p:graphicFrame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143000" y="762000"/>
            <a:ext cx="1504950" cy="539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High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9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8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7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6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5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4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3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2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/>
              <a:t>1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2746375" y="5961063"/>
            <a:ext cx="38068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>
                <a:solidFill>
                  <a:schemeClr val="folHlink"/>
                </a:solidFill>
              </a:rPr>
              <a:t>Concern for production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152400" y="2312988"/>
            <a:ext cx="1528763" cy="13700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>
                <a:solidFill>
                  <a:schemeClr val="folHlink"/>
                </a:solidFill>
              </a:rPr>
              <a:t>Concern</a:t>
            </a:r>
          </a:p>
          <a:p>
            <a:pPr algn="ctr"/>
            <a:r>
              <a:rPr lang="en-US" sz="2800">
                <a:solidFill>
                  <a:schemeClr val="folHlink"/>
                </a:solidFill>
              </a:rPr>
              <a:t>for</a:t>
            </a:r>
          </a:p>
          <a:p>
            <a:pPr algn="ctr"/>
            <a:r>
              <a:rPr lang="en-US" sz="2800">
                <a:solidFill>
                  <a:schemeClr val="folHlink"/>
                </a:solidFill>
              </a:rPr>
              <a:t>People</a:t>
            </a:r>
            <a:endParaRPr lang="en-US" sz="2200">
              <a:solidFill>
                <a:schemeClr val="tx2"/>
              </a:solidFill>
            </a:endParaRP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2133600" y="1368425"/>
            <a:ext cx="1747838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r>
              <a:rPr lang="en-US" sz="2000" b="1"/>
              <a:t>1,9</a:t>
            </a:r>
          </a:p>
          <a:p>
            <a:r>
              <a:rPr lang="en-US" sz="2000" b="1"/>
              <a:t>Country club</a:t>
            </a:r>
          </a:p>
          <a:p>
            <a:r>
              <a:rPr lang="en-US" sz="2000" b="1"/>
              <a:t>management</a:t>
            </a: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3505200" y="3276600"/>
            <a:ext cx="2324100" cy="1033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000" b="1"/>
              <a:t>5,5</a:t>
            </a:r>
          </a:p>
          <a:p>
            <a:pPr algn="ctr">
              <a:spcBef>
                <a:spcPct val="10000"/>
              </a:spcBef>
            </a:pPr>
            <a:r>
              <a:rPr lang="en-US" sz="2000" b="1"/>
              <a:t>Organization man</a:t>
            </a:r>
          </a:p>
          <a:p>
            <a:pPr algn="ctr"/>
            <a:r>
              <a:rPr lang="en-US" sz="2000" b="1"/>
              <a:t>management</a:t>
            </a: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2133600" y="4559300"/>
            <a:ext cx="1831975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r>
              <a:rPr lang="en-US" sz="2000" b="1"/>
              <a:t>Impoverished</a:t>
            </a:r>
          </a:p>
          <a:p>
            <a:r>
              <a:rPr lang="en-US" sz="2000" b="1"/>
              <a:t>management </a:t>
            </a:r>
          </a:p>
          <a:p>
            <a:r>
              <a:rPr lang="en-US" sz="2000" b="1"/>
              <a:t>1,1</a:t>
            </a:r>
          </a:p>
        </p:txBody>
      </p:sp>
      <p:sp>
        <p:nvSpPr>
          <p:cNvPr id="2060" name="Rectangle 14"/>
          <p:cNvSpPr>
            <a:spLocks noChangeArrowheads="1"/>
          </p:cNvSpPr>
          <p:nvPr/>
        </p:nvSpPr>
        <p:spPr bwMode="auto">
          <a:xfrm>
            <a:off x="5338763" y="1358900"/>
            <a:ext cx="1747837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r"/>
            <a:r>
              <a:rPr lang="en-US" sz="2000" b="1"/>
              <a:t>9,9</a:t>
            </a:r>
          </a:p>
          <a:p>
            <a:pPr algn="r"/>
            <a:r>
              <a:rPr lang="en-US" sz="2000" b="1"/>
              <a:t>Team</a:t>
            </a:r>
          </a:p>
          <a:p>
            <a:pPr algn="r"/>
            <a:r>
              <a:rPr lang="en-US" sz="2000" b="1"/>
              <a:t>management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5334000" y="4267200"/>
            <a:ext cx="1747838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r"/>
            <a:r>
              <a:rPr lang="en-US" sz="2000" b="1"/>
              <a:t>Authority-</a:t>
            </a:r>
          </a:p>
          <a:p>
            <a:pPr algn="r"/>
            <a:r>
              <a:rPr lang="en-US" sz="2000" b="1"/>
              <a:t>obedience</a:t>
            </a:r>
          </a:p>
          <a:p>
            <a:pPr algn="r"/>
            <a:r>
              <a:rPr lang="en-US" sz="2000" b="1"/>
              <a:t>management</a:t>
            </a:r>
          </a:p>
          <a:p>
            <a:pPr algn="r"/>
            <a:r>
              <a:rPr lang="en-US" sz="2000" b="1"/>
              <a:t>9,1</a:t>
            </a:r>
          </a:p>
        </p:txBody>
      </p:sp>
      <p:sp>
        <p:nvSpPr>
          <p:cNvPr id="2062" name="Rectangle 16"/>
          <p:cNvSpPr>
            <a:spLocks noChangeArrowheads="1"/>
          </p:cNvSpPr>
          <p:nvPr/>
        </p:nvSpPr>
        <p:spPr bwMode="auto">
          <a:xfrm>
            <a:off x="1066800" y="6388100"/>
            <a:ext cx="7543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r>
              <a:rPr lang="en-US" sz="800"/>
              <a:t>SOURCE: The Leadership Grid</a:t>
            </a:r>
            <a:r>
              <a:rPr lang="en-US" sz="800">
                <a:cs typeface="Arial" charset="0"/>
              </a:rPr>
              <a:t>®</a:t>
            </a:r>
            <a:r>
              <a:rPr lang="en-US" sz="800"/>
              <a:t> figure, Paternalism Figure and Opportunism from </a:t>
            </a:r>
            <a:r>
              <a:rPr lang="en-US" sz="800" i="1"/>
              <a:t>Leadership Dilemmas - Grid Solutions</a:t>
            </a:r>
            <a:r>
              <a:rPr lang="en-US" sz="800"/>
              <a:t>, by Robert R. Blake and Anne Adams McCanse. (Formerly the Manageerial Grid by Robert R. Blake and Jane S. Mouton). Houston: Gulf Publishing Company, (Grid Figure: p. 29, Paternalism Figure: p. 30, Opportunism Figure: p. 31). Copyright© 1991 by Blake and Mouton, and Scientific Methods, Inc. Reproduced by permission of the owners.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24000" y="5653088"/>
            <a:ext cx="6238875" cy="366712"/>
            <a:chOff x="816" y="3502"/>
            <a:chExt cx="3930" cy="231"/>
          </a:xfrm>
        </p:grpSpPr>
        <p:sp>
          <p:nvSpPr>
            <p:cNvPr id="2078" name="Rectangle 8"/>
            <p:cNvSpPr>
              <a:spLocks noChangeArrowheads="1"/>
            </p:cNvSpPr>
            <p:nvPr/>
          </p:nvSpPr>
          <p:spPr bwMode="auto">
            <a:xfrm>
              <a:off x="1296" y="3504"/>
              <a:ext cx="34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r>
                <a:rPr lang="en-US"/>
                <a:t>1       2        3       4      5      6      7       8      9     High</a:t>
              </a:r>
            </a:p>
          </p:txBody>
        </p:sp>
        <p:sp>
          <p:nvSpPr>
            <p:cNvPr id="2079" name="Text Box 18"/>
            <p:cNvSpPr txBox="1">
              <a:spLocks noChangeArrowheads="1"/>
            </p:cNvSpPr>
            <p:nvPr/>
          </p:nvSpPr>
          <p:spPr bwMode="auto">
            <a:xfrm>
              <a:off x="816" y="350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Low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667000" y="222250"/>
            <a:ext cx="6108700" cy="5416550"/>
            <a:chOff x="1680" y="140"/>
            <a:chExt cx="3848" cy="3412"/>
          </a:xfrm>
        </p:grpSpPr>
        <p:sp>
          <p:nvSpPr>
            <p:cNvPr id="2072" name="Rectangle 32"/>
            <p:cNvSpPr>
              <a:spLocks noChangeArrowheads="1"/>
            </p:cNvSpPr>
            <p:nvPr/>
          </p:nvSpPr>
          <p:spPr bwMode="auto">
            <a:xfrm>
              <a:off x="4358" y="140"/>
              <a:ext cx="1170" cy="4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lIns="90488" tIns="44450" rIns="90488" bIns="44450" anchor="ctr">
              <a:spAutoFit/>
            </a:bodyPr>
            <a:lstStyle/>
            <a:p>
              <a:r>
                <a:rPr lang="en-US" sz="2000" b="1">
                  <a:solidFill>
                    <a:schemeClr val="folHlink"/>
                  </a:solidFill>
                </a:rPr>
                <a:t>Opportunistic</a:t>
              </a:r>
            </a:p>
            <a:p>
              <a:r>
                <a:rPr lang="en-US" sz="2000" b="1">
                  <a:solidFill>
                    <a:schemeClr val="folHlink"/>
                  </a:solidFill>
                </a:rPr>
                <a:t>management </a:t>
              </a:r>
            </a:p>
          </p:txBody>
        </p:sp>
        <p:sp>
          <p:nvSpPr>
            <p:cNvPr id="2073" name="Line 33"/>
            <p:cNvSpPr>
              <a:spLocks noChangeShapeType="1"/>
            </p:cNvSpPr>
            <p:nvPr/>
          </p:nvSpPr>
          <p:spPr bwMode="auto">
            <a:xfrm flipV="1">
              <a:off x="1680" y="384"/>
              <a:ext cx="2688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74" name="Line 34"/>
            <p:cNvSpPr>
              <a:spLocks noChangeShapeType="1"/>
            </p:cNvSpPr>
            <p:nvPr/>
          </p:nvSpPr>
          <p:spPr bwMode="auto">
            <a:xfrm flipV="1">
              <a:off x="1680" y="576"/>
              <a:ext cx="2736" cy="29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75" name="Line 35"/>
            <p:cNvSpPr>
              <a:spLocks noChangeShapeType="1"/>
            </p:cNvSpPr>
            <p:nvPr/>
          </p:nvSpPr>
          <p:spPr bwMode="auto">
            <a:xfrm flipV="1">
              <a:off x="3072" y="576"/>
              <a:ext cx="1824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76" name="Line 36"/>
            <p:cNvSpPr>
              <a:spLocks noChangeShapeType="1"/>
            </p:cNvSpPr>
            <p:nvPr/>
          </p:nvSpPr>
          <p:spPr bwMode="auto">
            <a:xfrm flipV="1">
              <a:off x="4464" y="576"/>
              <a:ext cx="912" cy="29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77" name="Line 37"/>
            <p:cNvSpPr>
              <a:spLocks noChangeShapeType="1"/>
            </p:cNvSpPr>
            <p:nvPr/>
          </p:nvSpPr>
          <p:spPr bwMode="auto">
            <a:xfrm flipV="1">
              <a:off x="4416" y="576"/>
              <a:ext cx="192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722563" y="1371600"/>
            <a:ext cx="4359275" cy="4114800"/>
            <a:chOff x="1715" y="864"/>
            <a:chExt cx="2746" cy="2592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2724" y="2016"/>
              <a:ext cx="528" cy="336"/>
              <a:chOff x="2724" y="2016"/>
              <a:chExt cx="528" cy="336"/>
            </a:xfrm>
          </p:grpSpPr>
          <p:sp>
            <p:nvSpPr>
              <p:cNvPr id="2070" name="Rectangle 26"/>
              <p:cNvSpPr>
                <a:spLocks noChangeArrowheads="1"/>
              </p:cNvSpPr>
              <p:nvPr/>
            </p:nvSpPr>
            <p:spPr bwMode="auto">
              <a:xfrm>
                <a:off x="2736" y="2016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Text Box 27"/>
              <p:cNvSpPr txBox="1">
                <a:spLocks noChangeArrowheads="1"/>
              </p:cNvSpPr>
              <p:nvPr/>
            </p:nvSpPr>
            <p:spPr bwMode="auto">
              <a:xfrm>
                <a:off x="2724" y="2040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folHlink"/>
                    </a:solidFill>
                  </a:rPr>
                  <a:t>9+9</a:t>
                </a:r>
              </a:p>
            </p:txBody>
          </p:sp>
        </p:grpSp>
        <p:cxnSp>
          <p:nvCxnSpPr>
            <p:cNvPr id="2067" name="AutoShape 22"/>
            <p:cNvCxnSpPr>
              <a:cxnSpLocks noChangeShapeType="1"/>
            </p:cNvCxnSpPr>
            <p:nvPr/>
          </p:nvCxnSpPr>
          <p:spPr bwMode="auto">
            <a:xfrm>
              <a:off x="3072" y="2326"/>
              <a:ext cx="1389" cy="1130"/>
            </a:xfrm>
            <a:prstGeom prst="bentConnector3">
              <a:avLst>
                <a:gd name="adj1" fmla="val 99134"/>
              </a:avLst>
            </a:prstGeom>
            <a:noFill/>
            <a:ln w="76200">
              <a:solidFill>
                <a:schemeClr val="folHlink"/>
              </a:solidFill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2068" name="Rectangle 30"/>
            <p:cNvSpPr>
              <a:spLocks noChangeArrowheads="1"/>
            </p:cNvSpPr>
            <p:nvPr/>
          </p:nvSpPr>
          <p:spPr bwMode="auto">
            <a:xfrm>
              <a:off x="3072" y="1536"/>
              <a:ext cx="1200" cy="6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ctr">
              <a:spAutoFit/>
            </a:bodyPr>
            <a:lstStyle/>
            <a:p>
              <a:r>
                <a:rPr lang="en-US" sz="2000" b="1">
                  <a:solidFill>
                    <a:schemeClr val="folHlink"/>
                  </a:solidFill>
                </a:rPr>
                <a:t>Paternalism/</a:t>
              </a:r>
            </a:p>
            <a:p>
              <a:r>
                <a:rPr lang="en-US" sz="2000" b="1">
                  <a:solidFill>
                    <a:schemeClr val="folHlink"/>
                  </a:solidFill>
                </a:rPr>
                <a:t>Maternalism</a:t>
              </a:r>
            </a:p>
            <a:p>
              <a:r>
                <a:rPr lang="en-US" sz="2000" b="1">
                  <a:solidFill>
                    <a:schemeClr val="folHlink"/>
                  </a:solidFill>
                </a:rPr>
                <a:t>management</a:t>
              </a:r>
              <a:r>
                <a:rPr lang="en-US" sz="2000" b="1"/>
                <a:t> </a:t>
              </a:r>
            </a:p>
          </p:txBody>
        </p:sp>
        <p:cxnSp>
          <p:nvCxnSpPr>
            <p:cNvPr id="2069" name="AutoShape 25"/>
            <p:cNvCxnSpPr>
              <a:cxnSpLocks noChangeShapeType="1"/>
            </p:cNvCxnSpPr>
            <p:nvPr/>
          </p:nvCxnSpPr>
          <p:spPr bwMode="auto">
            <a:xfrm rot="5400000" flipV="1">
              <a:off x="1637" y="942"/>
              <a:ext cx="1202" cy="1045"/>
            </a:xfrm>
            <a:prstGeom prst="bentConnector3">
              <a:avLst>
                <a:gd name="adj1" fmla="val 101829"/>
              </a:avLst>
            </a:prstGeom>
            <a:noFill/>
            <a:ln w="76200">
              <a:solidFill>
                <a:schemeClr val="folHlink"/>
              </a:solidFill>
              <a:miter lim="800000"/>
              <a:headEnd type="triangle" w="med" len="med"/>
              <a:tailEnd type="triangle" w="med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Leadership Grid Definitions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2138363"/>
            <a:ext cx="7958137" cy="4186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Team Manager (9,9) –</a:t>
            </a:r>
            <a:r>
              <a:rPr lang="en-US" sz="2400" smtClean="0"/>
              <a:t> a leader who builds a highly productive team of committed people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Impoverished Manager (1,1)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–</a:t>
            </a:r>
            <a:r>
              <a:rPr lang="en-US" sz="2400" smtClean="0"/>
              <a:t> A leader who exerts just enough effort to get by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Paternalistic “father knows best” Manager </a:t>
            </a:r>
            <a:br>
              <a:rPr lang="en-US" sz="2400" b="1" smtClean="0">
                <a:solidFill>
                  <a:schemeClr val="folHlink"/>
                </a:solidFill>
              </a:rPr>
            </a:br>
            <a:r>
              <a:rPr lang="en-US" sz="2400" b="1" smtClean="0">
                <a:solidFill>
                  <a:schemeClr val="folHlink"/>
                </a:solidFill>
              </a:rPr>
              <a:t>(9+9)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– </a:t>
            </a:r>
            <a:r>
              <a:rPr lang="en-US" sz="2400" smtClean="0"/>
              <a:t>a leader who promises reward and </a:t>
            </a:r>
            <a:br>
              <a:rPr lang="en-US" sz="2400" smtClean="0"/>
            </a:br>
            <a:r>
              <a:rPr lang="en-US" sz="2400" smtClean="0"/>
              <a:t>threatens punishment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Opportunistic “what’s in it for me” Manager (Opp)</a:t>
            </a:r>
            <a:r>
              <a:rPr lang="en-US" sz="2400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–</a:t>
            </a:r>
            <a:r>
              <a:rPr lang="en-US" sz="2400" smtClean="0"/>
              <a:t> a leader whose style aims to maximize self-benefit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Path-Goal Theory of Leadership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7788" y="2057400"/>
            <a:ext cx="3046412" cy="1614488"/>
            <a:chOff x="49" y="1296"/>
            <a:chExt cx="1919" cy="1017"/>
          </a:xfrm>
        </p:grpSpPr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96" y="1296"/>
              <a:ext cx="1872" cy="1008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>
              <a:outerShdw dist="45791" dir="3378596" algn="ctr" rotWithShape="0">
                <a:srgbClr val="4D4D4D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45083" name="Rectangle 7"/>
            <p:cNvSpPr>
              <a:spLocks noChangeArrowheads="1"/>
            </p:cNvSpPr>
            <p:nvPr/>
          </p:nvSpPr>
          <p:spPr bwMode="auto">
            <a:xfrm>
              <a:off x="49" y="1297"/>
              <a:ext cx="1918" cy="10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ctr">
              <a:spAutoFit/>
            </a:bodyPr>
            <a:lstStyle/>
            <a:p>
              <a:r>
                <a:rPr lang="en-US" sz="2000" b="1"/>
                <a:t>Leader behavior styles</a:t>
              </a:r>
              <a:endParaRPr lang="en-US" sz="2000"/>
            </a:p>
            <a:p>
              <a:pPr>
                <a:buFontTx/>
                <a:buChar char="•"/>
              </a:pPr>
              <a:r>
                <a:rPr lang="en-US" sz="2000"/>
                <a:t> Directive</a:t>
              </a:r>
            </a:p>
            <a:p>
              <a:pPr>
                <a:buFontTx/>
                <a:buChar char="•"/>
              </a:pPr>
              <a:r>
                <a:rPr lang="en-US" sz="2000"/>
                <a:t> Supportive</a:t>
              </a:r>
            </a:p>
            <a:p>
              <a:pPr>
                <a:buFontTx/>
                <a:buChar char="•"/>
              </a:pPr>
              <a:r>
                <a:rPr lang="en-US" sz="2000"/>
                <a:t> Participative</a:t>
              </a:r>
            </a:p>
            <a:p>
              <a:pPr>
                <a:buFontTx/>
                <a:buChar char="•"/>
              </a:pPr>
              <a:r>
                <a:rPr lang="en-US" sz="2000"/>
                <a:t> Achievement oriented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124200" y="2057400"/>
            <a:ext cx="3765550" cy="1600200"/>
            <a:chOff x="1995" y="1296"/>
            <a:chExt cx="2372" cy="1008"/>
          </a:xfrm>
        </p:grpSpPr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2784" y="1296"/>
              <a:ext cx="1583" cy="1008"/>
              <a:chOff x="2784" y="1296"/>
              <a:chExt cx="1583" cy="1008"/>
            </a:xfrm>
          </p:grpSpPr>
          <p:sp>
            <p:nvSpPr>
              <p:cNvPr id="141321" name="Rectangle 9"/>
              <p:cNvSpPr>
                <a:spLocks noChangeArrowheads="1"/>
              </p:cNvSpPr>
              <p:nvPr/>
            </p:nvSpPr>
            <p:spPr bwMode="auto">
              <a:xfrm>
                <a:off x="2784" y="1296"/>
                <a:ext cx="1488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  <a:effectLst>
                <a:outerShdw dist="45791" dir="3378596" algn="ctr" rotWithShape="0">
                  <a:srgbClr val="4D4D4D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081" name="Rectangle 10"/>
              <p:cNvSpPr>
                <a:spLocks noChangeArrowheads="1"/>
              </p:cNvSpPr>
              <p:nvPr/>
            </p:nvSpPr>
            <p:spPr bwMode="auto">
              <a:xfrm>
                <a:off x="2785" y="1393"/>
                <a:ext cx="1582" cy="8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 anchor="ctr">
                <a:spAutoFit/>
              </a:bodyPr>
              <a:lstStyle/>
              <a:p>
                <a:r>
                  <a:rPr lang="en-US" sz="2000" b="1"/>
                  <a:t>Follower path</a:t>
                </a:r>
              </a:p>
              <a:p>
                <a:r>
                  <a:rPr lang="en-US" sz="2000" b="1"/>
                  <a:t>perceptions</a:t>
                </a:r>
                <a:endParaRPr lang="en-US" sz="2000"/>
              </a:p>
              <a:p>
                <a:r>
                  <a:rPr lang="en-US" sz="2000"/>
                  <a:t>Effort-Performance-</a:t>
                </a:r>
              </a:p>
              <a:p>
                <a:r>
                  <a:rPr lang="en-US" sz="2000"/>
                  <a:t>Reward linkages</a:t>
                </a:r>
              </a:p>
            </p:txBody>
          </p:sp>
        </p:grpSp>
        <p:sp>
          <p:nvSpPr>
            <p:cNvPr id="45079" name="Line 14"/>
            <p:cNvSpPr>
              <a:spLocks noChangeShapeType="1"/>
            </p:cNvSpPr>
            <p:nvPr/>
          </p:nvSpPr>
          <p:spPr bwMode="auto">
            <a:xfrm>
              <a:off x="1995" y="1776"/>
              <a:ext cx="8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781800" y="2057400"/>
            <a:ext cx="2360613" cy="1600200"/>
            <a:chOff x="4299" y="1296"/>
            <a:chExt cx="1460" cy="1008"/>
          </a:xfrm>
        </p:grpSpPr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4465" y="1296"/>
              <a:ext cx="1294" cy="1008"/>
              <a:chOff x="4465" y="1296"/>
              <a:chExt cx="1294" cy="1008"/>
            </a:xfrm>
          </p:grpSpPr>
          <p:sp>
            <p:nvSpPr>
              <p:cNvPr id="141324" name="Rectangle 12"/>
              <p:cNvSpPr>
                <a:spLocks noChangeArrowheads="1"/>
              </p:cNvSpPr>
              <p:nvPr/>
            </p:nvSpPr>
            <p:spPr bwMode="auto">
              <a:xfrm>
                <a:off x="4512" y="1296"/>
                <a:ext cx="1152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  <a:effectLst>
                <a:outerShdw dist="45791" dir="3378596" algn="ctr" rotWithShape="0">
                  <a:srgbClr val="4D4D4D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077" name="Rectangle 13"/>
              <p:cNvSpPr>
                <a:spLocks noChangeArrowheads="1"/>
              </p:cNvSpPr>
              <p:nvPr/>
            </p:nvSpPr>
            <p:spPr bwMode="auto">
              <a:xfrm>
                <a:off x="4465" y="1393"/>
                <a:ext cx="1294" cy="8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 anchor="ctr">
                <a:spAutoFit/>
              </a:bodyPr>
              <a:lstStyle/>
              <a:p>
                <a:r>
                  <a:rPr lang="en-US" sz="2000" b="1"/>
                  <a:t>Follower goals</a:t>
                </a:r>
                <a:endParaRPr lang="en-US" sz="2000"/>
              </a:p>
              <a:p>
                <a:pPr>
                  <a:buFontTx/>
                  <a:buChar char="•"/>
                </a:pPr>
                <a:r>
                  <a:rPr lang="en-US" sz="2000"/>
                  <a:t> Satisfaction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Rewards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Benefits</a:t>
                </a:r>
              </a:p>
            </p:txBody>
          </p:sp>
        </p:grpSp>
        <p:sp>
          <p:nvSpPr>
            <p:cNvPr id="45075" name="Line 15"/>
            <p:cNvSpPr>
              <a:spLocks noChangeShapeType="1"/>
            </p:cNvSpPr>
            <p:nvPr/>
          </p:nvSpPr>
          <p:spPr bwMode="auto">
            <a:xfrm>
              <a:off x="4299" y="1776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3962400" y="2819400"/>
            <a:ext cx="2513013" cy="3327400"/>
            <a:chOff x="2496" y="1839"/>
            <a:chExt cx="1583" cy="2096"/>
          </a:xfrm>
        </p:grpSpPr>
        <p:sp>
          <p:nvSpPr>
            <p:cNvPr id="45070" name="Line 17"/>
            <p:cNvSpPr>
              <a:spLocks noChangeShapeType="1"/>
            </p:cNvSpPr>
            <p:nvPr/>
          </p:nvSpPr>
          <p:spPr bwMode="auto">
            <a:xfrm flipV="1">
              <a:off x="2544" y="1839"/>
              <a:ext cx="0" cy="1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2496" y="2918"/>
              <a:ext cx="1583" cy="1017"/>
              <a:chOff x="2496" y="2832"/>
              <a:chExt cx="1583" cy="1017"/>
            </a:xfrm>
          </p:grpSpPr>
          <p:sp>
            <p:nvSpPr>
              <p:cNvPr id="141331" name="Rectangle 19"/>
              <p:cNvSpPr>
                <a:spLocks noChangeArrowheads="1"/>
              </p:cNvSpPr>
              <p:nvPr/>
            </p:nvSpPr>
            <p:spPr bwMode="auto">
              <a:xfrm>
                <a:off x="2496" y="2832"/>
                <a:ext cx="1440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  <a:effectLst>
                <a:outerShdw dist="45791" dir="3378596" algn="ctr" rotWithShape="0">
                  <a:srgbClr val="4D4D4D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073" name="Rectangle 20"/>
              <p:cNvSpPr>
                <a:spLocks noChangeArrowheads="1"/>
              </p:cNvSpPr>
              <p:nvPr/>
            </p:nvSpPr>
            <p:spPr bwMode="auto">
              <a:xfrm>
                <a:off x="2497" y="2833"/>
                <a:ext cx="1582" cy="10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 anchor="ctr">
                <a:spAutoFit/>
              </a:bodyPr>
              <a:lstStyle/>
              <a:p>
                <a:r>
                  <a:rPr lang="en-US" sz="2000" b="1"/>
                  <a:t>Workplace</a:t>
                </a:r>
              </a:p>
              <a:p>
                <a:r>
                  <a:rPr lang="en-US" sz="2000" b="1"/>
                  <a:t>characteristics</a:t>
                </a:r>
                <a:endParaRPr lang="en-US" sz="2000"/>
              </a:p>
              <a:p>
                <a:pPr>
                  <a:buFontTx/>
                  <a:buChar char="•"/>
                </a:pPr>
                <a:r>
                  <a:rPr lang="en-US" sz="2000"/>
                  <a:t> Task structure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Work group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Authority system</a:t>
                </a:r>
              </a:p>
            </p:txBody>
          </p:sp>
        </p:grp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1219200" y="2819400"/>
            <a:ext cx="2209800" cy="3328988"/>
            <a:chOff x="768" y="1839"/>
            <a:chExt cx="1392" cy="2097"/>
          </a:xfrm>
        </p:grpSpPr>
        <p:sp>
          <p:nvSpPr>
            <p:cNvPr id="45066" name="Line 16"/>
            <p:cNvSpPr>
              <a:spLocks noChangeShapeType="1"/>
            </p:cNvSpPr>
            <p:nvPr/>
          </p:nvSpPr>
          <p:spPr bwMode="auto">
            <a:xfrm flipV="1">
              <a:off x="2112" y="1839"/>
              <a:ext cx="0" cy="11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768" y="2919"/>
              <a:ext cx="1392" cy="1017"/>
              <a:chOff x="768" y="2833"/>
              <a:chExt cx="1392" cy="1017"/>
            </a:xfrm>
          </p:grpSpPr>
          <p:sp>
            <p:nvSpPr>
              <p:cNvPr id="141334" name="Rectangle 22"/>
              <p:cNvSpPr>
                <a:spLocks noChangeArrowheads="1"/>
              </p:cNvSpPr>
              <p:nvPr/>
            </p:nvSpPr>
            <p:spPr bwMode="auto">
              <a:xfrm>
                <a:off x="768" y="2842"/>
                <a:ext cx="1392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  <a:effectLst>
                <a:outerShdw dist="45791" dir="3378596" algn="ctr" rotWithShape="0">
                  <a:srgbClr val="4D4D4D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45069" name="Rectangle 23"/>
              <p:cNvSpPr>
                <a:spLocks noChangeArrowheads="1"/>
              </p:cNvSpPr>
              <p:nvPr/>
            </p:nvSpPr>
            <p:spPr bwMode="auto">
              <a:xfrm>
                <a:off x="769" y="2833"/>
                <a:ext cx="1390" cy="1016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 anchor="ctr">
                <a:spAutoFit/>
              </a:bodyPr>
              <a:lstStyle/>
              <a:p>
                <a:r>
                  <a:rPr lang="en-US" sz="2000" b="1"/>
                  <a:t>Follower</a:t>
                </a:r>
              </a:p>
              <a:p>
                <a:r>
                  <a:rPr lang="en-US" sz="2000" b="1"/>
                  <a:t>Characteristics</a:t>
                </a:r>
                <a:endParaRPr lang="en-US" sz="2000"/>
              </a:p>
              <a:p>
                <a:pPr>
                  <a:buFontTx/>
                  <a:buChar char="•"/>
                </a:pPr>
                <a:r>
                  <a:rPr lang="en-US" sz="2000"/>
                  <a:t> Ability level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Authoritarianism</a:t>
                </a:r>
              </a:p>
              <a:p>
                <a:pPr>
                  <a:buFontTx/>
                  <a:buChar char="•"/>
                </a:pPr>
                <a:r>
                  <a:rPr lang="en-US" sz="2000"/>
                  <a:t> Locus of control</a:t>
                </a: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72400" cy="1143000"/>
          </a:xfrm>
          <a:noFill/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 smtClean="0"/>
              <a:t>Vroom-Yetton-Jago Normative Decision Model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048000" y="2938463"/>
            <a:ext cx="5715000" cy="800100"/>
            <a:chOff x="1080" y="1800"/>
            <a:chExt cx="3600" cy="504"/>
          </a:xfrm>
        </p:grpSpPr>
        <p:pic>
          <p:nvPicPr>
            <p:cNvPr id="46122" name="Picture 17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0" y="1800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23" name="Text Box 20"/>
            <p:cNvSpPr txBox="1">
              <a:spLocks noChangeArrowheads="1"/>
            </p:cNvSpPr>
            <p:nvPr/>
          </p:nvSpPr>
          <p:spPr bwMode="auto">
            <a:xfrm>
              <a:off x="1757" y="1888"/>
              <a:ext cx="224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Consult individually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3048000" y="3938588"/>
            <a:ext cx="5715000" cy="800100"/>
            <a:chOff x="1200" y="2640"/>
            <a:chExt cx="3600" cy="504"/>
          </a:xfrm>
        </p:grpSpPr>
        <p:pic>
          <p:nvPicPr>
            <p:cNvPr id="46120" name="Picture 23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2640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21" name="Text Box 24"/>
            <p:cNvSpPr txBox="1">
              <a:spLocks noChangeArrowheads="1"/>
            </p:cNvSpPr>
            <p:nvPr/>
          </p:nvSpPr>
          <p:spPr bwMode="auto">
            <a:xfrm>
              <a:off x="2176" y="2728"/>
              <a:ext cx="16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Consult group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048000" y="1905000"/>
            <a:ext cx="5715000" cy="833438"/>
            <a:chOff x="1224" y="1128"/>
            <a:chExt cx="3600" cy="525"/>
          </a:xfrm>
        </p:grpSpPr>
        <p:pic>
          <p:nvPicPr>
            <p:cNvPr id="46116" name="Picture 25" descr="C:\Program Files\Microsoft Office\Clipart\WebArt\BD00386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3" y="1441"/>
              <a:ext cx="482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17" name="Picture 26" descr="C:\Program Files\Microsoft Office\Clipart\Pub60Cor\WB01839_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711" y="1322"/>
              <a:ext cx="626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18" name="Picture 27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24" y="1128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19" name="Text Box 28"/>
            <p:cNvSpPr txBox="1">
              <a:spLocks noChangeArrowheads="1"/>
            </p:cNvSpPr>
            <p:nvPr/>
          </p:nvSpPr>
          <p:spPr bwMode="auto">
            <a:xfrm>
              <a:off x="2598" y="1216"/>
              <a:ext cx="8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Decide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048000" y="4938713"/>
            <a:ext cx="5715000" cy="800100"/>
            <a:chOff x="1176" y="3250"/>
            <a:chExt cx="3600" cy="504"/>
          </a:xfrm>
        </p:grpSpPr>
        <p:pic>
          <p:nvPicPr>
            <p:cNvPr id="46112" name="Picture 29" descr="C:\Program Files\Microsoft Office\Clipart\WebArt\BD00386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35" y="3456"/>
              <a:ext cx="482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13" name="Picture 30" descr="C:\Program Files\Microsoft Office\Clipart\Pub60Cor\WB01839_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63" y="3337"/>
              <a:ext cx="626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14" name="Picture 31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76" y="3250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15" name="Text Box 32"/>
            <p:cNvSpPr txBox="1">
              <a:spLocks noChangeArrowheads="1"/>
            </p:cNvSpPr>
            <p:nvPr/>
          </p:nvSpPr>
          <p:spPr bwMode="auto">
            <a:xfrm>
              <a:off x="2432" y="3339"/>
              <a:ext cx="108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Facilitate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3048000" y="5938838"/>
            <a:ext cx="5715000" cy="800100"/>
            <a:chOff x="1392" y="3959"/>
            <a:chExt cx="3600" cy="504"/>
          </a:xfrm>
        </p:grpSpPr>
        <p:sp>
          <p:nvSpPr>
            <p:cNvPr id="46107" name="Rectangle 3"/>
            <p:cNvSpPr>
              <a:spLocks noChangeArrowheads="1"/>
            </p:cNvSpPr>
            <p:nvPr/>
          </p:nvSpPr>
          <p:spPr bwMode="auto">
            <a:xfrm>
              <a:off x="2280" y="4066"/>
              <a:ext cx="18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46108" name="Picture 33" descr="C:\Program Files\Microsoft Office\Clipart\WebArt\BD00386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1" y="4164"/>
              <a:ext cx="482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09" name="Picture 34" descr="C:\Program Files\Microsoft Office\Clipart\Pub60Cor\WB01839_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79" y="4045"/>
              <a:ext cx="626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110" name="Picture 35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92" y="3959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11" name="Text Box 36"/>
            <p:cNvSpPr txBox="1">
              <a:spLocks noChangeArrowheads="1"/>
            </p:cNvSpPr>
            <p:nvPr/>
          </p:nvSpPr>
          <p:spPr bwMode="auto">
            <a:xfrm>
              <a:off x="2666" y="4047"/>
              <a:ext cx="10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Delegate</a:t>
              </a:r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533400" y="1905000"/>
            <a:ext cx="2514600" cy="4876800"/>
            <a:chOff x="336" y="1200"/>
            <a:chExt cx="1584" cy="3072"/>
          </a:xfrm>
        </p:grpSpPr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336" y="1200"/>
              <a:ext cx="1584" cy="3072"/>
              <a:chOff x="336" y="1200"/>
              <a:chExt cx="1584" cy="3072"/>
            </a:xfrm>
          </p:grpSpPr>
          <p:sp>
            <p:nvSpPr>
              <p:cNvPr id="46105" name="AutoShape 44"/>
              <p:cNvSpPr>
                <a:spLocks/>
              </p:cNvSpPr>
              <p:nvPr/>
            </p:nvSpPr>
            <p:spPr bwMode="auto">
              <a:xfrm>
                <a:off x="1632" y="1200"/>
                <a:ext cx="288" cy="3072"/>
              </a:xfrm>
              <a:prstGeom prst="leftBrace">
                <a:avLst>
                  <a:gd name="adj1" fmla="val 88889"/>
                  <a:gd name="adj2" fmla="val 4772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6106" name="Text Box 45"/>
              <p:cNvSpPr txBox="1">
                <a:spLocks noChangeArrowheads="1"/>
              </p:cNvSpPr>
              <p:nvPr/>
            </p:nvSpPr>
            <p:spPr bwMode="auto">
              <a:xfrm>
                <a:off x="336" y="1775"/>
                <a:ext cx="1200" cy="192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/>
                  <a:t>Use the decision method most appropriate for a given decision situation</a:t>
                </a:r>
              </a:p>
            </p:txBody>
          </p:sp>
        </p:grpSp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384" y="1255"/>
              <a:ext cx="1049" cy="633"/>
              <a:chOff x="384" y="1255"/>
              <a:chExt cx="1049" cy="633"/>
            </a:xfrm>
          </p:grpSpPr>
          <p:sp>
            <p:nvSpPr>
              <p:cNvPr id="46092" name="Freeform 48"/>
              <p:cNvSpPr>
                <a:spLocks/>
              </p:cNvSpPr>
              <p:nvPr/>
            </p:nvSpPr>
            <p:spPr bwMode="auto">
              <a:xfrm>
                <a:off x="1233" y="1303"/>
                <a:ext cx="183" cy="328"/>
              </a:xfrm>
              <a:custGeom>
                <a:avLst/>
                <a:gdLst>
                  <a:gd name="T0" fmla="*/ 0 w 549"/>
                  <a:gd name="T1" fmla="*/ 47 h 982"/>
                  <a:gd name="T2" fmla="*/ 80 w 549"/>
                  <a:gd name="T3" fmla="*/ 123 h 982"/>
                  <a:gd name="T4" fmla="*/ 89 w 549"/>
                  <a:gd name="T5" fmla="*/ 217 h 982"/>
                  <a:gd name="T6" fmla="*/ 60 w 549"/>
                  <a:gd name="T7" fmla="*/ 305 h 982"/>
                  <a:gd name="T8" fmla="*/ 159 w 549"/>
                  <a:gd name="T9" fmla="*/ 328 h 982"/>
                  <a:gd name="T10" fmla="*/ 183 w 549"/>
                  <a:gd name="T11" fmla="*/ 207 h 982"/>
                  <a:gd name="T12" fmla="*/ 162 w 549"/>
                  <a:gd name="T13" fmla="*/ 110 h 982"/>
                  <a:gd name="T14" fmla="*/ 70 w 549"/>
                  <a:gd name="T15" fmla="*/ 0 h 982"/>
                  <a:gd name="T16" fmla="*/ 0 w 549"/>
                  <a:gd name="T17" fmla="*/ 47 h 982"/>
                  <a:gd name="T18" fmla="*/ 0 w 549"/>
                  <a:gd name="T19" fmla="*/ 47 h 9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9"/>
                  <a:gd name="T31" fmla="*/ 0 h 982"/>
                  <a:gd name="T32" fmla="*/ 549 w 549"/>
                  <a:gd name="T33" fmla="*/ 982 h 98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9" h="982">
                    <a:moveTo>
                      <a:pt x="0" y="140"/>
                    </a:moveTo>
                    <a:lnTo>
                      <a:pt x="239" y="367"/>
                    </a:lnTo>
                    <a:lnTo>
                      <a:pt x="267" y="650"/>
                    </a:lnTo>
                    <a:lnTo>
                      <a:pt x="179" y="913"/>
                    </a:lnTo>
                    <a:lnTo>
                      <a:pt x="478" y="982"/>
                    </a:lnTo>
                    <a:lnTo>
                      <a:pt x="549" y="619"/>
                    </a:lnTo>
                    <a:lnTo>
                      <a:pt x="486" y="328"/>
                    </a:lnTo>
                    <a:lnTo>
                      <a:pt x="211" y="0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3" name="Freeform 49"/>
              <p:cNvSpPr>
                <a:spLocks/>
              </p:cNvSpPr>
              <p:nvPr/>
            </p:nvSpPr>
            <p:spPr bwMode="auto">
              <a:xfrm>
                <a:off x="396" y="1273"/>
                <a:ext cx="1003" cy="591"/>
              </a:xfrm>
              <a:custGeom>
                <a:avLst/>
                <a:gdLst>
                  <a:gd name="T0" fmla="*/ 0 w 3008"/>
                  <a:gd name="T1" fmla="*/ 477 h 1773"/>
                  <a:gd name="T2" fmla="*/ 41 w 3008"/>
                  <a:gd name="T3" fmla="*/ 391 h 1773"/>
                  <a:gd name="T4" fmla="*/ 493 w 3008"/>
                  <a:gd name="T5" fmla="*/ 239 h 1773"/>
                  <a:gd name="T6" fmla="*/ 487 w 3008"/>
                  <a:gd name="T7" fmla="*/ 182 h 1773"/>
                  <a:gd name="T8" fmla="*/ 581 w 3008"/>
                  <a:gd name="T9" fmla="*/ 150 h 1773"/>
                  <a:gd name="T10" fmla="*/ 649 w 3008"/>
                  <a:gd name="T11" fmla="*/ 54 h 1773"/>
                  <a:gd name="T12" fmla="*/ 734 w 3008"/>
                  <a:gd name="T13" fmla="*/ 8 h 1773"/>
                  <a:gd name="T14" fmla="*/ 822 w 3008"/>
                  <a:gd name="T15" fmla="*/ 0 h 1773"/>
                  <a:gd name="T16" fmla="*/ 930 w 3008"/>
                  <a:gd name="T17" fmla="*/ 37 h 1773"/>
                  <a:gd name="T18" fmla="*/ 747 w 3008"/>
                  <a:gd name="T19" fmla="*/ 181 h 1773"/>
                  <a:gd name="T20" fmla="*/ 796 w 3008"/>
                  <a:gd name="T21" fmla="*/ 290 h 1773"/>
                  <a:gd name="T22" fmla="*/ 1003 w 3008"/>
                  <a:gd name="T23" fmla="*/ 325 h 1773"/>
                  <a:gd name="T24" fmla="*/ 940 w 3008"/>
                  <a:gd name="T25" fmla="*/ 412 h 1773"/>
                  <a:gd name="T26" fmla="*/ 849 w 3008"/>
                  <a:gd name="T27" fmla="*/ 469 h 1773"/>
                  <a:gd name="T28" fmla="*/ 759 w 3008"/>
                  <a:gd name="T29" fmla="*/ 469 h 1773"/>
                  <a:gd name="T30" fmla="*/ 645 w 3008"/>
                  <a:gd name="T31" fmla="*/ 425 h 1773"/>
                  <a:gd name="T32" fmla="*/ 551 w 3008"/>
                  <a:gd name="T33" fmla="*/ 461 h 1773"/>
                  <a:gd name="T34" fmla="*/ 520 w 3008"/>
                  <a:gd name="T35" fmla="*/ 387 h 1773"/>
                  <a:gd name="T36" fmla="*/ 448 w 3008"/>
                  <a:gd name="T37" fmla="*/ 492 h 1773"/>
                  <a:gd name="T38" fmla="*/ 399 w 3008"/>
                  <a:gd name="T39" fmla="*/ 445 h 1773"/>
                  <a:gd name="T40" fmla="*/ 353 w 3008"/>
                  <a:gd name="T41" fmla="*/ 526 h 1773"/>
                  <a:gd name="T42" fmla="*/ 309 w 3008"/>
                  <a:gd name="T43" fmla="*/ 469 h 1773"/>
                  <a:gd name="T44" fmla="*/ 258 w 3008"/>
                  <a:gd name="T45" fmla="*/ 557 h 1773"/>
                  <a:gd name="T46" fmla="*/ 224 w 3008"/>
                  <a:gd name="T47" fmla="*/ 497 h 1773"/>
                  <a:gd name="T48" fmla="*/ 169 w 3008"/>
                  <a:gd name="T49" fmla="*/ 582 h 1773"/>
                  <a:gd name="T50" fmla="*/ 125 w 3008"/>
                  <a:gd name="T51" fmla="*/ 537 h 1773"/>
                  <a:gd name="T52" fmla="*/ 85 w 3008"/>
                  <a:gd name="T53" fmla="*/ 591 h 1773"/>
                  <a:gd name="T54" fmla="*/ 29 w 3008"/>
                  <a:gd name="T55" fmla="*/ 542 h 1773"/>
                  <a:gd name="T56" fmla="*/ 0 w 3008"/>
                  <a:gd name="T57" fmla="*/ 477 h 1773"/>
                  <a:gd name="T58" fmla="*/ 0 w 3008"/>
                  <a:gd name="T59" fmla="*/ 477 h 177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008"/>
                  <a:gd name="T91" fmla="*/ 0 h 1773"/>
                  <a:gd name="T92" fmla="*/ 3008 w 3008"/>
                  <a:gd name="T93" fmla="*/ 1773 h 177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008" h="1773">
                    <a:moveTo>
                      <a:pt x="0" y="1431"/>
                    </a:moveTo>
                    <a:lnTo>
                      <a:pt x="123" y="1172"/>
                    </a:lnTo>
                    <a:lnTo>
                      <a:pt x="1480" y="718"/>
                    </a:lnTo>
                    <a:lnTo>
                      <a:pt x="1461" y="547"/>
                    </a:lnTo>
                    <a:lnTo>
                      <a:pt x="1743" y="451"/>
                    </a:lnTo>
                    <a:lnTo>
                      <a:pt x="1946" y="163"/>
                    </a:lnTo>
                    <a:lnTo>
                      <a:pt x="2201" y="24"/>
                    </a:lnTo>
                    <a:lnTo>
                      <a:pt x="2464" y="0"/>
                    </a:lnTo>
                    <a:lnTo>
                      <a:pt x="2790" y="111"/>
                    </a:lnTo>
                    <a:lnTo>
                      <a:pt x="2240" y="543"/>
                    </a:lnTo>
                    <a:lnTo>
                      <a:pt x="2388" y="869"/>
                    </a:lnTo>
                    <a:lnTo>
                      <a:pt x="3008" y="976"/>
                    </a:lnTo>
                    <a:lnTo>
                      <a:pt x="2818" y="1235"/>
                    </a:lnTo>
                    <a:lnTo>
                      <a:pt x="2547" y="1406"/>
                    </a:lnTo>
                    <a:lnTo>
                      <a:pt x="2277" y="1406"/>
                    </a:lnTo>
                    <a:lnTo>
                      <a:pt x="1934" y="1275"/>
                    </a:lnTo>
                    <a:lnTo>
                      <a:pt x="1652" y="1383"/>
                    </a:lnTo>
                    <a:lnTo>
                      <a:pt x="1559" y="1160"/>
                    </a:lnTo>
                    <a:lnTo>
                      <a:pt x="1345" y="1475"/>
                    </a:lnTo>
                    <a:lnTo>
                      <a:pt x="1198" y="1336"/>
                    </a:lnTo>
                    <a:lnTo>
                      <a:pt x="1058" y="1578"/>
                    </a:lnTo>
                    <a:lnTo>
                      <a:pt x="927" y="1406"/>
                    </a:lnTo>
                    <a:lnTo>
                      <a:pt x="773" y="1671"/>
                    </a:lnTo>
                    <a:lnTo>
                      <a:pt x="673" y="1491"/>
                    </a:lnTo>
                    <a:lnTo>
                      <a:pt x="506" y="1745"/>
                    </a:lnTo>
                    <a:lnTo>
                      <a:pt x="375" y="1610"/>
                    </a:lnTo>
                    <a:lnTo>
                      <a:pt x="255" y="1773"/>
                    </a:lnTo>
                    <a:lnTo>
                      <a:pt x="88" y="1626"/>
                    </a:lnTo>
                    <a:lnTo>
                      <a:pt x="0" y="143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4" name="Freeform 50"/>
              <p:cNvSpPr>
                <a:spLocks/>
              </p:cNvSpPr>
              <p:nvPr/>
            </p:nvSpPr>
            <p:spPr bwMode="auto">
              <a:xfrm>
                <a:off x="435" y="1560"/>
                <a:ext cx="485" cy="187"/>
              </a:xfrm>
              <a:custGeom>
                <a:avLst/>
                <a:gdLst>
                  <a:gd name="T0" fmla="*/ 10 w 1456"/>
                  <a:gd name="T1" fmla="*/ 170 h 562"/>
                  <a:gd name="T2" fmla="*/ 0 w 1456"/>
                  <a:gd name="T3" fmla="*/ 187 h 562"/>
                  <a:gd name="T4" fmla="*/ 11 w 1456"/>
                  <a:gd name="T5" fmla="*/ 186 h 562"/>
                  <a:gd name="T6" fmla="*/ 473 w 1456"/>
                  <a:gd name="T7" fmla="*/ 26 h 562"/>
                  <a:gd name="T8" fmla="*/ 485 w 1456"/>
                  <a:gd name="T9" fmla="*/ 0 h 562"/>
                  <a:gd name="T10" fmla="*/ 10 w 1456"/>
                  <a:gd name="T11" fmla="*/ 170 h 562"/>
                  <a:gd name="T12" fmla="*/ 10 w 1456"/>
                  <a:gd name="T13" fmla="*/ 170 h 5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56"/>
                  <a:gd name="T22" fmla="*/ 0 h 562"/>
                  <a:gd name="T23" fmla="*/ 1456 w 1456"/>
                  <a:gd name="T24" fmla="*/ 562 h 5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56" h="562">
                    <a:moveTo>
                      <a:pt x="31" y="510"/>
                    </a:moveTo>
                    <a:lnTo>
                      <a:pt x="0" y="562"/>
                    </a:lnTo>
                    <a:lnTo>
                      <a:pt x="33" y="558"/>
                    </a:lnTo>
                    <a:lnTo>
                      <a:pt x="1421" y="79"/>
                    </a:lnTo>
                    <a:lnTo>
                      <a:pt x="1456" y="0"/>
                    </a:lnTo>
                    <a:lnTo>
                      <a:pt x="31" y="51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5" name="Freeform 51"/>
              <p:cNvSpPr>
                <a:spLocks/>
              </p:cNvSpPr>
              <p:nvPr/>
            </p:nvSpPr>
            <p:spPr bwMode="auto">
              <a:xfrm>
                <a:off x="910" y="1450"/>
                <a:ext cx="200" cy="234"/>
              </a:xfrm>
              <a:custGeom>
                <a:avLst/>
                <a:gdLst>
                  <a:gd name="T0" fmla="*/ 0 w 600"/>
                  <a:gd name="T1" fmla="*/ 38 h 702"/>
                  <a:gd name="T2" fmla="*/ 12 w 600"/>
                  <a:gd name="T3" fmla="*/ 78 h 702"/>
                  <a:gd name="T4" fmla="*/ 45 w 600"/>
                  <a:gd name="T5" fmla="*/ 73 h 702"/>
                  <a:gd name="T6" fmla="*/ 67 w 600"/>
                  <a:gd name="T7" fmla="*/ 161 h 702"/>
                  <a:gd name="T8" fmla="*/ 31 w 600"/>
                  <a:gd name="T9" fmla="*/ 174 h 702"/>
                  <a:gd name="T10" fmla="*/ 52 w 600"/>
                  <a:gd name="T11" fmla="*/ 234 h 702"/>
                  <a:gd name="T12" fmla="*/ 122 w 600"/>
                  <a:gd name="T13" fmla="*/ 206 h 702"/>
                  <a:gd name="T14" fmla="*/ 200 w 600"/>
                  <a:gd name="T15" fmla="*/ 134 h 702"/>
                  <a:gd name="T16" fmla="*/ 89 w 600"/>
                  <a:gd name="T17" fmla="*/ 138 h 702"/>
                  <a:gd name="T18" fmla="*/ 175 w 600"/>
                  <a:gd name="T19" fmla="*/ 64 h 702"/>
                  <a:gd name="T20" fmla="*/ 75 w 600"/>
                  <a:gd name="T21" fmla="*/ 57 h 702"/>
                  <a:gd name="T22" fmla="*/ 168 w 600"/>
                  <a:gd name="T23" fmla="*/ 0 h 702"/>
                  <a:gd name="T24" fmla="*/ 81 w 600"/>
                  <a:gd name="T25" fmla="*/ 7 h 702"/>
                  <a:gd name="T26" fmla="*/ 0 w 600"/>
                  <a:gd name="T27" fmla="*/ 38 h 702"/>
                  <a:gd name="T28" fmla="*/ 0 w 600"/>
                  <a:gd name="T29" fmla="*/ 38 h 7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00"/>
                  <a:gd name="T46" fmla="*/ 0 h 702"/>
                  <a:gd name="T47" fmla="*/ 600 w 600"/>
                  <a:gd name="T48" fmla="*/ 702 h 70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00" h="702">
                    <a:moveTo>
                      <a:pt x="0" y="115"/>
                    </a:moveTo>
                    <a:lnTo>
                      <a:pt x="35" y="235"/>
                    </a:lnTo>
                    <a:lnTo>
                      <a:pt x="134" y="219"/>
                    </a:lnTo>
                    <a:lnTo>
                      <a:pt x="202" y="482"/>
                    </a:lnTo>
                    <a:lnTo>
                      <a:pt x="94" y="522"/>
                    </a:lnTo>
                    <a:lnTo>
                      <a:pt x="155" y="702"/>
                    </a:lnTo>
                    <a:lnTo>
                      <a:pt x="366" y="618"/>
                    </a:lnTo>
                    <a:lnTo>
                      <a:pt x="600" y="402"/>
                    </a:lnTo>
                    <a:lnTo>
                      <a:pt x="266" y="415"/>
                    </a:lnTo>
                    <a:lnTo>
                      <a:pt x="525" y="191"/>
                    </a:lnTo>
                    <a:lnTo>
                      <a:pt x="226" y="172"/>
                    </a:lnTo>
                    <a:lnTo>
                      <a:pt x="505" y="0"/>
                    </a:lnTo>
                    <a:lnTo>
                      <a:pt x="242" y="20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6" name="Freeform 52"/>
              <p:cNvSpPr>
                <a:spLocks/>
              </p:cNvSpPr>
              <p:nvPr/>
            </p:nvSpPr>
            <p:spPr bwMode="auto">
              <a:xfrm>
                <a:off x="443" y="1628"/>
                <a:ext cx="445" cy="192"/>
              </a:xfrm>
              <a:custGeom>
                <a:avLst/>
                <a:gdLst>
                  <a:gd name="T0" fmla="*/ 8 w 1336"/>
                  <a:gd name="T1" fmla="*/ 133 h 578"/>
                  <a:gd name="T2" fmla="*/ 0 w 1336"/>
                  <a:gd name="T3" fmla="*/ 148 h 578"/>
                  <a:gd name="T4" fmla="*/ 40 w 1336"/>
                  <a:gd name="T5" fmla="*/ 192 h 578"/>
                  <a:gd name="T6" fmla="*/ 77 w 1336"/>
                  <a:gd name="T7" fmla="*/ 137 h 578"/>
                  <a:gd name="T8" fmla="*/ 125 w 1336"/>
                  <a:gd name="T9" fmla="*/ 185 h 578"/>
                  <a:gd name="T10" fmla="*/ 172 w 1336"/>
                  <a:gd name="T11" fmla="*/ 105 h 578"/>
                  <a:gd name="T12" fmla="*/ 215 w 1336"/>
                  <a:gd name="T13" fmla="*/ 155 h 578"/>
                  <a:gd name="T14" fmla="*/ 269 w 1336"/>
                  <a:gd name="T15" fmla="*/ 75 h 578"/>
                  <a:gd name="T16" fmla="*/ 303 w 1336"/>
                  <a:gd name="T17" fmla="*/ 127 h 578"/>
                  <a:gd name="T18" fmla="*/ 354 w 1336"/>
                  <a:gd name="T19" fmla="*/ 48 h 578"/>
                  <a:gd name="T20" fmla="*/ 397 w 1336"/>
                  <a:gd name="T21" fmla="*/ 95 h 578"/>
                  <a:gd name="T22" fmla="*/ 445 w 1336"/>
                  <a:gd name="T23" fmla="*/ 13 h 578"/>
                  <a:gd name="T24" fmla="*/ 433 w 1336"/>
                  <a:gd name="T25" fmla="*/ 0 h 578"/>
                  <a:gd name="T26" fmla="*/ 8 w 1336"/>
                  <a:gd name="T27" fmla="*/ 133 h 578"/>
                  <a:gd name="T28" fmla="*/ 8 w 1336"/>
                  <a:gd name="T29" fmla="*/ 133 h 57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336"/>
                  <a:gd name="T46" fmla="*/ 0 h 578"/>
                  <a:gd name="T47" fmla="*/ 1336 w 1336"/>
                  <a:gd name="T48" fmla="*/ 578 h 57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336" h="578">
                    <a:moveTo>
                      <a:pt x="23" y="399"/>
                    </a:moveTo>
                    <a:lnTo>
                      <a:pt x="0" y="446"/>
                    </a:lnTo>
                    <a:lnTo>
                      <a:pt x="119" y="578"/>
                    </a:lnTo>
                    <a:lnTo>
                      <a:pt x="230" y="411"/>
                    </a:lnTo>
                    <a:lnTo>
                      <a:pt x="374" y="558"/>
                    </a:lnTo>
                    <a:lnTo>
                      <a:pt x="516" y="315"/>
                    </a:lnTo>
                    <a:lnTo>
                      <a:pt x="644" y="466"/>
                    </a:lnTo>
                    <a:lnTo>
                      <a:pt x="807" y="227"/>
                    </a:lnTo>
                    <a:lnTo>
                      <a:pt x="910" y="383"/>
                    </a:lnTo>
                    <a:lnTo>
                      <a:pt x="1062" y="144"/>
                    </a:lnTo>
                    <a:lnTo>
                      <a:pt x="1193" y="287"/>
                    </a:lnTo>
                    <a:lnTo>
                      <a:pt x="1336" y="40"/>
                    </a:lnTo>
                    <a:lnTo>
                      <a:pt x="1301" y="0"/>
                    </a:lnTo>
                    <a:lnTo>
                      <a:pt x="23" y="399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7" name="Freeform 53"/>
              <p:cNvSpPr>
                <a:spLocks/>
              </p:cNvSpPr>
              <p:nvPr/>
            </p:nvSpPr>
            <p:spPr bwMode="auto">
              <a:xfrm>
                <a:off x="432" y="1521"/>
                <a:ext cx="492" cy="178"/>
              </a:xfrm>
              <a:custGeom>
                <a:avLst/>
                <a:gdLst>
                  <a:gd name="T0" fmla="*/ 10 w 1475"/>
                  <a:gd name="T1" fmla="*/ 147 h 534"/>
                  <a:gd name="T2" fmla="*/ 0 w 1475"/>
                  <a:gd name="T3" fmla="*/ 178 h 534"/>
                  <a:gd name="T4" fmla="*/ 492 w 1475"/>
                  <a:gd name="T5" fmla="*/ 13 h 534"/>
                  <a:gd name="T6" fmla="*/ 465 w 1475"/>
                  <a:gd name="T7" fmla="*/ 0 h 534"/>
                  <a:gd name="T8" fmla="*/ 10 w 1475"/>
                  <a:gd name="T9" fmla="*/ 147 h 534"/>
                  <a:gd name="T10" fmla="*/ 10 w 1475"/>
                  <a:gd name="T11" fmla="*/ 147 h 5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75"/>
                  <a:gd name="T19" fmla="*/ 0 h 534"/>
                  <a:gd name="T20" fmla="*/ 1475 w 1475"/>
                  <a:gd name="T21" fmla="*/ 534 h 53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75" h="534">
                    <a:moveTo>
                      <a:pt x="31" y="442"/>
                    </a:moveTo>
                    <a:lnTo>
                      <a:pt x="0" y="534"/>
                    </a:lnTo>
                    <a:lnTo>
                      <a:pt x="1475" y="38"/>
                    </a:lnTo>
                    <a:lnTo>
                      <a:pt x="1394" y="0"/>
                    </a:lnTo>
                    <a:lnTo>
                      <a:pt x="31" y="44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8" name="Freeform 54"/>
              <p:cNvSpPr>
                <a:spLocks/>
              </p:cNvSpPr>
              <p:nvPr/>
            </p:nvSpPr>
            <p:spPr bwMode="auto">
              <a:xfrm>
                <a:off x="1107" y="1275"/>
                <a:ext cx="300" cy="462"/>
              </a:xfrm>
              <a:custGeom>
                <a:avLst/>
                <a:gdLst>
                  <a:gd name="T0" fmla="*/ 0 w 901"/>
                  <a:gd name="T1" fmla="*/ 33 h 1386"/>
                  <a:gd name="T2" fmla="*/ 80 w 901"/>
                  <a:gd name="T3" fmla="*/ 32 h 1386"/>
                  <a:gd name="T4" fmla="*/ 124 w 901"/>
                  <a:gd name="T5" fmla="*/ 40 h 1386"/>
                  <a:gd name="T6" fmla="*/ 162 w 901"/>
                  <a:gd name="T7" fmla="*/ 53 h 1386"/>
                  <a:gd name="T8" fmla="*/ 203 w 901"/>
                  <a:gd name="T9" fmla="*/ 80 h 1386"/>
                  <a:gd name="T10" fmla="*/ 234 w 901"/>
                  <a:gd name="T11" fmla="*/ 119 h 1386"/>
                  <a:gd name="T12" fmla="*/ 254 w 901"/>
                  <a:gd name="T13" fmla="*/ 155 h 1386"/>
                  <a:gd name="T14" fmla="*/ 267 w 901"/>
                  <a:gd name="T15" fmla="*/ 198 h 1386"/>
                  <a:gd name="T16" fmla="*/ 270 w 901"/>
                  <a:gd name="T17" fmla="*/ 245 h 1386"/>
                  <a:gd name="T18" fmla="*/ 260 w 901"/>
                  <a:gd name="T19" fmla="*/ 289 h 1386"/>
                  <a:gd name="T20" fmla="*/ 246 w 901"/>
                  <a:gd name="T21" fmla="*/ 328 h 1386"/>
                  <a:gd name="T22" fmla="*/ 223 w 901"/>
                  <a:gd name="T23" fmla="*/ 359 h 1386"/>
                  <a:gd name="T24" fmla="*/ 191 w 901"/>
                  <a:gd name="T25" fmla="*/ 389 h 1386"/>
                  <a:gd name="T26" fmla="*/ 162 w 901"/>
                  <a:gd name="T27" fmla="*/ 413 h 1386"/>
                  <a:gd name="T28" fmla="*/ 124 w 901"/>
                  <a:gd name="T29" fmla="*/ 428 h 1386"/>
                  <a:gd name="T30" fmla="*/ 92 w 901"/>
                  <a:gd name="T31" fmla="*/ 436 h 1386"/>
                  <a:gd name="T32" fmla="*/ 76 w 901"/>
                  <a:gd name="T33" fmla="*/ 462 h 1386"/>
                  <a:gd name="T34" fmla="*/ 183 w 901"/>
                  <a:gd name="T35" fmla="*/ 442 h 1386"/>
                  <a:gd name="T36" fmla="*/ 263 w 901"/>
                  <a:gd name="T37" fmla="*/ 378 h 1386"/>
                  <a:gd name="T38" fmla="*/ 300 w 901"/>
                  <a:gd name="T39" fmla="*/ 260 h 1386"/>
                  <a:gd name="T40" fmla="*/ 287 w 901"/>
                  <a:gd name="T41" fmla="*/ 153 h 1386"/>
                  <a:gd name="T42" fmla="*/ 244 w 901"/>
                  <a:gd name="T43" fmla="*/ 69 h 1386"/>
                  <a:gd name="T44" fmla="*/ 126 w 901"/>
                  <a:gd name="T45" fmla="*/ 13 h 1386"/>
                  <a:gd name="T46" fmla="*/ 63 w 901"/>
                  <a:gd name="T47" fmla="*/ 0 h 1386"/>
                  <a:gd name="T48" fmla="*/ 0 w 901"/>
                  <a:gd name="T49" fmla="*/ 33 h 1386"/>
                  <a:gd name="T50" fmla="*/ 0 w 901"/>
                  <a:gd name="T51" fmla="*/ 33 h 138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901"/>
                  <a:gd name="T79" fmla="*/ 0 h 1386"/>
                  <a:gd name="T80" fmla="*/ 901 w 901"/>
                  <a:gd name="T81" fmla="*/ 1386 h 138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901" h="1386">
                    <a:moveTo>
                      <a:pt x="0" y="99"/>
                    </a:moveTo>
                    <a:lnTo>
                      <a:pt x="240" y="95"/>
                    </a:lnTo>
                    <a:lnTo>
                      <a:pt x="373" y="120"/>
                    </a:lnTo>
                    <a:lnTo>
                      <a:pt x="486" y="159"/>
                    </a:lnTo>
                    <a:lnTo>
                      <a:pt x="609" y="240"/>
                    </a:lnTo>
                    <a:lnTo>
                      <a:pt x="704" y="356"/>
                    </a:lnTo>
                    <a:lnTo>
                      <a:pt x="763" y="464"/>
                    </a:lnTo>
                    <a:lnTo>
                      <a:pt x="803" y="593"/>
                    </a:lnTo>
                    <a:lnTo>
                      <a:pt x="811" y="734"/>
                    </a:lnTo>
                    <a:lnTo>
                      <a:pt x="781" y="867"/>
                    </a:lnTo>
                    <a:lnTo>
                      <a:pt x="738" y="984"/>
                    </a:lnTo>
                    <a:lnTo>
                      <a:pt x="670" y="1077"/>
                    </a:lnTo>
                    <a:lnTo>
                      <a:pt x="575" y="1168"/>
                    </a:lnTo>
                    <a:lnTo>
                      <a:pt x="486" y="1240"/>
                    </a:lnTo>
                    <a:lnTo>
                      <a:pt x="373" y="1284"/>
                    </a:lnTo>
                    <a:lnTo>
                      <a:pt x="275" y="1309"/>
                    </a:lnTo>
                    <a:lnTo>
                      <a:pt x="228" y="1386"/>
                    </a:lnTo>
                    <a:lnTo>
                      <a:pt x="550" y="1327"/>
                    </a:lnTo>
                    <a:lnTo>
                      <a:pt x="789" y="1133"/>
                    </a:lnTo>
                    <a:lnTo>
                      <a:pt x="901" y="781"/>
                    </a:lnTo>
                    <a:lnTo>
                      <a:pt x="863" y="460"/>
                    </a:lnTo>
                    <a:lnTo>
                      <a:pt x="734" y="206"/>
                    </a:lnTo>
                    <a:lnTo>
                      <a:pt x="377" y="39"/>
                    </a:lnTo>
                    <a:lnTo>
                      <a:pt x="189" y="0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9" name="Freeform 55"/>
              <p:cNvSpPr>
                <a:spLocks/>
              </p:cNvSpPr>
              <p:nvPr/>
            </p:nvSpPr>
            <p:spPr bwMode="auto">
              <a:xfrm>
                <a:off x="384" y="1381"/>
                <a:ext cx="639" cy="507"/>
              </a:xfrm>
              <a:custGeom>
                <a:avLst/>
                <a:gdLst>
                  <a:gd name="T0" fmla="*/ 40 w 1918"/>
                  <a:gd name="T1" fmla="*/ 354 h 1521"/>
                  <a:gd name="T2" fmla="*/ 63 w 1918"/>
                  <a:gd name="T3" fmla="*/ 300 h 1521"/>
                  <a:gd name="T4" fmla="*/ 527 w 1918"/>
                  <a:gd name="T5" fmla="*/ 146 h 1521"/>
                  <a:gd name="T6" fmla="*/ 512 w 1918"/>
                  <a:gd name="T7" fmla="*/ 97 h 1521"/>
                  <a:gd name="T8" fmla="*/ 613 w 1918"/>
                  <a:gd name="T9" fmla="*/ 62 h 1521"/>
                  <a:gd name="T10" fmla="*/ 639 w 1918"/>
                  <a:gd name="T11" fmla="*/ 0 h 1521"/>
                  <a:gd name="T12" fmla="*/ 474 w 1918"/>
                  <a:gd name="T13" fmla="*/ 57 h 1521"/>
                  <a:gd name="T14" fmla="*/ 491 w 1918"/>
                  <a:gd name="T15" fmla="*/ 118 h 1521"/>
                  <a:gd name="T16" fmla="*/ 40 w 1918"/>
                  <a:gd name="T17" fmla="*/ 269 h 1521"/>
                  <a:gd name="T18" fmla="*/ 0 w 1918"/>
                  <a:gd name="T19" fmla="*/ 359 h 1521"/>
                  <a:gd name="T20" fmla="*/ 32 w 1918"/>
                  <a:gd name="T21" fmla="*/ 449 h 1521"/>
                  <a:gd name="T22" fmla="*/ 102 w 1918"/>
                  <a:gd name="T23" fmla="*/ 507 h 1521"/>
                  <a:gd name="T24" fmla="*/ 105 w 1918"/>
                  <a:gd name="T25" fmla="*/ 462 h 1521"/>
                  <a:gd name="T26" fmla="*/ 57 w 1918"/>
                  <a:gd name="T27" fmla="*/ 418 h 1521"/>
                  <a:gd name="T28" fmla="*/ 40 w 1918"/>
                  <a:gd name="T29" fmla="*/ 354 h 1521"/>
                  <a:gd name="T30" fmla="*/ 40 w 1918"/>
                  <a:gd name="T31" fmla="*/ 354 h 15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18"/>
                  <a:gd name="T49" fmla="*/ 0 h 1521"/>
                  <a:gd name="T50" fmla="*/ 1918 w 1918"/>
                  <a:gd name="T51" fmla="*/ 1521 h 15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18" h="1521">
                    <a:moveTo>
                      <a:pt x="120" y="1062"/>
                    </a:moveTo>
                    <a:lnTo>
                      <a:pt x="188" y="900"/>
                    </a:lnTo>
                    <a:lnTo>
                      <a:pt x="1583" y="437"/>
                    </a:lnTo>
                    <a:lnTo>
                      <a:pt x="1537" y="291"/>
                    </a:lnTo>
                    <a:lnTo>
                      <a:pt x="1841" y="187"/>
                    </a:lnTo>
                    <a:lnTo>
                      <a:pt x="1918" y="0"/>
                    </a:lnTo>
                    <a:lnTo>
                      <a:pt x="1422" y="170"/>
                    </a:lnTo>
                    <a:lnTo>
                      <a:pt x="1473" y="355"/>
                    </a:lnTo>
                    <a:lnTo>
                      <a:pt x="120" y="807"/>
                    </a:lnTo>
                    <a:lnTo>
                      <a:pt x="0" y="1078"/>
                    </a:lnTo>
                    <a:lnTo>
                      <a:pt x="97" y="1347"/>
                    </a:lnTo>
                    <a:lnTo>
                      <a:pt x="307" y="1521"/>
                    </a:lnTo>
                    <a:lnTo>
                      <a:pt x="316" y="1385"/>
                    </a:lnTo>
                    <a:lnTo>
                      <a:pt x="171" y="1254"/>
                    </a:lnTo>
                    <a:lnTo>
                      <a:pt x="120" y="1062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0" name="Freeform 56"/>
              <p:cNvSpPr>
                <a:spLocks/>
              </p:cNvSpPr>
              <p:nvPr/>
            </p:nvSpPr>
            <p:spPr bwMode="auto">
              <a:xfrm>
                <a:off x="474" y="1646"/>
                <a:ext cx="593" cy="242"/>
              </a:xfrm>
              <a:custGeom>
                <a:avLst/>
                <a:gdLst>
                  <a:gd name="T0" fmla="*/ 0 w 1779"/>
                  <a:gd name="T1" fmla="*/ 199 h 726"/>
                  <a:gd name="T2" fmla="*/ 49 w 1779"/>
                  <a:gd name="T3" fmla="*/ 136 h 726"/>
                  <a:gd name="T4" fmla="*/ 90 w 1779"/>
                  <a:gd name="T5" fmla="*/ 183 h 726"/>
                  <a:gd name="T6" fmla="*/ 142 w 1779"/>
                  <a:gd name="T7" fmla="*/ 100 h 726"/>
                  <a:gd name="T8" fmla="*/ 182 w 1779"/>
                  <a:gd name="T9" fmla="*/ 154 h 726"/>
                  <a:gd name="T10" fmla="*/ 236 w 1779"/>
                  <a:gd name="T11" fmla="*/ 68 h 726"/>
                  <a:gd name="T12" fmla="*/ 271 w 1779"/>
                  <a:gd name="T13" fmla="*/ 127 h 726"/>
                  <a:gd name="T14" fmla="*/ 322 w 1779"/>
                  <a:gd name="T15" fmla="*/ 38 h 726"/>
                  <a:gd name="T16" fmla="*/ 367 w 1779"/>
                  <a:gd name="T17" fmla="*/ 97 h 726"/>
                  <a:gd name="T18" fmla="*/ 419 w 1779"/>
                  <a:gd name="T19" fmla="*/ 14 h 726"/>
                  <a:gd name="T20" fmla="*/ 461 w 1779"/>
                  <a:gd name="T21" fmla="*/ 0 h 726"/>
                  <a:gd name="T22" fmla="*/ 481 w 1779"/>
                  <a:gd name="T23" fmla="*/ 59 h 726"/>
                  <a:gd name="T24" fmla="*/ 573 w 1779"/>
                  <a:gd name="T25" fmla="*/ 19 h 726"/>
                  <a:gd name="T26" fmla="*/ 593 w 1779"/>
                  <a:gd name="T27" fmla="*/ 65 h 726"/>
                  <a:gd name="T28" fmla="*/ 461 w 1779"/>
                  <a:gd name="T29" fmla="*/ 120 h 726"/>
                  <a:gd name="T30" fmla="*/ 437 w 1779"/>
                  <a:gd name="T31" fmla="*/ 42 h 726"/>
                  <a:gd name="T32" fmla="*/ 370 w 1779"/>
                  <a:gd name="T33" fmla="*/ 157 h 726"/>
                  <a:gd name="T34" fmla="*/ 323 w 1779"/>
                  <a:gd name="T35" fmla="*/ 94 h 726"/>
                  <a:gd name="T36" fmla="*/ 274 w 1779"/>
                  <a:gd name="T37" fmla="*/ 189 h 726"/>
                  <a:gd name="T38" fmla="*/ 234 w 1779"/>
                  <a:gd name="T39" fmla="*/ 123 h 726"/>
                  <a:gd name="T40" fmla="*/ 188 w 1779"/>
                  <a:gd name="T41" fmla="*/ 209 h 726"/>
                  <a:gd name="T42" fmla="*/ 148 w 1779"/>
                  <a:gd name="T43" fmla="*/ 151 h 726"/>
                  <a:gd name="T44" fmla="*/ 100 w 1779"/>
                  <a:gd name="T45" fmla="*/ 240 h 726"/>
                  <a:gd name="T46" fmla="*/ 51 w 1779"/>
                  <a:gd name="T47" fmla="*/ 181 h 726"/>
                  <a:gd name="T48" fmla="*/ 12 w 1779"/>
                  <a:gd name="T49" fmla="*/ 242 h 726"/>
                  <a:gd name="T50" fmla="*/ 0 w 1779"/>
                  <a:gd name="T51" fmla="*/ 199 h 726"/>
                  <a:gd name="T52" fmla="*/ 0 w 1779"/>
                  <a:gd name="T53" fmla="*/ 199 h 7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779"/>
                  <a:gd name="T82" fmla="*/ 0 h 726"/>
                  <a:gd name="T83" fmla="*/ 1779 w 1779"/>
                  <a:gd name="T84" fmla="*/ 726 h 7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779" h="726">
                    <a:moveTo>
                      <a:pt x="0" y="596"/>
                    </a:moveTo>
                    <a:lnTo>
                      <a:pt x="148" y="407"/>
                    </a:lnTo>
                    <a:lnTo>
                      <a:pt x="271" y="548"/>
                    </a:lnTo>
                    <a:lnTo>
                      <a:pt x="427" y="300"/>
                    </a:lnTo>
                    <a:lnTo>
                      <a:pt x="547" y="463"/>
                    </a:lnTo>
                    <a:lnTo>
                      <a:pt x="707" y="205"/>
                    </a:lnTo>
                    <a:lnTo>
                      <a:pt x="814" y="381"/>
                    </a:lnTo>
                    <a:lnTo>
                      <a:pt x="966" y="115"/>
                    </a:lnTo>
                    <a:lnTo>
                      <a:pt x="1102" y="291"/>
                    </a:lnTo>
                    <a:lnTo>
                      <a:pt x="1258" y="41"/>
                    </a:lnTo>
                    <a:lnTo>
                      <a:pt x="1382" y="0"/>
                    </a:lnTo>
                    <a:lnTo>
                      <a:pt x="1442" y="177"/>
                    </a:lnTo>
                    <a:lnTo>
                      <a:pt x="1718" y="56"/>
                    </a:lnTo>
                    <a:lnTo>
                      <a:pt x="1779" y="194"/>
                    </a:lnTo>
                    <a:lnTo>
                      <a:pt x="1382" y="359"/>
                    </a:lnTo>
                    <a:lnTo>
                      <a:pt x="1312" y="127"/>
                    </a:lnTo>
                    <a:lnTo>
                      <a:pt x="1110" y="471"/>
                    </a:lnTo>
                    <a:lnTo>
                      <a:pt x="970" y="282"/>
                    </a:lnTo>
                    <a:lnTo>
                      <a:pt x="822" y="566"/>
                    </a:lnTo>
                    <a:lnTo>
                      <a:pt x="703" y="368"/>
                    </a:lnTo>
                    <a:lnTo>
                      <a:pt x="563" y="626"/>
                    </a:lnTo>
                    <a:lnTo>
                      <a:pt x="444" y="454"/>
                    </a:lnTo>
                    <a:lnTo>
                      <a:pt x="300" y="721"/>
                    </a:lnTo>
                    <a:lnTo>
                      <a:pt x="152" y="544"/>
                    </a:lnTo>
                    <a:lnTo>
                      <a:pt x="36" y="726"/>
                    </a:lnTo>
                    <a:lnTo>
                      <a:pt x="0" y="596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1" name="Freeform 57"/>
              <p:cNvSpPr>
                <a:spLocks/>
              </p:cNvSpPr>
              <p:nvPr/>
            </p:nvSpPr>
            <p:spPr bwMode="auto">
              <a:xfrm>
                <a:off x="967" y="1255"/>
                <a:ext cx="466" cy="511"/>
              </a:xfrm>
              <a:custGeom>
                <a:avLst/>
                <a:gdLst>
                  <a:gd name="T0" fmla="*/ 62 w 1397"/>
                  <a:gd name="T1" fmla="*/ 455 h 1534"/>
                  <a:gd name="T2" fmla="*/ 108 w 1397"/>
                  <a:gd name="T3" fmla="*/ 482 h 1534"/>
                  <a:gd name="T4" fmla="*/ 165 w 1397"/>
                  <a:gd name="T5" fmla="*/ 505 h 1534"/>
                  <a:gd name="T6" fmla="*/ 226 w 1397"/>
                  <a:gd name="T7" fmla="*/ 511 h 1534"/>
                  <a:gd name="T8" fmla="*/ 287 w 1397"/>
                  <a:gd name="T9" fmla="*/ 502 h 1534"/>
                  <a:gd name="T10" fmla="*/ 344 w 1397"/>
                  <a:gd name="T11" fmla="*/ 477 h 1534"/>
                  <a:gd name="T12" fmla="*/ 393 w 1397"/>
                  <a:gd name="T13" fmla="*/ 438 h 1534"/>
                  <a:gd name="T14" fmla="*/ 431 w 1397"/>
                  <a:gd name="T15" fmla="*/ 388 h 1534"/>
                  <a:gd name="T16" fmla="*/ 456 w 1397"/>
                  <a:gd name="T17" fmla="*/ 330 h 1534"/>
                  <a:gd name="T18" fmla="*/ 466 w 1397"/>
                  <a:gd name="T19" fmla="*/ 266 h 1534"/>
                  <a:gd name="T20" fmla="*/ 461 w 1397"/>
                  <a:gd name="T21" fmla="*/ 203 h 1534"/>
                  <a:gd name="T22" fmla="*/ 441 w 1397"/>
                  <a:gd name="T23" fmla="*/ 142 h 1534"/>
                  <a:gd name="T24" fmla="*/ 407 w 1397"/>
                  <a:gd name="T25" fmla="*/ 89 h 1534"/>
                  <a:gd name="T26" fmla="*/ 361 w 1397"/>
                  <a:gd name="T27" fmla="*/ 46 h 1534"/>
                  <a:gd name="T28" fmla="*/ 307 w 1397"/>
                  <a:gd name="T29" fmla="*/ 16 h 1534"/>
                  <a:gd name="T30" fmla="*/ 247 w 1397"/>
                  <a:gd name="T31" fmla="*/ 1 h 1534"/>
                  <a:gd name="T32" fmla="*/ 185 w 1397"/>
                  <a:gd name="T33" fmla="*/ 3 h 1534"/>
                  <a:gd name="T34" fmla="*/ 126 w 1397"/>
                  <a:gd name="T35" fmla="*/ 20 h 1534"/>
                  <a:gd name="T36" fmla="*/ 73 w 1397"/>
                  <a:gd name="T37" fmla="*/ 52 h 1534"/>
                  <a:gd name="T38" fmla="*/ 30 w 1397"/>
                  <a:gd name="T39" fmla="*/ 97 h 1534"/>
                  <a:gd name="T40" fmla="*/ 0 w 1397"/>
                  <a:gd name="T41" fmla="*/ 147 h 1534"/>
                  <a:gd name="T42" fmla="*/ 60 w 1397"/>
                  <a:gd name="T43" fmla="*/ 127 h 1534"/>
                  <a:gd name="T44" fmla="*/ 96 w 1397"/>
                  <a:gd name="T45" fmla="*/ 89 h 1534"/>
                  <a:gd name="T46" fmla="*/ 139 w 1397"/>
                  <a:gd name="T47" fmla="*/ 62 h 1534"/>
                  <a:gd name="T48" fmla="*/ 188 w 1397"/>
                  <a:gd name="T49" fmla="*/ 46 h 1534"/>
                  <a:gd name="T50" fmla="*/ 238 w 1397"/>
                  <a:gd name="T51" fmla="*/ 44 h 1534"/>
                  <a:gd name="T52" fmla="*/ 288 w 1397"/>
                  <a:gd name="T53" fmla="*/ 54 h 1534"/>
                  <a:gd name="T54" fmla="*/ 333 w 1397"/>
                  <a:gd name="T55" fmla="*/ 78 h 1534"/>
                  <a:gd name="T56" fmla="*/ 372 w 1397"/>
                  <a:gd name="T57" fmla="*/ 112 h 1534"/>
                  <a:gd name="T58" fmla="*/ 401 w 1397"/>
                  <a:gd name="T59" fmla="*/ 156 h 1534"/>
                  <a:gd name="T60" fmla="*/ 419 w 1397"/>
                  <a:gd name="T61" fmla="*/ 205 h 1534"/>
                  <a:gd name="T62" fmla="*/ 425 w 1397"/>
                  <a:gd name="T63" fmla="*/ 257 h 1534"/>
                  <a:gd name="T64" fmla="*/ 418 w 1397"/>
                  <a:gd name="T65" fmla="*/ 310 h 1534"/>
                  <a:gd name="T66" fmla="*/ 398 w 1397"/>
                  <a:gd name="T67" fmla="*/ 359 h 1534"/>
                  <a:gd name="T68" fmla="*/ 368 w 1397"/>
                  <a:gd name="T69" fmla="*/ 402 h 1534"/>
                  <a:gd name="T70" fmla="*/ 328 w 1397"/>
                  <a:gd name="T71" fmla="*/ 435 h 1534"/>
                  <a:gd name="T72" fmla="*/ 282 w 1397"/>
                  <a:gd name="T73" fmla="*/ 456 h 1534"/>
                  <a:gd name="T74" fmla="*/ 232 w 1397"/>
                  <a:gd name="T75" fmla="*/ 465 h 1534"/>
                  <a:gd name="T76" fmla="*/ 181 w 1397"/>
                  <a:gd name="T77" fmla="*/ 461 h 1534"/>
                  <a:gd name="T78" fmla="*/ 133 w 1397"/>
                  <a:gd name="T79" fmla="*/ 444 h 1534"/>
                  <a:gd name="T80" fmla="*/ 91 w 1397"/>
                  <a:gd name="T81" fmla="*/ 415 h 1534"/>
                  <a:gd name="T82" fmla="*/ 39 w 1397"/>
                  <a:gd name="T83" fmla="*/ 434 h 153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397"/>
                  <a:gd name="T127" fmla="*/ 0 h 1534"/>
                  <a:gd name="T128" fmla="*/ 1397 w 1397"/>
                  <a:gd name="T129" fmla="*/ 1534 h 153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397" h="1534">
                    <a:moveTo>
                      <a:pt x="118" y="1303"/>
                    </a:moveTo>
                    <a:lnTo>
                      <a:pt x="185" y="1367"/>
                    </a:lnTo>
                    <a:lnTo>
                      <a:pt x="245" y="1398"/>
                    </a:lnTo>
                    <a:lnTo>
                      <a:pt x="324" y="1448"/>
                    </a:lnTo>
                    <a:lnTo>
                      <a:pt x="408" y="1486"/>
                    </a:lnTo>
                    <a:lnTo>
                      <a:pt x="496" y="1515"/>
                    </a:lnTo>
                    <a:lnTo>
                      <a:pt x="587" y="1531"/>
                    </a:lnTo>
                    <a:lnTo>
                      <a:pt x="679" y="1534"/>
                    </a:lnTo>
                    <a:lnTo>
                      <a:pt x="770" y="1527"/>
                    </a:lnTo>
                    <a:lnTo>
                      <a:pt x="861" y="1507"/>
                    </a:lnTo>
                    <a:lnTo>
                      <a:pt x="948" y="1475"/>
                    </a:lnTo>
                    <a:lnTo>
                      <a:pt x="1031" y="1432"/>
                    </a:lnTo>
                    <a:lnTo>
                      <a:pt x="1108" y="1378"/>
                    </a:lnTo>
                    <a:lnTo>
                      <a:pt x="1178" y="1316"/>
                    </a:lnTo>
                    <a:lnTo>
                      <a:pt x="1239" y="1243"/>
                    </a:lnTo>
                    <a:lnTo>
                      <a:pt x="1291" y="1164"/>
                    </a:lnTo>
                    <a:lnTo>
                      <a:pt x="1334" y="1079"/>
                    </a:lnTo>
                    <a:lnTo>
                      <a:pt x="1367" y="990"/>
                    </a:lnTo>
                    <a:lnTo>
                      <a:pt x="1388" y="895"/>
                    </a:lnTo>
                    <a:lnTo>
                      <a:pt x="1397" y="799"/>
                    </a:lnTo>
                    <a:lnTo>
                      <a:pt x="1395" y="703"/>
                    </a:lnTo>
                    <a:lnTo>
                      <a:pt x="1382" y="608"/>
                    </a:lnTo>
                    <a:lnTo>
                      <a:pt x="1357" y="514"/>
                    </a:lnTo>
                    <a:lnTo>
                      <a:pt x="1321" y="426"/>
                    </a:lnTo>
                    <a:lnTo>
                      <a:pt x="1275" y="343"/>
                    </a:lnTo>
                    <a:lnTo>
                      <a:pt x="1219" y="266"/>
                    </a:lnTo>
                    <a:lnTo>
                      <a:pt x="1154" y="196"/>
                    </a:lnTo>
                    <a:lnTo>
                      <a:pt x="1082" y="137"/>
                    </a:lnTo>
                    <a:lnTo>
                      <a:pt x="1003" y="87"/>
                    </a:lnTo>
                    <a:lnTo>
                      <a:pt x="919" y="48"/>
                    </a:lnTo>
                    <a:lnTo>
                      <a:pt x="831" y="21"/>
                    </a:lnTo>
                    <a:lnTo>
                      <a:pt x="740" y="4"/>
                    </a:lnTo>
                    <a:lnTo>
                      <a:pt x="648" y="0"/>
                    </a:lnTo>
                    <a:lnTo>
                      <a:pt x="556" y="8"/>
                    </a:lnTo>
                    <a:lnTo>
                      <a:pt x="466" y="28"/>
                    </a:lnTo>
                    <a:lnTo>
                      <a:pt x="379" y="60"/>
                    </a:lnTo>
                    <a:lnTo>
                      <a:pt x="297" y="103"/>
                    </a:lnTo>
                    <a:lnTo>
                      <a:pt x="220" y="156"/>
                    </a:lnTo>
                    <a:lnTo>
                      <a:pt x="150" y="219"/>
                    </a:lnTo>
                    <a:lnTo>
                      <a:pt x="89" y="291"/>
                    </a:lnTo>
                    <a:lnTo>
                      <a:pt x="36" y="370"/>
                    </a:lnTo>
                    <a:lnTo>
                      <a:pt x="0" y="440"/>
                    </a:lnTo>
                    <a:lnTo>
                      <a:pt x="139" y="449"/>
                    </a:lnTo>
                    <a:lnTo>
                      <a:pt x="181" y="382"/>
                    </a:lnTo>
                    <a:lnTo>
                      <a:pt x="230" y="322"/>
                    </a:lnTo>
                    <a:lnTo>
                      <a:pt x="287" y="268"/>
                    </a:lnTo>
                    <a:lnTo>
                      <a:pt x="350" y="222"/>
                    </a:lnTo>
                    <a:lnTo>
                      <a:pt x="416" y="185"/>
                    </a:lnTo>
                    <a:lnTo>
                      <a:pt x="488" y="157"/>
                    </a:lnTo>
                    <a:lnTo>
                      <a:pt x="563" y="138"/>
                    </a:lnTo>
                    <a:lnTo>
                      <a:pt x="637" y="130"/>
                    </a:lnTo>
                    <a:lnTo>
                      <a:pt x="714" y="131"/>
                    </a:lnTo>
                    <a:lnTo>
                      <a:pt x="790" y="142"/>
                    </a:lnTo>
                    <a:lnTo>
                      <a:pt x="863" y="163"/>
                    </a:lnTo>
                    <a:lnTo>
                      <a:pt x="934" y="193"/>
                    </a:lnTo>
                    <a:lnTo>
                      <a:pt x="999" y="233"/>
                    </a:lnTo>
                    <a:lnTo>
                      <a:pt x="1060" y="282"/>
                    </a:lnTo>
                    <a:lnTo>
                      <a:pt x="1116" y="337"/>
                    </a:lnTo>
                    <a:lnTo>
                      <a:pt x="1163" y="398"/>
                    </a:lnTo>
                    <a:lnTo>
                      <a:pt x="1203" y="467"/>
                    </a:lnTo>
                    <a:lnTo>
                      <a:pt x="1234" y="539"/>
                    </a:lnTo>
                    <a:lnTo>
                      <a:pt x="1257" y="615"/>
                    </a:lnTo>
                    <a:lnTo>
                      <a:pt x="1269" y="694"/>
                    </a:lnTo>
                    <a:lnTo>
                      <a:pt x="1274" y="773"/>
                    </a:lnTo>
                    <a:lnTo>
                      <a:pt x="1267" y="853"/>
                    </a:lnTo>
                    <a:lnTo>
                      <a:pt x="1252" y="931"/>
                    </a:lnTo>
                    <a:lnTo>
                      <a:pt x="1227" y="1006"/>
                    </a:lnTo>
                    <a:lnTo>
                      <a:pt x="1193" y="1078"/>
                    </a:lnTo>
                    <a:lnTo>
                      <a:pt x="1152" y="1144"/>
                    </a:lnTo>
                    <a:lnTo>
                      <a:pt x="1102" y="1206"/>
                    </a:lnTo>
                    <a:lnTo>
                      <a:pt x="1046" y="1259"/>
                    </a:lnTo>
                    <a:lnTo>
                      <a:pt x="984" y="1305"/>
                    </a:lnTo>
                    <a:lnTo>
                      <a:pt x="916" y="1342"/>
                    </a:lnTo>
                    <a:lnTo>
                      <a:pt x="844" y="1370"/>
                    </a:lnTo>
                    <a:lnTo>
                      <a:pt x="770" y="1389"/>
                    </a:lnTo>
                    <a:lnTo>
                      <a:pt x="695" y="1397"/>
                    </a:lnTo>
                    <a:lnTo>
                      <a:pt x="619" y="1397"/>
                    </a:lnTo>
                    <a:lnTo>
                      <a:pt x="543" y="1385"/>
                    </a:lnTo>
                    <a:lnTo>
                      <a:pt x="469" y="1364"/>
                    </a:lnTo>
                    <a:lnTo>
                      <a:pt x="398" y="1334"/>
                    </a:lnTo>
                    <a:lnTo>
                      <a:pt x="333" y="1294"/>
                    </a:lnTo>
                    <a:lnTo>
                      <a:pt x="272" y="1246"/>
                    </a:lnTo>
                    <a:lnTo>
                      <a:pt x="239" y="1229"/>
                    </a:lnTo>
                    <a:lnTo>
                      <a:pt x="118" y="1303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2" name="Freeform 58"/>
              <p:cNvSpPr>
                <a:spLocks/>
              </p:cNvSpPr>
              <p:nvPr/>
            </p:nvSpPr>
            <p:spPr bwMode="auto">
              <a:xfrm>
                <a:off x="437" y="1536"/>
                <a:ext cx="527" cy="266"/>
              </a:xfrm>
              <a:custGeom>
                <a:avLst/>
                <a:gdLst>
                  <a:gd name="T0" fmla="*/ 0 w 1581"/>
                  <a:gd name="T1" fmla="*/ 201 h 798"/>
                  <a:gd name="T2" fmla="*/ 20 w 1581"/>
                  <a:gd name="T3" fmla="*/ 167 h 798"/>
                  <a:gd name="T4" fmla="*/ 510 w 1581"/>
                  <a:gd name="T5" fmla="*/ 0 h 798"/>
                  <a:gd name="T6" fmla="*/ 527 w 1581"/>
                  <a:gd name="T7" fmla="*/ 68 h 798"/>
                  <a:gd name="T8" fmla="*/ 445 w 1581"/>
                  <a:gd name="T9" fmla="*/ 98 h 798"/>
                  <a:gd name="T10" fmla="*/ 403 w 1581"/>
                  <a:gd name="T11" fmla="*/ 168 h 798"/>
                  <a:gd name="T12" fmla="*/ 361 w 1581"/>
                  <a:gd name="T13" fmla="*/ 122 h 798"/>
                  <a:gd name="T14" fmla="*/ 311 w 1581"/>
                  <a:gd name="T15" fmla="*/ 201 h 798"/>
                  <a:gd name="T16" fmla="*/ 276 w 1581"/>
                  <a:gd name="T17" fmla="*/ 150 h 798"/>
                  <a:gd name="T18" fmla="*/ 219 w 1581"/>
                  <a:gd name="T19" fmla="*/ 227 h 798"/>
                  <a:gd name="T20" fmla="*/ 177 w 1581"/>
                  <a:gd name="T21" fmla="*/ 178 h 798"/>
                  <a:gd name="T22" fmla="*/ 125 w 1581"/>
                  <a:gd name="T23" fmla="*/ 258 h 798"/>
                  <a:gd name="T24" fmla="*/ 81 w 1581"/>
                  <a:gd name="T25" fmla="*/ 209 h 798"/>
                  <a:gd name="T26" fmla="*/ 43 w 1581"/>
                  <a:gd name="T27" fmla="*/ 266 h 798"/>
                  <a:gd name="T28" fmla="*/ 5 w 1581"/>
                  <a:gd name="T29" fmla="*/ 225 h 798"/>
                  <a:gd name="T30" fmla="*/ 449 w 1581"/>
                  <a:gd name="T31" fmla="*/ 73 h 798"/>
                  <a:gd name="T32" fmla="*/ 479 w 1581"/>
                  <a:gd name="T33" fmla="*/ 31 h 798"/>
                  <a:gd name="T34" fmla="*/ 0 w 1581"/>
                  <a:gd name="T35" fmla="*/ 201 h 798"/>
                  <a:gd name="T36" fmla="*/ 0 w 1581"/>
                  <a:gd name="T37" fmla="*/ 201 h 7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81"/>
                  <a:gd name="T58" fmla="*/ 0 h 798"/>
                  <a:gd name="T59" fmla="*/ 1581 w 1581"/>
                  <a:gd name="T60" fmla="*/ 798 h 7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81" h="798">
                    <a:moveTo>
                      <a:pt x="0" y="604"/>
                    </a:moveTo>
                    <a:lnTo>
                      <a:pt x="60" y="500"/>
                    </a:lnTo>
                    <a:lnTo>
                      <a:pt x="1530" y="0"/>
                    </a:lnTo>
                    <a:lnTo>
                      <a:pt x="1581" y="205"/>
                    </a:lnTo>
                    <a:lnTo>
                      <a:pt x="1334" y="293"/>
                    </a:lnTo>
                    <a:lnTo>
                      <a:pt x="1208" y="505"/>
                    </a:lnTo>
                    <a:lnTo>
                      <a:pt x="1082" y="366"/>
                    </a:lnTo>
                    <a:lnTo>
                      <a:pt x="934" y="604"/>
                    </a:lnTo>
                    <a:lnTo>
                      <a:pt x="827" y="449"/>
                    </a:lnTo>
                    <a:lnTo>
                      <a:pt x="657" y="680"/>
                    </a:lnTo>
                    <a:lnTo>
                      <a:pt x="532" y="533"/>
                    </a:lnTo>
                    <a:lnTo>
                      <a:pt x="376" y="774"/>
                    </a:lnTo>
                    <a:lnTo>
                      <a:pt x="243" y="628"/>
                    </a:lnTo>
                    <a:lnTo>
                      <a:pt x="129" y="798"/>
                    </a:lnTo>
                    <a:lnTo>
                      <a:pt x="15" y="675"/>
                    </a:lnTo>
                    <a:lnTo>
                      <a:pt x="1348" y="219"/>
                    </a:lnTo>
                    <a:lnTo>
                      <a:pt x="1438" y="93"/>
                    </a:lnTo>
                    <a:lnTo>
                      <a:pt x="0" y="60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3" name="Freeform 59"/>
              <p:cNvSpPr>
                <a:spLocks/>
              </p:cNvSpPr>
              <p:nvPr/>
            </p:nvSpPr>
            <p:spPr bwMode="auto">
              <a:xfrm>
                <a:off x="1013" y="1322"/>
                <a:ext cx="347" cy="368"/>
              </a:xfrm>
              <a:custGeom>
                <a:avLst/>
                <a:gdLst>
                  <a:gd name="T0" fmla="*/ 339 w 1040"/>
                  <a:gd name="T1" fmla="*/ 130 h 1106"/>
                  <a:gd name="T2" fmla="*/ 347 w 1040"/>
                  <a:gd name="T3" fmla="*/ 175 h 1106"/>
                  <a:gd name="T4" fmla="*/ 343 w 1040"/>
                  <a:gd name="T5" fmla="*/ 221 h 1106"/>
                  <a:gd name="T6" fmla="*/ 329 w 1040"/>
                  <a:gd name="T7" fmla="*/ 265 h 1106"/>
                  <a:gd name="T8" fmla="*/ 305 w 1040"/>
                  <a:gd name="T9" fmla="*/ 303 h 1106"/>
                  <a:gd name="T10" fmla="*/ 272 w 1040"/>
                  <a:gd name="T11" fmla="*/ 334 h 1106"/>
                  <a:gd name="T12" fmla="*/ 233 w 1040"/>
                  <a:gd name="T13" fmla="*/ 356 h 1106"/>
                  <a:gd name="T14" fmla="*/ 191 w 1040"/>
                  <a:gd name="T15" fmla="*/ 366 h 1106"/>
                  <a:gd name="T16" fmla="*/ 146 w 1040"/>
                  <a:gd name="T17" fmla="*/ 366 h 1106"/>
                  <a:gd name="T18" fmla="*/ 103 w 1040"/>
                  <a:gd name="T19" fmla="*/ 354 h 1106"/>
                  <a:gd name="T20" fmla="*/ 48 w 1040"/>
                  <a:gd name="T21" fmla="*/ 316 h 1106"/>
                  <a:gd name="T22" fmla="*/ 6 w 1040"/>
                  <a:gd name="T23" fmla="*/ 256 h 1106"/>
                  <a:gd name="T24" fmla="*/ 0 w 1040"/>
                  <a:gd name="T25" fmla="*/ 177 h 1106"/>
                  <a:gd name="T26" fmla="*/ 10 w 1040"/>
                  <a:gd name="T27" fmla="*/ 112 h 1106"/>
                  <a:gd name="T28" fmla="*/ 40 w 1040"/>
                  <a:gd name="T29" fmla="*/ 57 h 1106"/>
                  <a:gd name="T30" fmla="*/ 88 w 1040"/>
                  <a:gd name="T31" fmla="*/ 22 h 1106"/>
                  <a:gd name="T32" fmla="*/ 129 w 1040"/>
                  <a:gd name="T33" fmla="*/ 5 h 1106"/>
                  <a:gd name="T34" fmla="*/ 174 w 1040"/>
                  <a:gd name="T35" fmla="*/ 0 h 1106"/>
                  <a:gd name="T36" fmla="*/ 217 w 1040"/>
                  <a:gd name="T37" fmla="*/ 7 h 1106"/>
                  <a:gd name="T38" fmla="*/ 258 w 1040"/>
                  <a:gd name="T39" fmla="*/ 24 h 1106"/>
                  <a:gd name="T40" fmla="*/ 294 w 1040"/>
                  <a:gd name="T41" fmla="*/ 52 h 1106"/>
                  <a:gd name="T42" fmla="*/ 321 w 1040"/>
                  <a:gd name="T43" fmla="*/ 88 h 1106"/>
                  <a:gd name="T44" fmla="*/ 278 w 1040"/>
                  <a:gd name="T45" fmla="*/ 118 h 1106"/>
                  <a:gd name="T46" fmla="*/ 267 w 1040"/>
                  <a:gd name="T47" fmla="*/ 107 h 1106"/>
                  <a:gd name="T48" fmla="*/ 254 w 1040"/>
                  <a:gd name="T49" fmla="*/ 99 h 1106"/>
                  <a:gd name="T50" fmla="*/ 239 w 1040"/>
                  <a:gd name="T51" fmla="*/ 95 h 1106"/>
                  <a:gd name="T52" fmla="*/ 224 w 1040"/>
                  <a:gd name="T53" fmla="*/ 94 h 1106"/>
                  <a:gd name="T54" fmla="*/ 209 w 1040"/>
                  <a:gd name="T55" fmla="*/ 99 h 1106"/>
                  <a:gd name="T56" fmla="*/ 195 w 1040"/>
                  <a:gd name="T57" fmla="*/ 106 h 1106"/>
                  <a:gd name="T58" fmla="*/ 184 w 1040"/>
                  <a:gd name="T59" fmla="*/ 117 h 1106"/>
                  <a:gd name="T60" fmla="*/ 175 w 1040"/>
                  <a:gd name="T61" fmla="*/ 131 h 1106"/>
                  <a:gd name="T62" fmla="*/ 170 w 1040"/>
                  <a:gd name="T63" fmla="*/ 146 h 1106"/>
                  <a:gd name="T64" fmla="*/ 169 w 1040"/>
                  <a:gd name="T65" fmla="*/ 162 h 1106"/>
                  <a:gd name="T66" fmla="*/ 172 w 1040"/>
                  <a:gd name="T67" fmla="*/ 178 h 1106"/>
                  <a:gd name="T68" fmla="*/ 179 w 1040"/>
                  <a:gd name="T69" fmla="*/ 192 h 1106"/>
                  <a:gd name="T70" fmla="*/ 189 w 1040"/>
                  <a:gd name="T71" fmla="*/ 205 h 1106"/>
                  <a:gd name="T72" fmla="*/ 201 w 1040"/>
                  <a:gd name="T73" fmla="*/ 214 h 1106"/>
                  <a:gd name="T74" fmla="*/ 215 w 1040"/>
                  <a:gd name="T75" fmla="*/ 221 h 1106"/>
                  <a:gd name="T76" fmla="*/ 231 w 1040"/>
                  <a:gd name="T77" fmla="*/ 223 h 1106"/>
                  <a:gd name="T78" fmla="*/ 246 w 1040"/>
                  <a:gd name="T79" fmla="*/ 221 h 1106"/>
                  <a:gd name="T80" fmla="*/ 260 w 1040"/>
                  <a:gd name="T81" fmla="*/ 215 h 1106"/>
                  <a:gd name="T82" fmla="*/ 272 w 1040"/>
                  <a:gd name="T83" fmla="*/ 205 h 1106"/>
                  <a:gd name="T84" fmla="*/ 283 w 1040"/>
                  <a:gd name="T85" fmla="*/ 193 h 1106"/>
                  <a:gd name="T86" fmla="*/ 289 w 1040"/>
                  <a:gd name="T87" fmla="*/ 179 h 1106"/>
                  <a:gd name="T88" fmla="*/ 292 w 1040"/>
                  <a:gd name="T89" fmla="*/ 163 h 1106"/>
                  <a:gd name="T90" fmla="*/ 291 w 1040"/>
                  <a:gd name="T91" fmla="*/ 147 h 1106"/>
                  <a:gd name="T92" fmla="*/ 287 w 1040"/>
                  <a:gd name="T93" fmla="*/ 131 h 1106"/>
                  <a:gd name="T94" fmla="*/ 332 w 1040"/>
                  <a:gd name="T95" fmla="*/ 111 h 11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040"/>
                  <a:gd name="T145" fmla="*/ 0 h 1106"/>
                  <a:gd name="T146" fmla="*/ 1040 w 1040"/>
                  <a:gd name="T147" fmla="*/ 1106 h 110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040" h="1106">
                    <a:moveTo>
                      <a:pt x="996" y="334"/>
                    </a:moveTo>
                    <a:lnTo>
                      <a:pt x="1017" y="390"/>
                    </a:lnTo>
                    <a:lnTo>
                      <a:pt x="1033" y="458"/>
                    </a:lnTo>
                    <a:lnTo>
                      <a:pt x="1040" y="526"/>
                    </a:lnTo>
                    <a:lnTo>
                      <a:pt x="1039" y="596"/>
                    </a:lnTo>
                    <a:lnTo>
                      <a:pt x="1029" y="664"/>
                    </a:lnTo>
                    <a:lnTo>
                      <a:pt x="1012" y="731"/>
                    </a:lnTo>
                    <a:lnTo>
                      <a:pt x="987" y="796"/>
                    </a:lnTo>
                    <a:lnTo>
                      <a:pt x="954" y="856"/>
                    </a:lnTo>
                    <a:lnTo>
                      <a:pt x="914" y="911"/>
                    </a:lnTo>
                    <a:lnTo>
                      <a:pt x="868" y="961"/>
                    </a:lnTo>
                    <a:lnTo>
                      <a:pt x="816" y="1005"/>
                    </a:lnTo>
                    <a:lnTo>
                      <a:pt x="759" y="1041"/>
                    </a:lnTo>
                    <a:lnTo>
                      <a:pt x="699" y="1069"/>
                    </a:lnTo>
                    <a:lnTo>
                      <a:pt x="636" y="1090"/>
                    </a:lnTo>
                    <a:lnTo>
                      <a:pt x="571" y="1101"/>
                    </a:lnTo>
                    <a:lnTo>
                      <a:pt x="504" y="1106"/>
                    </a:lnTo>
                    <a:lnTo>
                      <a:pt x="438" y="1100"/>
                    </a:lnTo>
                    <a:lnTo>
                      <a:pt x="374" y="1086"/>
                    </a:lnTo>
                    <a:lnTo>
                      <a:pt x="310" y="1064"/>
                    </a:lnTo>
                    <a:lnTo>
                      <a:pt x="553" y="919"/>
                    </a:lnTo>
                    <a:lnTo>
                      <a:pt x="145" y="950"/>
                    </a:lnTo>
                    <a:lnTo>
                      <a:pt x="419" y="741"/>
                    </a:lnTo>
                    <a:lnTo>
                      <a:pt x="18" y="769"/>
                    </a:lnTo>
                    <a:lnTo>
                      <a:pt x="338" y="536"/>
                    </a:lnTo>
                    <a:lnTo>
                      <a:pt x="0" y="531"/>
                    </a:lnTo>
                    <a:lnTo>
                      <a:pt x="320" y="347"/>
                    </a:lnTo>
                    <a:lnTo>
                      <a:pt x="30" y="337"/>
                    </a:lnTo>
                    <a:lnTo>
                      <a:pt x="348" y="176"/>
                    </a:lnTo>
                    <a:lnTo>
                      <a:pt x="119" y="172"/>
                    </a:lnTo>
                    <a:lnTo>
                      <a:pt x="207" y="101"/>
                    </a:lnTo>
                    <a:lnTo>
                      <a:pt x="264" y="65"/>
                    </a:lnTo>
                    <a:lnTo>
                      <a:pt x="325" y="36"/>
                    </a:lnTo>
                    <a:lnTo>
                      <a:pt x="388" y="16"/>
                    </a:lnTo>
                    <a:lnTo>
                      <a:pt x="454" y="4"/>
                    </a:lnTo>
                    <a:lnTo>
                      <a:pt x="520" y="0"/>
                    </a:lnTo>
                    <a:lnTo>
                      <a:pt x="586" y="6"/>
                    </a:lnTo>
                    <a:lnTo>
                      <a:pt x="651" y="20"/>
                    </a:lnTo>
                    <a:lnTo>
                      <a:pt x="714" y="42"/>
                    </a:lnTo>
                    <a:lnTo>
                      <a:pt x="774" y="72"/>
                    </a:lnTo>
                    <a:lnTo>
                      <a:pt x="829" y="111"/>
                    </a:lnTo>
                    <a:lnTo>
                      <a:pt x="880" y="155"/>
                    </a:lnTo>
                    <a:lnTo>
                      <a:pt x="924" y="207"/>
                    </a:lnTo>
                    <a:lnTo>
                      <a:pt x="963" y="263"/>
                    </a:lnTo>
                    <a:lnTo>
                      <a:pt x="848" y="374"/>
                    </a:lnTo>
                    <a:lnTo>
                      <a:pt x="834" y="354"/>
                    </a:lnTo>
                    <a:lnTo>
                      <a:pt x="818" y="336"/>
                    </a:lnTo>
                    <a:lnTo>
                      <a:pt x="801" y="321"/>
                    </a:lnTo>
                    <a:lnTo>
                      <a:pt x="781" y="308"/>
                    </a:lnTo>
                    <a:lnTo>
                      <a:pt x="760" y="298"/>
                    </a:lnTo>
                    <a:lnTo>
                      <a:pt x="738" y="291"/>
                    </a:lnTo>
                    <a:lnTo>
                      <a:pt x="716" y="285"/>
                    </a:lnTo>
                    <a:lnTo>
                      <a:pt x="693" y="283"/>
                    </a:lnTo>
                    <a:lnTo>
                      <a:pt x="670" y="284"/>
                    </a:lnTo>
                    <a:lnTo>
                      <a:pt x="647" y="289"/>
                    </a:lnTo>
                    <a:lnTo>
                      <a:pt x="625" y="297"/>
                    </a:lnTo>
                    <a:lnTo>
                      <a:pt x="604" y="307"/>
                    </a:lnTo>
                    <a:lnTo>
                      <a:pt x="584" y="320"/>
                    </a:lnTo>
                    <a:lnTo>
                      <a:pt x="566" y="335"/>
                    </a:lnTo>
                    <a:lnTo>
                      <a:pt x="550" y="352"/>
                    </a:lnTo>
                    <a:lnTo>
                      <a:pt x="537" y="372"/>
                    </a:lnTo>
                    <a:lnTo>
                      <a:pt x="525" y="393"/>
                    </a:lnTo>
                    <a:lnTo>
                      <a:pt x="516" y="415"/>
                    </a:lnTo>
                    <a:lnTo>
                      <a:pt x="511" y="439"/>
                    </a:lnTo>
                    <a:lnTo>
                      <a:pt x="508" y="463"/>
                    </a:lnTo>
                    <a:lnTo>
                      <a:pt x="508" y="487"/>
                    </a:lnTo>
                    <a:lnTo>
                      <a:pt x="510" y="511"/>
                    </a:lnTo>
                    <a:lnTo>
                      <a:pt x="516" y="535"/>
                    </a:lnTo>
                    <a:lnTo>
                      <a:pt x="524" y="557"/>
                    </a:lnTo>
                    <a:lnTo>
                      <a:pt x="536" y="578"/>
                    </a:lnTo>
                    <a:lnTo>
                      <a:pt x="549" y="598"/>
                    </a:lnTo>
                    <a:lnTo>
                      <a:pt x="565" y="616"/>
                    </a:lnTo>
                    <a:lnTo>
                      <a:pt x="583" y="632"/>
                    </a:lnTo>
                    <a:lnTo>
                      <a:pt x="601" y="644"/>
                    </a:lnTo>
                    <a:lnTo>
                      <a:pt x="622" y="654"/>
                    </a:lnTo>
                    <a:lnTo>
                      <a:pt x="645" y="663"/>
                    </a:lnTo>
                    <a:lnTo>
                      <a:pt x="668" y="667"/>
                    </a:lnTo>
                    <a:lnTo>
                      <a:pt x="691" y="669"/>
                    </a:lnTo>
                    <a:lnTo>
                      <a:pt x="714" y="667"/>
                    </a:lnTo>
                    <a:lnTo>
                      <a:pt x="736" y="663"/>
                    </a:lnTo>
                    <a:lnTo>
                      <a:pt x="758" y="655"/>
                    </a:lnTo>
                    <a:lnTo>
                      <a:pt x="780" y="645"/>
                    </a:lnTo>
                    <a:lnTo>
                      <a:pt x="799" y="633"/>
                    </a:lnTo>
                    <a:lnTo>
                      <a:pt x="816" y="617"/>
                    </a:lnTo>
                    <a:lnTo>
                      <a:pt x="833" y="599"/>
                    </a:lnTo>
                    <a:lnTo>
                      <a:pt x="847" y="581"/>
                    </a:lnTo>
                    <a:lnTo>
                      <a:pt x="858" y="559"/>
                    </a:lnTo>
                    <a:lnTo>
                      <a:pt x="866" y="537"/>
                    </a:lnTo>
                    <a:lnTo>
                      <a:pt x="873" y="513"/>
                    </a:lnTo>
                    <a:lnTo>
                      <a:pt x="876" y="489"/>
                    </a:lnTo>
                    <a:lnTo>
                      <a:pt x="876" y="465"/>
                    </a:lnTo>
                    <a:lnTo>
                      <a:pt x="873" y="441"/>
                    </a:lnTo>
                    <a:lnTo>
                      <a:pt x="867" y="417"/>
                    </a:lnTo>
                    <a:lnTo>
                      <a:pt x="859" y="394"/>
                    </a:lnTo>
                    <a:lnTo>
                      <a:pt x="996" y="33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4" name="Freeform 60"/>
              <p:cNvSpPr>
                <a:spLocks/>
              </p:cNvSpPr>
              <p:nvPr/>
            </p:nvSpPr>
            <p:spPr bwMode="auto">
              <a:xfrm>
                <a:off x="1296" y="1405"/>
                <a:ext cx="52" cy="48"/>
              </a:xfrm>
              <a:custGeom>
                <a:avLst/>
                <a:gdLst>
                  <a:gd name="T0" fmla="*/ 0 w 158"/>
                  <a:gd name="T1" fmla="*/ 41 h 144"/>
                  <a:gd name="T2" fmla="*/ 4 w 158"/>
                  <a:gd name="T3" fmla="*/ 48 h 144"/>
                  <a:gd name="T4" fmla="*/ 52 w 158"/>
                  <a:gd name="T5" fmla="*/ 37 h 144"/>
                  <a:gd name="T6" fmla="*/ 49 w 158"/>
                  <a:gd name="T7" fmla="*/ 28 h 144"/>
                  <a:gd name="T8" fmla="*/ 38 w 158"/>
                  <a:gd name="T9" fmla="*/ 4 h 144"/>
                  <a:gd name="T10" fmla="*/ 30 w 158"/>
                  <a:gd name="T11" fmla="*/ 0 h 144"/>
                  <a:gd name="T12" fmla="*/ 0 w 158"/>
                  <a:gd name="T13" fmla="*/ 41 h 144"/>
                  <a:gd name="T14" fmla="*/ 0 w 158"/>
                  <a:gd name="T15" fmla="*/ 41 h 1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8"/>
                  <a:gd name="T25" fmla="*/ 0 h 144"/>
                  <a:gd name="T26" fmla="*/ 158 w 158"/>
                  <a:gd name="T27" fmla="*/ 144 h 14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8" h="144">
                    <a:moveTo>
                      <a:pt x="0" y="124"/>
                    </a:moveTo>
                    <a:lnTo>
                      <a:pt x="11" y="144"/>
                    </a:lnTo>
                    <a:lnTo>
                      <a:pt x="158" y="111"/>
                    </a:lnTo>
                    <a:lnTo>
                      <a:pt x="148" y="84"/>
                    </a:lnTo>
                    <a:lnTo>
                      <a:pt x="115" y="13"/>
                    </a:lnTo>
                    <a:lnTo>
                      <a:pt x="90" y="0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Like big business…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70% of -UK businesses, other EU countries like 50% is family owned</a:t>
            </a:r>
          </a:p>
          <a:p>
            <a:pPr eaLnBrk="1" hangingPunct="1"/>
            <a:r>
              <a:rPr lang="cs-CZ" smtClean="0"/>
              <a:t>Do you know these family firms:</a:t>
            </a:r>
          </a:p>
          <a:p>
            <a:pPr eaLnBrk="1" hangingPunct="1"/>
            <a:r>
              <a:rPr lang="cs-CZ" smtClean="0"/>
              <a:t>Cadbury, Heinz, Ford, Disney, Pirelli, Levi Strauss,Lego?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0488" tIns="44450" rIns="90488" bIns="44450">
            <a:normAutofit fontScale="90000"/>
          </a:bodyPr>
          <a:lstStyle/>
          <a:p>
            <a:pPr eaLnBrk="1" hangingPunct="1"/>
            <a:r>
              <a:rPr lang="en-US" smtClean="0"/>
              <a:t>Hersey-Blanchard Situational</a:t>
            </a:r>
            <a:br>
              <a:rPr lang="en-US" smtClean="0"/>
            </a:br>
            <a:r>
              <a:rPr lang="en-US" smtClean="0"/>
              <a:t>Leadership Model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7426325" y="5789613"/>
            <a:ext cx="1563688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/>
              <a:t>Immature</a:t>
            </a:r>
          </a:p>
          <a:p>
            <a:pPr algn="ctr"/>
            <a:r>
              <a:rPr lang="en-US" sz="2200"/>
              <a:t>Employees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2943225" y="1708150"/>
            <a:ext cx="688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000" b="1"/>
              <a:t>Low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275263" y="1708150"/>
            <a:ext cx="746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000" b="1"/>
              <a:t>High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85975" y="2068513"/>
            <a:ext cx="4764088" cy="3792537"/>
            <a:chOff x="1314" y="1303"/>
            <a:chExt cx="3001" cy="2389"/>
          </a:xfrm>
        </p:grpSpPr>
        <p:sp>
          <p:nvSpPr>
            <p:cNvPr id="47127" name="Rectangle 7"/>
            <p:cNvSpPr>
              <a:spLocks noChangeArrowheads="1"/>
            </p:cNvSpPr>
            <p:nvPr/>
          </p:nvSpPr>
          <p:spPr bwMode="auto">
            <a:xfrm>
              <a:off x="1314" y="1303"/>
              <a:ext cx="3001" cy="238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28" name="Line 8"/>
            <p:cNvSpPr>
              <a:spLocks noChangeShapeType="1"/>
            </p:cNvSpPr>
            <p:nvPr/>
          </p:nvSpPr>
          <p:spPr bwMode="auto">
            <a:xfrm>
              <a:off x="2815" y="1317"/>
              <a:ext cx="0" cy="23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129" name="Line 9"/>
            <p:cNvSpPr>
              <a:spLocks noChangeShapeType="1"/>
            </p:cNvSpPr>
            <p:nvPr/>
          </p:nvSpPr>
          <p:spPr bwMode="auto">
            <a:xfrm>
              <a:off x="1328" y="2498"/>
              <a:ext cx="297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7111" name="Freeform 10"/>
          <p:cNvSpPr>
            <a:spLocks/>
          </p:cNvSpPr>
          <p:nvPr/>
        </p:nvSpPr>
        <p:spPr bwMode="auto">
          <a:xfrm>
            <a:off x="2114550" y="2592388"/>
            <a:ext cx="2324100" cy="2665412"/>
          </a:xfrm>
          <a:custGeom>
            <a:avLst/>
            <a:gdLst>
              <a:gd name="T0" fmla="*/ 0 w 1524"/>
              <a:gd name="T1" fmla="*/ 2663826 h 1681"/>
              <a:gd name="T2" fmla="*/ 35075 w 1524"/>
              <a:gd name="T3" fmla="*/ 2638457 h 1681"/>
              <a:gd name="T4" fmla="*/ 82350 w 1524"/>
              <a:gd name="T5" fmla="*/ 2613087 h 1681"/>
              <a:gd name="T6" fmla="*/ 131150 w 1524"/>
              <a:gd name="T7" fmla="*/ 2587717 h 1681"/>
              <a:gd name="T8" fmla="*/ 193675 w 1524"/>
              <a:gd name="T9" fmla="*/ 2554419 h 1681"/>
              <a:gd name="T10" fmla="*/ 324825 w 1524"/>
              <a:gd name="T11" fmla="*/ 2478310 h 1681"/>
              <a:gd name="T12" fmla="*/ 469700 w 1524"/>
              <a:gd name="T13" fmla="*/ 2394273 h 1681"/>
              <a:gd name="T14" fmla="*/ 622200 w 1524"/>
              <a:gd name="T15" fmla="*/ 2302307 h 1681"/>
              <a:gd name="T16" fmla="*/ 767075 w 1524"/>
              <a:gd name="T17" fmla="*/ 2192900 h 1681"/>
              <a:gd name="T18" fmla="*/ 898225 w 1524"/>
              <a:gd name="T19" fmla="*/ 2075565 h 1681"/>
              <a:gd name="T20" fmla="*/ 960750 w 1524"/>
              <a:gd name="T21" fmla="*/ 2016897 h 1681"/>
              <a:gd name="T22" fmla="*/ 1009550 w 1524"/>
              <a:gd name="T23" fmla="*/ 1948716 h 1681"/>
              <a:gd name="T24" fmla="*/ 1056825 w 1524"/>
              <a:gd name="T25" fmla="*/ 1874192 h 1681"/>
              <a:gd name="T26" fmla="*/ 1099525 w 1524"/>
              <a:gd name="T27" fmla="*/ 1798083 h 1681"/>
              <a:gd name="T28" fmla="*/ 1181875 w 1524"/>
              <a:gd name="T29" fmla="*/ 1612566 h 1681"/>
              <a:gd name="T30" fmla="*/ 1258125 w 1524"/>
              <a:gd name="T31" fmla="*/ 1411194 h 1681"/>
              <a:gd name="T32" fmla="*/ 1320650 w 1524"/>
              <a:gd name="T33" fmla="*/ 1201893 h 1681"/>
              <a:gd name="T34" fmla="*/ 1383175 w 1524"/>
              <a:gd name="T35" fmla="*/ 991007 h 1681"/>
              <a:gd name="T36" fmla="*/ 1444175 w 1524"/>
              <a:gd name="T37" fmla="*/ 789634 h 1681"/>
              <a:gd name="T38" fmla="*/ 1506700 w 1524"/>
              <a:gd name="T39" fmla="*/ 621560 h 1681"/>
              <a:gd name="T40" fmla="*/ 1541775 w 1524"/>
              <a:gd name="T41" fmla="*/ 545450 h 1681"/>
              <a:gd name="T42" fmla="*/ 1575325 w 1524"/>
              <a:gd name="T43" fmla="*/ 478855 h 1681"/>
              <a:gd name="T44" fmla="*/ 1645475 w 1524"/>
              <a:gd name="T45" fmla="*/ 377375 h 1681"/>
              <a:gd name="T46" fmla="*/ 1721725 w 1524"/>
              <a:gd name="T47" fmla="*/ 293338 h 1681"/>
              <a:gd name="T48" fmla="*/ 1790350 w 1524"/>
              <a:gd name="T49" fmla="*/ 234670 h 1681"/>
              <a:gd name="T50" fmla="*/ 1866600 w 1524"/>
              <a:gd name="T51" fmla="*/ 183931 h 1681"/>
              <a:gd name="T52" fmla="*/ 1935225 w 1524"/>
              <a:gd name="T53" fmla="*/ 150633 h 1681"/>
              <a:gd name="T54" fmla="*/ 1997750 w 1524"/>
              <a:gd name="T55" fmla="*/ 117335 h 1681"/>
              <a:gd name="T56" fmla="*/ 2060275 w 1524"/>
              <a:gd name="T57" fmla="*/ 91965 h 1681"/>
              <a:gd name="T58" fmla="*/ 2107550 w 1524"/>
              <a:gd name="T59" fmla="*/ 66596 h 1681"/>
              <a:gd name="T60" fmla="*/ 2150250 w 1524"/>
              <a:gd name="T61" fmla="*/ 41226 h 1681"/>
              <a:gd name="T62" fmla="*/ 2191425 w 1524"/>
              <a:gd name="T63" fmla="*/ 25370 h 1681"/>
              <a:gd name="T64" fmla="*/ 2246325 w 1524"/>
              <a:gd name="T65" fmla="*/ 7928 h 1681"/>
              <a:gd name="T66" fmla="*/ 2287500 w 1524"/>
              <a:gd name="T67" fmla="*/ 7928 h 1681"/>
              <a:gd name="T68" fmla="*/ 2322575 w 1524"/>
              <a:gd name="T69" fmla="*/ 0 h 168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24"/>
              <a:gd name="T106" fmla="*/ 0 h 1681"/>
              <a:gd name="T107" fmla="*/ 1524 w 1524"/>
              <a:gd name="T108" fmla="*/ 1681 h 168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24" h="1681">
                <a:moveTo>
                  <a:pt x="0" y="1680"/>
                </a:moveTo>
                <a:lnTo>
                  <a:pt x="23" y="1664"/>
                </a:lnTo>
                <a:lnTo>
                  <a:pt x="54" y="1648"/>
                </a:lnTo>
                <a:lnTo>
                  <a:pt x="86" y="1632"/>
                </a:lnTo>
                <a:lnTo>
                  <a:pt x="127" y="1611"/>
                </a:lnTo>
                <a:lnTo>
                  <a:pt x="213" y="1563"/>
                </a:lnTo>
                <a:lnTo>
                  <a:pt x="308" y="1510"/>
                </a:lnTo>
                <a:lnTo>
                  <a:pt x="408" y="1452"/>
                </a:lnTo>
                <a:lnTo>
                  <a:pt x="503" y="1383"/>
                </a:lnTo>
                <a:lnTo>
                  <a:pt x="589" y="1309"/>
                </a:lnTo>
                <a:lnTo>
                  <a:pt x="630" y="1272"/>
                </a:lnTo>
                <a:lnTo>
                  <a:pt x="662" y="1229"/>
                </a:lnTo>
                <a:lnTo>
                  <a:pt x="693" y="1182"/>
                </a:lnTo>
                <a:lnTo>
                  <a:pt x="721" y="1134"/>
                </a:lnTo>
                <a:lnTo>
                  <a:pt x="775" y="1017"/>
                </a:lnTo>
                <a:lnTo>
                  <a:pt x="825" y="890"/>
                </a:lnTo>
                <a:lnTo>
                  <a:pt x="866" y="758"/>
                </a:lnTo>
                <a:lnTo>
                  <a:pt x="907" y="625"/>
                </a:lnTo>
                <a:lnTo>
                  <a:pt x="947" y="498"/>
                </a:lnTo>
                <a:lnTo>
                  <a:pt x="988" y="392"/>
                </a:lnTo>
                <a:lnTo>
                  <a:pt x="1011" y="344"/>
                </a:lnTo>
                <a:lnTo>
                  <a:pt x="1033" y="302"/>
                </a:lnTo>
                <a:lnTo>
                  <a:pt x="1079" y="238"/>
                </a:lnTo>
                <a:lnTo>
                  <a:pt x="1129" y="185"/>
                </a:lnTo>
                <a:lnTo>
                  <a:pt x="1174" y="148"/>
                </a:lnTo>
                <a:lnTo>
                  <a:pt x="1224" y="116"/>
                </a:lnTo>
                <a:lnTo>
                  <a:pt x="1269" y="95"/>
                </a:lnTo>
                <a:lnTo>
                  <a:pt x="1310" y="74"/>
                </a:lnTo>
                <a:lnTo>
                  <a:pt x="1351" y="58"/>
                </a:lnTo>
                <a:lnTo>
                  <a:pt x="1382" y="42"/>
                </a:lnTo>
                <a:lnTo>
                  <a:pt x="1410" y="26"/>
                </a:lnTo>
                <a:lnTo>
                  <a:pt x="1437" y="16"/>
                </a:lnTo>
                <a:lnTo>
                  <a:pt x="1473" y="5"/>
                </a:lnTo>
                <a:lnTo>
                  <a:pt x="1500" y="5"/>
                </a:lnTo>
                <a:lnTo>
                  <a:pt x="1523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7112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0" y="3916363"/>
            <a:ext cx="1150938" cy="1223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7113" name="Picture 1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493963"/>
            <a:ext cx="881063" cy="1225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7114" name="Picture 1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3088" y="4054475"/>
            <a:ext cx="881062" cy="884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7115" name="Picture 14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76813" y="2620963"/>
            <a:ext cx="598487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7116" name="Rectangle 15"/>
          <p:cNvSpPr>
            <a:spLocks noChangeArrowheads="1"/>
          </p:cNvSpPr>
          <p:nvPr/>
        </p:nvSpPr>
        <p:spPr bwMode="auto">
          <a:xfrm>
            <a:off x="1395413" y="2816225"/>
            <a:ext cx="746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000" b="1"/>
              <a:t>High</a:t>
            </a:r>
          </a:p>
        </p:txBody>
      </p:sp>
      <p:sp>
        <p:nvSpPr>
          <p:cNvPr id="47117" name="Rectangle 16"/>
          <p:cNvSpPr>
            <a:spLocks noChangeArrowheads="1"/>
          </p:cNvSpPr>
          <p:nvPr/>
        </p:nvSpPr>
        <p:spPr bwMode="auto">
          <a:xfrm>
            <a:off x="1463675" y="4557713"/>
            <a:ext cx="6889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000" b="1"/>
              <a:t>Low</a:t>
            </a:r>
          </a:p>
        </p:txBody>
      </p:sp>
      <p:sp>
        <p:nvSpPr>
          <p:cNvPr id="47118" name="Rectangle 17"/>
          <p:cNvSpPr>
            <a:spLocks noChangeArrowheads="1"/>
          </p:cNvSpPr>
          <p:nvPr/>
        </p:nvSpPr>
        <p:spPr bwMode="auto">
          <a:xfrm>
            <a:off x="230188" y="5789613"/>
            <a:ext cx="1563687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/>
              <a:t>Mature</a:t>
            </a:r>
          </a:p>
          <a:p>
            <a:pPr algn="ctr"/>
            <a:r>
              <a:rPr lang="en-US" sz="2200"/>
              <a:t>Employees</a:t>
            </a:r>
          </a:p>
        </p:txBody>
      </p:sp>
      <p:sp>
        <p:nvSpPr>
          <p:cNvPr id="47119" name="Line 18"/>
          <p:cNvSpPr>
            <a:spLocks noChangeShapeType="1"/>
          </p:cNvSpPr>
          <p:nvPr/>
        </p:nvSpPr>
        <p:spPr bwMode="auto">
          <a:xfrm flipV="1">
            <a:off x="1828800" y="62484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120" name="Rectangle 19"/>
          <p:cNvSpPr>
            <a:spLocks noChangeArrowheads="1"/>
          </p:cNvSpPr>
          <p:nvPr/>
        </p:nvSpPr>
        <p:spPr bwMode="auto">
          <a:xfrm>
            <a:off x="1830388" y="5954713"/>
            <a:ext cx="26574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1600"/>
              <a:t>Willing/Able   Unwilling/able</a:t>
            </a:r>
          </a:p>
        </p:txBody>
      </p:sp>
      <p:sp>
        <p:nvSpPr>
          <p:cNvPr id="47121" name="Rectangle 20"/>
          <p:cNvSpPr>
            <a:spLocks noChangeArrowheads="1"/>
          </p:cNvSpPr>
          <p:nvPr/>
        </p:nvSpPr>
        <p:spPr bwMode="auto">
          <a:xfrm>
            <a:off x="4456113" y="5954713"/>
            <a:ext cx="30861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1600"/>
              <a:t>Willing/unable   Unwilling/unable</a:t>
            </a:r>
          </a:p>
        </p:txBody>
      </p:sp>
      <p:sp>
        <p:nvSpPr>
          <p:cNvPr id="47122" name="Rectangle 21"/>
          <p:cNvSpPr>
            <a:spLocks noChangeArrowheads="1"/>
          </p:cNvSpPr>
          <p:nvPr/>
        </p:nvSpPr>
        <p:spPr bwMode="auto">
          <a:xfrm>
            <a:off x="2058988" y="6378575"/>
            <a:ext cx="502602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     4              3                2                 1</a:t>
            </a:r>
          </a:p>
        </p:txBody>
      </p:sp>
      <p:sp>
        <p:nvSpPr>
          <p:cNvPr id="47123" name="Rectangle 22"/>
          <p:cNvSpPr>
            <a:spLocks noChangeArrowheads="1"/>
          </p:cNvSpPr>
          <p:nvPr/>
        </p:nvSpPr>
        <p:spPr bwMode="auto">
          <a:xfrm>
            <a:off x="2679700" y="1373188"/>
            <a:ext cx="377507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 b="1">
                <a:solidFill>
                  <a:schemeClr val="folHlink"/>
                </a:solidFill>
              </a:rPr>
              <a:t>Leader’s concern with task</a:t>
            </a:r>
          </a:p>
        </p:txBody>
      </p:sp>
      <p:sp>
        <p:nvSpPr>
          <p:cNvPr id="47124" name="Rectangle 23"/>
          <p:cNvSpPr>
            <a:spLocks noChangeArrowheads="1"/>
          </p:cNvSpPr>
          <p:nvPr/>
        </p:nvSpPr>
        <p:spPr bwMode="auto">
          <a:xfrm>
            <a:off x="61913" y="3125788"/>
            <a:ext cx="1768475" cy="142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 b="1">
                <a:solidFill>
                  <a:schemeClr val="folHlink"/>
                </a:solidFill>
              </a:rPr>
              <a:t>Leader’s </a:t>
            </a:r>
          </a:p>
          <a:p>
            <a:pPr algn="ctr"/>
            <a:r>
              <a:rPr lang="en-US" sz="2200" b="1">
                <a:solidFill>
                  <a:schemeClr val="folHlink"/>
                </a:solidFill>
              </a:rPr>
              <a:t>concern </a:t>
            </a:r>
          </a:p>
          <a:p>
            <a:pPr algn="ctr"/>
            <a:r>
              <a:rPr lang="en-US" sz="2200" b="1">
                <a:solidFill>
                  <a:schemeClr val="folHlink"/>
                </a:solidFill>
              </a:rPr>
              <a:t>with </a:t>
            </a:r>
          </a:p>
          <a:p>
            <a:pPr algn="ctr"/>
            <a:r>
              <a:rPr lang="en-US" sz="2200" b="1">
                <a:solidFill>
                  <a:schemeClr val="folHlink"/>
                </a:solidFill>
              </a:rPr>
              <a:t>relationship</a:t>
            </a:r>
          </a:p>
        </p:txBody>
      </p:sp>
      <p:sp>
        <p:nvSpPr>
          <p:cNvPr id="47125" name="Rectangle 25"/>
          <p:cNvSpPr>
            <a:spLocks noChangeArrowheads="1"/>
          </p:cNvSpPr>
          <p:nvPr/>
        </p:nvSpPr>
        <p:spPr bwMode="auto">
          <a:xfrm>
            <a:off x="6859588" y="2074863"/>
            <a:ext cx="2282825" cy="700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r>
              <a:rPr lang="en-US" sz="800"/>
              <a:t>SOURCE: Adapted from P. Hersey and K. H. Blanchard, </a:t>
            </a:r>
            <a:r>
              <a:rPr lang="en-US" sz="800" i="1"/>
              <a:t>Management of Organizational Behavior: Utilizing Human Resources</a:t>
            </a:r>
            <a:r>
              <a:rPr lang="en-US" sz="800"/>
              <a:t>, 3rd ed. (Upper Saddle River, N.J.: Prentice-Hall, 1977),170.</a:t>
            </a:r>
          </a:p>
        </p:txBody>
      </p:sp>
      <p:sp>
        <p:nvSpPr>
          <p:cNvPr id="47126" name="Freeform 26"/>
          <p:cNvSpPr>
            <a:spLocks/>
          </p:cNvSpPr>
          <p:nvPr/>
        </p:nvSpPr>
        <p:spPr bwMode="auto">
          <a:xfrm flipH="1">
            <a:off x="4457700" y="2590800"/>
            <a:ext cx="2381250" cy="2667000"/>
          </a:xfrm>
          <a:custGeom>
            <a:avLst/>
            <a:gdLst>
              <a:gd name="T0" fmla="*/ 0 w 1524"/>
              <a:gd name="T1" fmla="*/ 2665413 h 1681"/>
              <a:gd name="T2" fmla="*/ 35938 w 1524"/>
              <a:gd name="T3" fmla="*/ 2640029 h 1681"/>
              <a:gd name="T4" fmla="*/ 84375 w 1524"/>
              <a:gd name="T5" fmla="*/ 2614644 h 1681"/>
              <a:gd name="T6" fmla="*/ 134375 w 1524"/>
              <a:gd name="T7" fmla="*/ 2589259 h 1681"/>
              <a:gd name="T8" fmla="*/ 198437 w 1524"/>
              <a:gd name="T9" fmla="*/ 2555941 h 1681"/>
              <a:gd name="T10" fmla="*/ 332812 w 1524"/>
              <a:gd name="T11" fmla="*/ 2479786 h 1681"/>
              <a:gd name="T12" fmla="*/ 481250 w 1524"/>
              <a:gd name="T13" fmla="*/ 2395699 h 1681"/>
              <a:gd name="T14" fmla="*/ 637500 w 1524"/>
              <a:gd name="T15" fmla="*/ 2303679 h 1681"/>
              <a:gd name="T16" fmla="*/ 785937 w 1524"/>
              <a:gd name="T17" fmla="*/ 2194207 h 1681"/>
              <a:gd name="T18" fmla="*/ 920313 w 1524"/>
              <a:gd name="T19" fmla="*/ 2076801 h 1681"/>
              <a:gd name="T20" fmla="*/ 984375 w 1524"/>
              <a:gd name="T21" fmla="*/ 2018099 h 1681"/>
              <a:gd name="T22" fmla="*/ 1034375 w 1524"/>
              <a:gd name="T23" fmla="*/ 1949877 h 1681"/>
              <a:gd name="T24" fmla="*/ 1082813 w 1524"/>
              <a:gd name="T25" fmla="*/ 1875309 h 1681"/>
              <a:gd name="T26" fmla="*/ 1126563 w 1524"/>
              <a:gd name="T27" fmla="*/ 1799154 h 1681"/>
              <a:gd name="T28" fmla="*/ 1210937 w 1524"/>
              <a:gd name="T29" fmla="*/ 1613527 h 1681"/>
              <a:gd name="T30" fmla="*/ 1289062 w 1524"/>
              <a:gd name="T31" fmla="*/ 1412034 h 1681"/>
              <a:gd name="T32" fmla="*/ 1353125 w 1524"/>
              <a:gd name="T33" fmla="*/ 1202609 h 1681"/>
              <a:gd name="T34" fmla="*/ 1417187 w 1524"/>
              <a:gd name="T35" fmla="*/ 991597 h 1681"/>
              <a:gd name="T36" fmla="*/ 1479687 w 1524"/>
              <a:gd name="T37" fmla="*/ 790105 h 1681"/>
              <a:gd name="T38" fmla="*/ 1543750 w 1524"/>
              <a:gd name="T39" fmla="*/ 621930 h 1681"/>
              <a:gd name="T40" fmla="*/ 1579687 w 1524"/>
              <a:gd name="T41" fmla="*/ 545775 h 1681"/>
              <a:gd name="T42" fmla="*/ 1614063 w 1524"/>
              <a:gd name="T43" fmla="*/ 479140 h 1681"/>
              <a:gd name="T44" fmla="*/ 1685938 w 1524"/>
              <a:gd name="T45" fmla="*/ 377600 h 1681"/>
              <a:gd name="T46" fmla="*/ 1764063 w 1524"/>
              <a:gd name="T47" fmla="*/ 293513 h 1681"/>
              <a:gd name="T48" fmla="*/ 1834375 w 1524"/>
              <a:gd name="T49" fmla="*/ 234810 h 1681"/>
              <a:gd name="T50" fmla="*/ 1912500 w 1524"/>
              <a:gd name="T51" fmla="*/ 184040 h 1681"/>
              <a:gd name="T52" fmla="*/ 1982813 w 1524"/>
              <a:gd name="T53" fmla="*/ 150723 h 1681"/>
              <a:gd name="T54" fmla="*/ 2046875 w 1524"/>
              <a:gd name="T55" fmla="*/ 117405 h 1681"/>
              <a:gd name="T56" fmla="*/ 2110938 w 1524"/>
              <a:gd name="T57" fmla="*/ 92020 h 1681"/>
              <a:gd name="T58" fmla="*/ 2159375 w 1524"/>
              <a:gd name="T59" fmla="*/ 66635 h 1681"/>
              <a:gd name="T60" fmla="*/ 2203125 w 1524"/>
              <a:gd name="T61" fmla="*/ 41250 h 1681"/>
              <a:gd name="T62" fmla="*/ 2245313 w 1524"/>
              <a:gd name="T63" fmla="*/ 25385 h 1681"/>
              <a:gd name="T64" fmla="*/ 2301563 w 1524"/>
              <a:gd name="T65" fmla="*/ 7933 h 1681"/>
              <a:gd name="T66" fmla="*/ 2343750 w 1524"/>
              <a:gd name="T67" fmla="*/ 7933 h 1681"/>
              <a:gd name="T68" fmla="*/ 2379688 w 1524"/>
              <a:gd name="T69" fmla="*/ 0 h 168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524"/>
              <a:gd name="T106" fmla="*/ 0 h 1681"/>
              <a:gd name="T107" fmla="*/ 1524 w 1524"/>
              <a:gd name="T108" fmla="*/ 1681 h 168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524" h="1681">
                <a:moveTo>
                  <a:pt x="0" y="1680"/>
                </a:moveTo>
                <a:lnTo>
                  <a:pt x="23" y="1664"/>
                </a:lnTo>
                <a:lnTo>
                  <a:pt x="54" y="1648"/>
                </a:lnTo>
                <a:lnTo>
                  <a:pt x="86" y="1632"/>
                </a:lnTo>
                <a:lnTo>
                  <a:pt x="127" y="1611"/>
                </a:lnTo>
                <a:lnTo>
                  <a:pt x="213" y="1563"/>
                </a:lnTo>
                <a:lnTo>
                  <a:pt x="308" y="1510"/>
                </a:lnTo>
                <a:lnTo>
                  <a:pt x="408" y="1452"/>
                </a:lnTo>
                <a:lnTo>
                  <a:pt x="503" y="1383"/>
                </a:lnTo>
                <a:lnTo>
                  <a:pt x="589" y="1309"/>
                </a:lnTo>
                <a:lnTo>
                  <a:pt x="630" y="1272"/>
                </a:lnTo>
                <a:lnTo>
                  <a:pt x="662" y="1229"/>
                </a:lnTo>
                <a:lnTo>
                  <a:pt x="693" y="1182"/>
                </a:lnTo>
                <a:lnTo>
                  <a:pt x="721" y="1134"/>
                </a:lnTo>
                <a:lnTo>
                  <a:pt x="775" y="1017"/>
                </a:lnTo>
                <a:lnTo>
                  <a:pt x="825" y="890"/>
                </a:lnTo>
                <a:lnTo>
                  <a:pt x="866" y="758"/>
                </a:lnTo>
                <a:lnTo>
                  <a:pt x="907" y="625"/>
                </a:lnTo>
                <a:lnTo>
                  <a:pt x="947" y="498"/>
                </a:lnTo>
                <a:lnTo>
                  <a:pt x="988" y="392"/>
                </a:lnTo>
                <a:lnTo>
                  <a:pt x="1011" y="344"/>
                </a:lnTo>
                <a:lnTo>
                  <a:pt x="1033" y="302"/>
                </a:lnTo>
                <a:lnTo>
                  <a:pt x="1079" y="238"/>
                </a:lnTo>
                <a:lnTo>
                  <a:pt x="1129" y="185"/>
                </a:lnTo>
                <a:lnTo>
                  <a:pt x="1174" y="148"/>
                </a:lnTo>
                <a:lnTo>
                  <a:pt x="1224" y="116"/>
                </a:lnTo>
                <a:lnTo>
                  <a:pt x="1269" y="95"/>
                </a:lnTo>
                <a:lnTo>
                  <a:pt x="1310" y="74"/>
                </a:lnTo>
                <a:lnTo>
                  <a:pt x="1351" y="58"/>
                </a:lnTo>
                <a:lnTo>
                  <a:pt x="1382" y="42"/>
                </a:lnTo>
                <a:lnTo>
                  <a:pt x="1410" y="26"/>
                </a:lnTo>
                <a:lnTo>
                  <a:pt x="1437" y="16"/>
                </a:lnTo>
                <a:lnTo>
                  <a:pt x="1473" y="5"/>
                </a:lnTo>
                <a:lnTo>
                  <a:pt x="1500" y="5"/>
                </a:lnTo>
                <a:lnTo>
                  <a:pt x="1523" y="0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73787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Developments in </a:t>
            </a:r>
            <a:br>
              <a:rPr lang="en-US" smtClean="0"/>
            </a:br>
            <a:r>
              <a:rPr lang="en-US" smtClean="0"/>
              <a:t>Leadership Theory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0738" y="2595563"/>
            <a:ext cx="4371975" cy="3881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In-groups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Members similar to leader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Given greater responsibilities, rewards, attention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Within leader’s inner circle </a:t>
            </a:r>
            <a:br>
              <a:rPr lang="en-US" sz="2400" smtClean="0"/>
            </a:br>
            <a:r>
              <a:rPr lang="en-US" sz="2400" smtClean="0"/>
              <a:t>of 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High job satisfaction and organizational commitment, low turnover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from added responsibilities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64138" y="2590800"/>
            <a:ext cx="3903662" cy="3881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Out-Groups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Managed by formal rules and policies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Less attention; fewer rewards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Outside the circle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More likely to retaliate against the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Stress from being left </a:t>
            </a:r>
            <a:br>
              <a:rPr lang="en-US" sz="2400" smtClean="0"/>
            </a:br>
            <a:r>
              <a:rPr lang="en-US" sz="2400" smtClean="0"/>
              <a:t>out of communication </a:t>
            </a:r>
            <a:br>
              <a:rPr lang="en-US" sz="2400" smtClean="0"/>
            </a:br>
            <a:r>
              <a:rPr lang="en-US" sz="2400" smtClean="0"/>
              <a:t>network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209800" y="1981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Leader-Member Exchange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824163"/>
            <a:ext cx="7958138" cy="3881437"/>
          </a:xfrm>
        </p:spPr>
        <p:txBody>
          <a:bodyPr/>
          <a:lstStyle/>
          <a:p>
            <a:pPr eaLnBrk="1" hangingPunct="1"/>
            <a:r>
              <a:rPr lang="en-US" smtClean="0"/>
              <a:t>Satisfying task</a:t>
            </a:r>
          </a:p>
          <a:p>
            <a:pPr eaLnBrk="1" hangingPunct="1"/>
            <a:r>
              <a:rPr lang="en-US" smtClean="0"/>
              <a:t>Performance feedback</a:t>
            </a:r>
          </a:p>
          <a:p>
            <a:pPr eaLnBrk="1" hangingPunct="1"/>
            <a:r>
              <a:rPr lang="en-US" smtClean="0"/>
              <a:t>Employee’s high skill level</a:t>
            </a:r>
          </a:p>
          <a:p>
            <a:pPr eaLnBrk="1" hangingPunct="1"/>
            <a:r>
              <a:rPr lang="en-US" smtClean="0"/>
              <a:t>Team cohesiveness</a:t>
            </a:r>
          </a:p>
          <a:p>
            <a:pPr eaLnBrk="1" hangingPunct="1"/>
            <a:r>
              <a:rPr lang="en-US" smtClean="0"/>
              <a:t>Organization’s formal controls</a:t>
            </a:r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73787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Developments in </a:t>
            </a:r>
            <a:br>
              <a:rPr lang="en-US" smtClean="0"/>
            </a:br>
            <a:r>
              <a:rPr lang="en-US" smtClean="0"/>
              <a:t>Leadership Theory</a:t>
            </a: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2209800" y="1981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Substitutes for Leadership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4953000" y="2798763"/>
            <a:ext cx="3522663" cy="3419475"/>
            <a:chOff x="3120" y="1763"/>
            <a:chExt cx="2219" cy="2154"/>
          </a:xfrm>
        </p:grpSpPr>
        <p:sp>
          <p:nvSpPr>
            <p:cNvPr id="49158" name="Freeform 8"/>
            <p:cNvSpPr>
              <a:spLocks/>
            </p:cNvSpPr>
            <p:nvPr/>
          </p:nvSpPr>
          <p:spPr bwMode="auto">
            <a:xfrm>
              <a:off x="3316" y="1906"/>
              <a:ext cx="1580" cy="1504"/>
            </a:xfrm>
            <a:custGeom>
              <a:avLst/>
              <a:gdLst>
                <a:gd name="T0" fmla="*/ 0 w 3160"/>
                <a:gd name="T1" fmla="*/ 520 h 3009"/>
                <a:gd name="T2" fmla="*/ 360 w 3160"/>
                <a:gd name="T3" fmla="*/ 1504 h 3009"/>
                <a:gd name="T4" fmla="*/ 1580 w 3160"/>
                <a:gd name="T5" fmla="*/ 1317 h 3009"/>
                <a:gd name="T6" fmla="*/ 1062 w 3160"/>
                <a:gd name="T7" fmla="*/ 0 h 3009"/>
                <a:gd name="T8" fmla="*/ 0 w 3160"/>
                <a:gd name="T9" fmla="*/ 520 h 3009"/>
                <a:gd name="T10" fmla="*/ 0 w 3160"/>
                <a:gd name="T11" fmla="*/ 520 h 30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0"/>
                <a:gd name="T19" fmla="*/ 0 h 3009"/>
                <a:gd name="T20" fmla="*/ 3160 w 3160"/>
                <a:gd name="T21" fmla="*/ 3009 h 30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0" h="3009">
                  <a:moveTo>
                    <a:pt x="0" y="1040"/>
                  </a:moveTo>
                  <a:lnTo>
                    <a:pt x="720" y="3009"/>
                  </a:lnTo>
                  <a:lnTo>
                    <a:pt x="3160" y="2634"/>
                  </a:lnTo>
                  <a:lnTo>
                    <a:pt x="2123" y="0"/>
                  </a:lnTo>
                  <a:lnTo>
                    <a:pt x="0" y="1040"/>
                  </a:lnTo>
                  <a:close/>
                </a:path>
              </a:pathLst>
            </a:custGeom>
            <a:solidFill>
              <a:srgbClr val="FFFA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59" name="Freeform 9"/>
            <p:cNvSpPr>
              <a:spLocks/>
            </p:cNvSpPr>
            <p:nvPr/>
          </p:nvSpPr>
          <p:spPr bwMode="auto">
            <a:xfrm>
              <a:off x="3157" y="3606"/>
              <a:ext cx="2181" cy="311"/>
            </a:xfrm>
            <a:custGeom>
              <a:avLst/>
              <a:gdLst>
                <a:gd name="T0" fmla="*/ 186 w 4362"/>
                <a:gd name="T1" fmla="*/ 124 h 622"/>
                <a:gd name="T2" fmla="*/ 582 w 4362"/>
                <a:gd name="T3" fmla="*/ 38 h 622"/>
                <a:gd name="T4" fmla="*/ 801 w 4362"/>
                <a:gd name="T5" fmla="*/ 10 h 622"/>
                <a:gd name="T6" fmla="*/ 1080 w 4362"/>
                <a:gd name="T7" fmla="*/ 0 h 622"/>
                <a:gd name="T8" fmla="*/ 1407 w 4362"/>
                <a:gd name="T9" fmla="*/ 28 h 622"/>
                <a:gd name="T10" fmla="*/ 1649 w 4362"/>
                <a:gd name="T11" fmla="*/ 74 h 622"/>
                <a:gd name="T12" fmla="*/ 1858 w 4362"/>
                <a:gd name="T13" fmla="*/ 124 h 622"/>
                <a:gd name="T14" fmla="*/ 2035 w 4362"/>
                <a:gd name="T15" fmla="*/ 152 h 622"/>
                <a:gd name="T16" fmla="*/ 2181 w 4362"/>
                <a:gd name="T17" fmla="*/ 164 h 622"/>
                <a:gd name="T18" fmla="*/ 1921 w 4362"/>
                <a:gd name="T19" fmla="*/ 246 h 622"/>
                <a:gd name="T20" fmla="*/ 1716 w 4362"/>
                <a:gd name="T21" fmla="*/ 292 h 622"/>
                <a:gd name="T22" fmla="*/ 1502 w 4362"/>
                <a:gd name="T23" fmla="*/ 311 h 622"/>
                <a:gd name="T24" fmla="*/ 1061 w 4362"/>
                <a:gd name="T25" fmla="*/ 302 h 622"/>
                <a:gd name="T26" fmla="*/ 788 w 4362"/>
                <a:gd name="T27" fmla="*/ 261 h 622"/>
                <a:gd name="T28" fmla="*/ 519 w 4362"/>
                <a:gd name="T29" fmla="*/ 197 h 622"/>
                <a:gd name="T30" fmla="*/ 318 w 4362"/>
                <a:gd name="T31" fmla="*/ 164 h 622"/>
                <a:gd name="T32" fmla="*/ 168 w 4362"/>
                <a:gd name="T33" fmla="*/ 169 h 622"/>
                <a:gd name="T34" fmla="*/ 0 w 4362"/>
                <a:gd name="T35" fmla="*/ 187 h 622"/>
                <a:gd name="T36" fmla="*/ 186 w 4362"/>
                <a:gd name="T37" fmla="*/ 124 h 622"/>
                <a:gd name="T38" fmla="*/ 186 w 4362"/>
                <a:gd name="T39" fmla="*/ 124 h 62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362"/>
                <a:gd name="T61" fmla="*/ 0 h 622"/>
                <a:gd name="T62" fmla="*/ 4362 w 4362"/>
                <a:gd name="T63" fmla="*/ 622 h 62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362" h="622">
                  <a:moveTo>
                    <a:pt x="373" y="248"/>
                  </a:moveTo>
                  <a:lnTo>
                    <a:pt x="1165" y="75"/>
                  </a:lnTo>
                  <a:lnTo>
                    <a:pt x="1602" y="19"/>
                  </a:lnTo>
                  <a:lnTo>
                    <a:pt x="2159" y="0"/>
                  </a:lnTo>
                  <a:lnTo>
                    <a:pt x="2815" y="56"/>
                  </a:lnTo>
                  <a:lnTo>
                    <a:pt x="3298" y="147"/>
                  </a:lnTo>
                  <a:lnTo>
                    <a:pt x="3716" y="248"/>
                  </a:lnTo>
                  <a:lnTo>
                    <a:pt x="4071" y="303"/>
                  </a:lnTo>
                  <a:lnTo>
                    <a:pt x="4362" y="329"/>
                  </a:lnTo>
                  <a:lnTo>
                    <a:pt x="3843" y="493"/>
                  </a:lnTo>
                  <a:lnTo>
                    <a:pt x="3433" y="584"/>
                  </a:lnTo>
                  <a:lnTo>
                    <a:pt x="3005" y="622"/>
                  </a:lnTo>
                  <a:lnTo>
                    <a:pt x="2121" y="603"/>
                  </a:lnTo>
                  <a:lnTo>
                    <a:pt x="1576" y="521"/>
                  </a:lnTo>
                  <a:lnTo>
                    <a:pt x="1038" y="394"/>
                  </a:lnTo>
                  <a:lnTo>
                    <a:pt x="637" y="329"/>
                  </a:lnTo>
                  <a:lnTo>
                    <a:pt x="337" y="339"/>
                  </a:lnTo>
                  <a:lnTo>
                    <a:pt x="0" y="375"/>
                  </a:lnTo>
                  <a:lnTo>
                    <a:pt x="373" y="24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0" name="Freeform 10"/>
            <p:cNvSpPr>
              <a:spLocks/>
            </p:cNvSpPr>
            <p:nvPr/>
          </p:nvSpPr>
          <p:spPr bwMode="auto">
            <a:xfrm>
              <a:off x="3776" y="2114"/>
              <a:ext cx="1070" cy="378"/>
            </a:xfrm>
            <a:custGeom>
              <a:avLst/>
              <a:gdLst>
                <a:gd name="T0" fmla="*/ 0 w 2141"/>
                <a:gd name="T1" fmla="*/ 26 h 757"/>
                <a:gd name="T2" fmla="*/ 74 w 2141"/>
                <a:gd name="T3" fmla="*/ 90 h 757"/>
                <a:gd name="T4" fmla="*/ 430 w 2141"/>
                <a:gd name="T5" fmla="*/ 362 h 757"/>
                <a:gd name="T6" fmla="*/ 793 w 2141"/>
                <a:gd name="T7" fmla="*/ 378 h 757"/>
                <a:gd name="T8" fmla="*/ 1006 w 2141"/>
                <a:gd name="T9" fmla="*/ 186 h 757"/>
                <a:gd name="T10" fmla="*/ 1070 w 2141"/>
                <a:gd name="T11" fmla="*/ 117 h 757"/>
                <a:gd name="T12" fmla="*/ 1054 w 2141"/>
                <a:gd name="T13" fmla="*/ 90 h 757"/>
                <a:gd name="T14" fmla="*/ 1001 w 2141"/>
                <a:gd name="T15" fmla="*/ 109 h 757"/>
                <a:gd name="T16" fmla="*/ 927 w 2141"/>
                <a:gd name="T17" fmla="*/ 186 h 757"/>
                <a:gd name="T18" fmla="*/ 761 w 2141"/>
                <a:gd name="T19" fmla="*/ 272 h 757"/>
                <a:gd name="T20" fmla="*/ 569 w 2141"/>
                <a:gd name="T21" fmla="*/ 272 h 757"/>
                <a:gd name="T22" fmla="*/ 591 w 2141"/>
                <a:gd name="T23" fmla="*/ 213 h 757"/>
                <a:gd name="T24" fmla="*/ 569 w 2141"/>
                <a:gd name="T25" fmla="*/ 139 h 757"/>
                <a:gd name="T26" fmla="*/ 618 w 2141"/>
                <a:gd name="T27" fmla="*/ 101 h 757"/>
                <a:gd name="T28" fmla="*/ 543 w 2141"/>
                <a:gd name="T29" fmla="*/ 90 h 757"/>
                <a:gd name="T30" fmla="*/ 516 w 2141"/>
                <a:gd name="T31" fmla="*/ 63 h 757"/>
                <a:gd name="T32" fmla="*/ 484 w 2141"/>
                <a:gd name="T33" fmla="*/ 90 h 757"/>
                <a:gd name="T34" fmla="*/ 484 w 2141"/>
                <a:gd name="T35" fmla="*/ 149 h 757"/>
                <a:gd name="T36" fmla="*/ 476 w 2141"/>
                <a:gd name="T37" fmla="*/ 253 h 757"/>
                <a:gd name="T38" fmla="*/ 335 w 2141"/>
                <a:gd name="T39" fmla="*/ 165 h 757"/>
                <a:gd name="T40" fmla="*/ 143 w 2141"/>
                <a:gd name="T41" fmla="*/ 63 h 757"/>
                <a:gd name="T42" fmla="*/ 90 w 2141"/>
                <a:gd name="T43" fmla="*/ 53 h 757"/>
                <a:gd name="T44" fmla="*/ 53 w 2141"/>
                <a:gd name="T45" fmla="*/ 0 h 757"/>
                <a:gd name="T46" fmla="*/ 0 w 2141"/>
                <a:gd name="T47" fmla="*/ 0 h 757"/>
                <a:gd name="T48" fmla="*/ 0 w 2141"/>
                <a:gd name="T49" fmla="*/ 26 h 757"/>
                <a:gd name="T50" fmla="*/ 0 w 2141"/>
                <a:gd name="T51" fmla="*/ 26 h 7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141"/>
                <a:gd name="T79" fmla="*/ 0 h 757"/>
                <a:gd name="T80" fmla="*/ 2141 w 2141"/>
                <a:gd name="T81" fmla="*/ 757 h 75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141" h="757">
                  <a:moveTo>
                    <a:pt x="0" y="53"/>
                  </a:moveTo>
                  <a:lnTo>
                    <a:pt x="149" y="181"/>
                  </a:lnTo>
                  <a:lnTo>
                    <a:pt x="861" y="724"/>
                  </a:lnTo>
                  <a:lnTo>
                    <a:pt x="1586" y="757"/>
                  </a:lnTo>
                  <a:lnTo>
                    <a:pt x="2013" y="373"/>
                  </a:lnTo>
                  <a:lnTo>
                    <a:pt x="2141" y="234"/>
                  </a:lnTo>
                  <a:lnTo>
                    <a:pt x="2108" y="181"/>
                  </a:lnTo>
                  <a:lnTo>
                    <a:pt x="2002" y="219"/>
                  </a:lnTo>
                  <a:lnTo>
                    <a:pt x="1854" y="373"/>
                  </a:lnTo>
                  <a:lnTo>
                    <a:pt x="1523" y="544"/>
                  </a:lnTo>
                  <a:lnTo>
                    <a:pt x="1139" y="544"/>
                  </a:lnTo>
                  <a:lnTo>
                    <a:pt x="1183" y="426"/>
                  </a:lnTo>
                  <a:lnTo>
                    <a:pt x="1139" y="278"/>
                  </a:lnTo>
                  <a:lnTo>
                    <a:pt x="1236" y="202"/>
                  </a:lnTo>
                  <a:lnTo>
                    <a:pt x="1086" y="181"/>
                  </a:lnTo>
                  <a:lnTo>
                    <a:pt x="1032" y="127"/>
                  </a:lnTo>
                  <a:lnTo>
                    <a:pt x="968" y="181"/>
                  </a:lnTo>
                  <a:lnTo>
                    <a:pt x="968" y="299"/>
                  </a:lnTo>
                  <a:lnTo>
                    <a:pt x="953" y="506"/>
                  </a:lnTo>
                  <a:lnTo>
                    <a:pt x="671" y="331"/>
                  </a:lnTo>
                  <a:lnTo>
                    <a:pt x="287" y="127"/>
                  </a:lnTo>
                  <a:lnTo>
                    <a:pt x="181" y="107"/>
                  </a:lnTo>
                  <a:lnTo>
                    <a:pt x="107" y="0"/>
                  </a:lnTo>
                  <a:lnTo>
                    <a:pt x="0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EBC5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1" name="Freeform 11"/>
            <p:cNvSpPr>
              <a:spLocks/>
            </p:cNvSpPr>
            <p:nvPr/>
          </p:nvSpPr>
          <p:spPr bwMode="auto">
            <a:xfrm>
              <a:off x="4915" y="1816"/>
              <a:ext cx="405" cy="709"/>
            </a:xfrm>
            <a:custGeom>
              <a:avLst/>
              <a:gdLst>
                <a:gd name="T0" fmla="*/ 127 w 810"/>
                <a:gd name="T1" fmla="*/ 0 h 1418"/>
                <a:gd name="T2" fmla="*/ 154 w 810"/>
                <a:gd name="T3" fmla="*/ 0 h 1418"/>
                <a:gd name="T4" fmla="*/ 250 w 810"/>
                <a:gd name="T5" fmla="*/ 272 h 1418"/>
                <a:gd name="T6" fmla="*/ 346 w 810"/>
                <a:gd name="T7" fmla="*/ 389 h 1418"/>
                <a:gd name="T8" fmla="*/ 405 w 810"/>
                <a:gd name="T9" fmla="*/ 528 h 1418"/>
                <a:gd name="T10" fmla="*/ 0 w 810"/>
                <a:gd name="T11" fmla="*/ 709 h 1418"/>
                <a:gd name="T12" fmla="*/ 127 w 810"/>
                <a:gd name="T13" fmla="*/ 0 h 1418"/>
                <a:gd name="T14" fmla="*/ 127 w 810"/>
                <a:gd name="T15" fmla="*/ 0 h 14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0"/>
                <a:gd name="T25" fmla="*/ 0 h 1418"/>
                <a:gd name="T26" fmla="*/ 810 w 810"/>
                <a:gd name="T27" fmla="*/ 1418 h 14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0" h="1418">
                  <a:moveTo>
                    <a:pt x="255" y="0"/>
                  </a:moveTo>
                  <a:lnTo>
                    <a:pt x="308" y="0"/>
                  </a:lnTo>
                  <a:lnTo>
                    <a:pt x="500" y="544"/>
                  </a:lnTo>
                  <a:lnTo>
                    <a:pt x="692" y="778"/>
                  </a:lnTo>
                  <a:lnTo>
                    <a:pt x="810" y="1055"/>
                  </a:lnTo>
                  <a:lnTo>
                    <a:pt x="0" y="141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8CBF8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2" name="Freeform 12"/>
            <p:cNvSpPr>
              <a:spLocks/>
            </p:cNvSpPr>
            <p:nvPr/>
          </p:nvSpPr>
          <p:spPr bwMode="auto">
            <a:xfrm>
              <a:off x="4947" y="1783"/>
              <a:ext cx="314" cy="646"/>
            </a:xfrm>
            <a:custGeom>
              <a:avLst/>
              <a:gdLst>
                <a:gd name="T0" fmla="*/ 11 w 629"/>
                <a:gd name="T1" fmla="*/ 32 h 1290"/>
                <a:gd name="T2" fmla="*/ 75 w 629"/>
                <a:gd name="T3" fmla="*/ 0 h 1290"/>
                <a:gd name="T4" fmla="*/ 181 w 629"/>
                <a:gd name="T5" fmla="*/ 278 h 1290"/>
                <a:gd name="T6" fmla="*/ 314 w 629"/>
                <a:gd name="T7" fmla="*/ 513 h 1290"/>
                <a:gd name="T8" fmla="*/ 85 w 629"/>
                <a:gd name="T9" fmla="*/ 646 h 1290"/>
                <a:gd name="T10" fmla="*/ 0 w 629"/>
                <a:gd name="T11" fmla="*/ 90 h 1290"/>
                <a:gd name="T12" fmla="*/ 11 w 629"/>
                <a:gd name="T13" fmla="*/ 32 h 1290"/>
                <a:gd name="T14" fmla="*/ 11 w 629"/>
                <a:gd name="T15" fmla="*/ 32 h 1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9"/>
                <a:gd name="T25" fmla="*/ 0 h 1290"/>
                <a:gd name="T26" fmla="*/ 629 w 629"/>
                <a:gd name="T27" fmla="*/ 1290 h 12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9" h="1290">
                  <a:moveTo>
                    <a:pt x="23" y="64"/>
                  </a:moveTo>
                  <a:lnTo>
                    <a:pt x="150" y="0"/>
                  </a:lnTo>
                  <a:lnTo>
                    <a:pt x="363" y="555"/>
                  </a:lnTo>
                  <a:lnTo>
                    <a:pt x="629" y="1024"/>
                  </a:lnTo>
                  <a:lnTo>
                    <a:pt x="171" y="1290"/>
                  </a:lnTo>
                  <a:lnTo>
                    <a:pt x="0" y="180"/>
                  </a:lnTo>
                  <a:lnTo>
                    <a:pt x="23" y="6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3" name="Freeform 13"/>
            <p:cNvSpPr>
              <a:spLocks/>
            </p:cNvSpPr>
            <p:nvPr/>
          </p:nvSpPr>
          <p:spPr bwMode="auto">
            <a:xfrm>
              <a:off x="4627" y="1778"/>
              <a:ext cx="607" cy="741"/>
            </a:xfrm>
            <a:custGeom>
              <a:avLst/>
              <a:gdLst>
                <a:gd name="T0" fmla="*/ 0 w 1215"/>
                <a:gd name="T1" fmla="*/ 187 h 1483"/>
                <a:gd name="T2" fmla="*/ 149 w 1215"/>
                <a:gd name="T3" fmla="*/ 432 h 1483"/>
                <a:gd name="T4" fmla="*/ 208 w 1215"/>
                <a:gd name="T5" fmla="*/ 422 h 1483"/>
                <a:gd name="T6" fmla="*/ 213 w 1215"/>
                <a:gd name="T7" fmla="*/ 453 h 1483"/>
                <a:gd name="T8" fmla="*/ 165 w 1215"/>
                <a:gd name="T9" fmla="*/ 486 h 1483"/>
                <a:gd name="T10" fmla="*/ 272 w 1215"/>
                <a:gd name="T11" fmla="*/ 741 h 1483"/>
                <a:gd name="T12" fmla="*/ 362 w 1215"/>
                <a:gd name="T13" fmla="*/ 678 h 1483"/>
                <a:gd name="T14" fmla="*/ 607 w 1215"/>
                <a:gd name="T15" fmla="*/ 486 h 1483"/>
                <a:gd name="T16" fmla="*/ 527 w 1215"/>
                <a:gd name="T17" fmla="*/ 288 h 1483"/>
                <a:gd name="T18" fmla="*/ 421 w 1215"/>
                <a:gd name="T19" fmla="*/ 272 h 1483"/>
                <a:gd name="T20" fmla="*/ 309 w 1215"/>
                <a:gd name="T21" fmla="*/ 0 h 1483"/>
                <a:gd name="T22" fmla="*/ 224 w 1215"/>
                <a:gd name="T23" fmla="*/ 38 h 1483"/>
                <a:gd name="T24" fmla="*/ 133 w 1215"/>
                <a:gd name="T25" fmla="*/ 134 h 1483"/>
                <a:gd name="T26" fmla="*/ 0 w 1215"/>
                <a:gd name="T27" fmla="*/ 187 h 1483"/>
                <a:gd name="T28" fmla="*/ 0 w 1215"/>
                <a:gd name="T29" fmla="*/ 187 h 14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15"/>
                <a:gd name="T46" fmla="*/ 0 h 1483"/>
                <a:gd name="T47" fmla="*/ 1215 w 1215"/>
                <a:gd name="T48" fmla="*/ 1483 h 14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15" h="1483">
                  <a:moveTo>
                    <a:pt x="0" y="375"/>
                  </a:moveTo>
                  <a:lnTo>
                    <a:pt x="299" y="865"/>
                  </a:lnTo>
                  <a:lnTo>
                    <a:pt x="417" y="844"/>
                  </a:lnTo>
                  <a:lnTo>
                    <a:pt x="426" y="907"/>
                  </a:lnTo>
                  <a:lnTo>
                    <a:pt x="331" y="972"/>
                  </a:lnTo>
                  <a:lnTo>
                    <a:pt x="544" y="1483"/>
                  </a:lnTo>
                  <a:lnTo>
                    <a:pt x="725" y="1356"/>
                  </a:lnTo>
                  <a:lnTo>
                    <a:pt x="1215" y="972"/>
                  </a:lnTo>
                  <a:lnTo>
                    <a:pt x="1055" y="576"/>
                  </a:lnTo>
                  <a:lnTo>
                    <a:pt x="842" y="544"/>
                  </a:lnTo>
                  <a:lnTo>
                    <a:pt x="618" y="0"/>
                  </a:lnTo>
                  <a:lnTo>
                    <a:pt x="449" y="76"/>
                  </a:lnTo>
                  <a:lnTo>
                    <a:pt x="266" y="268"/>
                  </a:lnTo>
                  <a:lnTo>
                    <a:pt x="0" y="37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4" name="Freeform 14"/>
            <p:cNvSpPr>
              <a:spLocks/>
            </p:cNvSpPr>
            <p:nvPr/>
          </p:nvSpPr>
          <p:spPr bwMode="auto">
            <a:xfrm>
              <a:off x="4191" y="2135"/>
              <a:ext cx="117" cy="106"/>
            </a:xfrm>
            <a:custGeom>
              <a:avLst/>
              <a:gdLst>
                <a:gd name="T0" fmla="*/ 63 w 234"/>
                <a:gd name="T1" fmla="*/ 106 h 213"/>
                <a:gd name="T2" fmla="*/ 0 w 234"/>
                <a:gd name="T3" fmla="*/ 53 h 213"/>
                <a:gd name="T4" fmla="*/ 37 w 234"/>
                <a:gd name="T5" fmla="*/ 38 h 213"/>
                <a:gd name="T6" fmla="*/ 43 w 234"/>
                <a:gd name="T7" fmla="*/ 0 h 213"/>
                <a:gd name="T8" fmla="*/ 117 w 234"/>
                <a:gd name="T9" fmla="*/ 59 h 213"/>
                <a:gd name="T10" fmla="*/ 80 w 234"/>
                <a:gd name="T11" fmla="*/ 69 h 213"/>
                <a:gd name="T12" fmla="*/ 63 w 234"/>
                <a:gd name="T13" fmla="*/ 106 h 213"/>
                <a:gd name="T14" fmla="*/ 63 w 234"/>
                <a:gd name="T15" fmla="*/ 106 h 2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4"/>
                <a:gd name="T25" fmla="*/ 0 h 213"/>
                <a:gd name="T26" fmla="*/ 234 w 234"/>
                <a:gd name="T27" fmla="*/ 213 h 2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4" h="213">
                  <a:moveTo>
                    <a:pt x="127" y="213"/>
                  </a:moveTo>
                  <a:lnTo>
                    <a:pt x="0" y="106"/>
                  </a:lnTo>
                  <a:lnTo>
                    <a:pt x="74" y="76"/>
                  </a:lnTo>
                  <a:lnTo>
                    <a:pt x="86" y="0"/>
                  </a:lnTo>
                  <a:lnTo>
                    <a:pt x="234" y="118"/>
                  </a:lnTo>
                  <a:lnTo>
                    <a:pt x="160" y="139"/>
                  </a:lnTo>
                  <a:lnTo>
                    <a:pt x="127" y="213"/>
                  </a:lnTo>
                  <a:close/>
                </a:path>
              </a:pathLst>
            </a:custGeom>
            <a:solidFill>
              <a:srgbClr val="FFD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5" name="Freeform 15"/>
            <p:cNvSpPr>
              <a:spLocks/>
            </p:cNvSpPr>
            <p:nvPr/>
          </p:nvSpPr>
          <p:spPr bwMode="auto">
            <a:xfrm>
              <a:off x="3887" y="1869"/>
              <a:ext cx="198" cy="143"/>
            </a:xfrm>
            <a:custGeom>
              <a:avLst/>
              <a:gdLst>
                <a:gd name="T0" fmla="*/ 0 w 395"/>
                <a:gd name="T1" fmla="*/ 79 h 287"/>
                <a:gd name="T2" fmla="*/ 107 w 395"/>
                <a:gd name="T3" fmla="*/ 21 h 287"/>
                <a:gd name="T4" fmla="*/ 198 w 395"/>
                <a:gd name="T5" fmla="*/ 0 h 287"/>
                <a:gd name="T6" fmla="*/ 70 w 395"/>
                <a:gd name="T7" fmla="*/ 143 h 287"/>
                <a:gd name="T8" fmla="*/ 0 w 395"/>
                <a:gd name="T9" fmla="*/ 79 h 287"/>
                <a:gd name="T10" fmla="*/ 0 w 395"/>
                <a:gd name="T11" fmla="*/ 79 h 2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5"/>
                <a:gd name="T19" fmla="*/ 0 h 287"/>
                <a:gd name="T20" fmla="*/ 395 w 395"/>
                <a:gd name="T21" fmla="*/ 287 h 2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5" h="287">
                  <a:moveTo>
                    <a:pt x="0" y="159"/>
                  </a:moveTo>
                  <a:lnTo>
                    <a:pt x="213" y="42"/>
                  </a:lnTo>
                  <a:lnTo>
                    <a:pt x="395" y="0"/>
                  </a:lnTo>
                  <a:lnTo>
                    <a:pt x="139" y="287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EBC5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6" name="Freeform 16"/>
            <p:cNvSpPr>
              <a:spLocks/>
            </p:cNvSpPr>
            <p:nvPr/>
          </p:nvSpPr>
          <p:spPr bwMode="auto">
            <a:xfrm>
              <a:off x="3408" y="2322"/>
              <a:ext cx="139" cy="133"/>
            </a:xfrm>
            <a:custGeom>
              <a:avLst/>
              <a:gdLst>
                <a:gd name="T0" fmla="*/ 70 w 277"/>
                <a:gd name="T1" fmla="*/ 0 h 267"/>
                <a:gd name="T2" fmla="*/ 0 w 277"/>
                <a:gd name="T3" fmla="*/ 58 h 267"/>
                <a:gd name="T4" fmla="*/ 53 w 277"/>
                <a:gd name="T5" fmla="*/ 127 h 267"/>
                <a:gd name="T6" fmla="*/ 107 w 277"/>
                <a:gd name="T7" fmla="*/ 133 h 267"/>
                <a:gd name="T8" fmla="*/ 139 w 277"/>
                <a:gd name="T9" fmla="*/ 90 h 267"/>
                <a:gd name="T10" fmla="*/ 80 w 277"/>
                <a:gd name="T11" fmla="*/ 74 h 267"/>
                <a:gd name="T12" fmla="*/ 70 w 277"/>
                <a:gd name="T13" fmla="*/ 0 h 267"/>
                <a:gd name="T14" fmla="*/ 70 w 277"/>
                <a:gd name="T15" fmla="*/ 0 h 2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7"/>
                <a:gd name="T25" fmla="*/ 0 h 267"/>
                <a:gd name="T26" fmla="*/ 277 w 277"/>
                <a:gd name="T27" fmla="*/ 267 h 2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7" h="267">
                  <a:moveTo>
                    <a:pt x="139" y="0"/>
                  </a:moveTo>
                  <a:lnTo>
                    <a:pt x="0" y="116"/>
                  </a:lnTo>
                  <a:lnTo>
                    <a:pt x="106" y="255"/>
                  </a:lnTo>
                  <a:lnTo>
                    <a:pt x="213" y="267"/>
                  </a:lnTo>
                  <a:lnTo>
                    <a:pt x="277" y="181"/>
                  </a:lnTo>
                  <a:lnTo>
                    <a:pt x="160" y="14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7" name="Freeform 17"/>
            <p:cNvSpPr>
              <a:spLocks/>
            </p:cNvSpPr>
            <p:nvPr/>
          </p:nvSpPr>
          <p:spPr bwMode="auto">
            <a:xfrm>
              <a:off x="3584" y="2167"/>
              <a:ext cx="1198" cy="1008"/>
            </a:xfrm>
            <a:custGeom>
              <a:avLst/>
              <a:gdLst>
                <a:gd name="T0" fmla="*/ 0 w 2396"/>
                <a:gd name="T1" fmla="*/ 416 h 2014"/>
                <a:gd name="T2" fmla="*/ 79 w 2396"/>
                <a:gd name="T3" fmla="*/ 555 h 2014"/>
                <a:gd name="T4" fmla="*/ 650 w 2396"/>
                <a:gd name="T5" fmla="*/ 977 h 2014"/>
                <a:gd name="T6" fmla="*/ 803 w 2396"/>
                <a:gd name="T7" fmla="*/ 1008 h 2014"/>
                <a:gd name="T8" fmla="*/ 979 w 2396"/>
                <a:gd name="T9" fmla="*/ 987 h 2014"/>
                <a:gd name="T10" fmla="*/ 932 w 2396"/>
                <a:gd name="T11" fmla="*/ 795 h 2014"/>
                <a:gd name="T12" fmla="*/ 910 w 2396"/>
                <a:gd name="T13" fmla="*/ 651 h 2014"/>
                <a:gd name="T14" fmla="*/ 926 w 2396"/>
                <a:gd name="T15" fmla="*/ 448 h 2014"/>
                <a:gd name="T16" fmla="*/ 1076 w 2396"/>
                <a:gd name="T17" fmla="*/ 309 h 2014"/>
                <a:gd name="T18" fmla="*/ 1198 w 2396"/>
                <a:gd name="T19" fmla="*/ 117 h 2014"/>
                <a:gd name="T20" fmla="*/ 1182 w 2396"/>
                <a:gd name="T21" fmla="*/ 90 h 2014"/>
                <a:gd name="T22" fmla="*/ 1076 w 2396"/>
                <a:gd name="T23" fmla="*/ 155 h 2014"/>
                <a:gd name="T24" fmla="*/ 942 w 2396"/>
                <a:gd name="T25" fmla="*/ 229 h 2014"/>
                <a:gd name="T26" fmla="*/ 764 w 2396"/>
                <a:gd name="T27" fmla="*/ 211 h 2014"/>
                <a:gd name="T28" fmla="*/ 756 w 2396"/>
                <a:gd name="T29" fmla="*/ 240 h 2014"/>
                <a:gd name="T30" fmla="*/ 687 w 2396"/>
                <a:gd name="T31" fmla="*/ 229 h 2014"/>
                <a:gd name="T32" fmla="*/ 670 w 2396"/>
                <a:gd name="T33" fmla="*/ 192 h 2014"/>
                <a:gd name="T34" fmla="*/ 431 w 2396"/>
                <a:gd name="T35" fmla="*/ 37 h 2014"/>
                <a:gd name="T36" fmla="*/ 277 w 2396"/>
                <a:gd name="T37" fmla="*/ 0 h 2014"/>
                <a:gd name="T38" fmla="*/ 249 w 2396"/>
                <a:gd name="T39" fmla="*/ 10 h 2014"/>
                <a:gd name="T40" fmla="*/ 313 w 2396"/>
                <a:gd name="T41" fmla="*/ 90 h 2014"/>
                <a:gd name="T42" fmla="*/ 378 w 2396"/>
                <a:gd name="T43" fmla="*/ 198 h 2014"/>
                <a:gd name="T44" fmla="*/ 382 w 2396"/>
                <a:gd name="T45" fmla="*/ 304 h 2014"/>
                <a:gd name="T46" fmla="*/ 288 w 2396"/>
                <a:gd name="T47" fmla="*/ 362 h 2014"/>
                <a:gd name="T48" fmla="*/ 144 w 2396"/>
                <a:gd name="T49" fmla="*/ 411 h 2014"/>
                <a:gd name="T50" fmla="*/ 0 w 2396"/>
                <a:gd name="T51" fmla="*/ 416 h 2014"/>
                <a:gd name="T52" fmla="*/ 0 w 2396"/>
                <a:gd name="T53" fmla="*/ 416 h 201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96"/>
                <a:gd name="T82" fmla="*/ 0 h 2014"/>
                <a:gd name="T83" fmla="*/ 2396 w 2396"/>
                <a:gd name="T84" fmla="*/ 2014 h 201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96" h="2014">
                  <a:moveTo>
                    <a:pt x="0" y="832"/>
                  </a:moveTo>
                  <a:lnTo>
                    <a:pt x="159" y="1108"/>
                  </a:lnTo>
                  <a:lnTo>
                    <a:pt x="1300" y="1952"/>
                  </a:lnTo>
                  <a:lnTo>
                    <a:pt x="1607" y="2014"/>
                  </a:lnTo>
                  <a:lnTo>
                    <a:pt x="1959" y="1973"/>
                  </a:lnTo>
                  <a:lnTo>
                    <a:pt x="1864" y="1589"/>
                  </a:lnTo>
                  <a:lnTo>
                    <a:pt x="1820" y="1300"/>
                  </a:lnTo>
                  <a:lnTo>
                    <a:pt x="1853" y="895"/>
                  </a:lnTo>
                  <a:lnTo>
                    <a:pt x="2151" y="617"/>
                  </a:lnTo>
                  <a:lnTo>
                    <a:pt x="2396" y="233"/>
                  </a:lnTo>
                  <a:lnTo>
                    <a:pt x="2364" y="180"/>
                  </a:lnTo>
                  <a:lnTo>
                    <a:pt x="2151" y="309"/>
                  </a:lnTo>
                  <a:lnTo>
                    <a:pt x="1885" y="458"/>
                  </a:lnTo>
                  <a:lnTo>
                    <a:pt x="1528" y="422"/>
                  </a:lnTo>
                  <a:lnTo>
                    <a:pt x="1512" y="479"/>
                  </a:lnTo>
                  <a:lnTo>
                    <a:pt x="1374" y="458"/>
                  </a:lnTo>
                  <a:lnTo>
                    <a:pt x="1341" y="384"/>
                  </a:lnTo>
                  <a:lnTo>
                    <a:pt x="862" y="74"/>
                  </a:lnTo>
                  <a:lnTo>
                    <a:pt x="553" y="0"/>
                  </a:lnTo>
                  <a:lnTo>
                    <a:pt x="499" y="20"/>
                  </a:lnTo>
                  <a:lnTo>
                    <a:pt x="627" y="180"/>
                  </a:lnTo>
                  <a:lnTo>
                    <a:pt x="756" y="395"/>
                  </a:lnTo>
                  <a:lnTo>
                    <a:pt x="765" y="608"/>
                  </a:lnTo>
                  <a:lnTo>
                    <a:pt x="575" y="724"/>
                  </a:lnTo>
                  <a:lnTo>
                    <a:pt x="287" y="821"/>
                  </a:lnTo>
                  <a:lnTo>
                    <a:pt x="0" y="832"/>
                  </a:lnTo>
                  <a:close/>
                </a:path>
              </a:pathLst>
            </a:custGeom>
            <a:solidFill>
              <a:srgbClr val="8C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8" name="Freeform 18"/>
            <p:cNvSpPr>
              <a:spLocks/>
            </p:cNvSpPr>
            <p:nvPr/>
          </p:nvSpPr>
          <p:spPr bwMode="auto">
            <a:xfrm>
              <a:off x="3455" y="1906"/>
              <a:ext cx="554" cy="512"/>
            </a:xfrm>
            <a:custGeom>
              <a:avLst/>
              <a:gdLst>
                <a:gd name="T0" fmla="*/ 5 w 1108"/>
                <a:gd name="T1" fmla="*/ 410 h 1024"/>
                <a:gd name="T2" fmla="*/ 96 w 1108"/>
                <a:gd name="T3" fmla="*/ 325 h 1024"/>
                <a:gd name="T4" fmla="*/ 267 w 1108"/>
                <a:gd name="T5" fmla="*/ 186 h 1024"/>
                <a:gd name="T6" fmla="*/ 437 w 1108"/>
                <a:gd name="T7" fmla="*/ 48 h 1024"/>
                <a:gd name="T8" fmla="*/ 484 w 1108"/>
                <a:gd name="T9" fmla="*/ 0 h 1024"/>
                <a:gd name="T10" fmla="*/ 474 w 1108"/>
                <a:gd name="T11" fmla="*/ 63 h 1024"/>
                <a:gd name="T12" fmla="*/ 554 w 1108"/>
                <a:gd name="T13" fmla="*/ 59 h 1024"/>
                <a:gd name="T14" fmla="*/ 463 w 1108"/>
                <a:gd name="T15" fmla="*/ 122 h 1024"/>
                <a:gd name="T16" fmla="*/ 362 w 1108"/>
                <a:gd name="T17" fmla="*/ 213 h 1024"/>
                <a:gd name="T18" fmla="*/ 330 w 1108"/>
                <a:gd name="T19" fmla="*/ 208 h 1024"/>
                <a:gd name="T20" fmla="*/ 314 w 1108"/>
                <a:gd name="T21" fmla="*/ 234 h 1024"/>
                <a:gd name="T22" fmla="*/ 335 w 1108"/>
                <a:gd name="T23" fmla="*/ 251 h 1024"/>
                <a:gd name="T24" fmla="*/ 251 w 1108"/>
                <a:gd name="T25" fmla="*/ 314 h 1024"/>
                <a:gd name="T26" fmla="*/ 101 w 1108"/>
                <a:gd name="T27" fmla="*/ 485 h 1024"/>
                <a:gd name="T28" fmla="*/ 42 w 1108"/>
                <a:gd name="T29" fmla="*/ 512 h 1024"/>
                <a:gd name="T30" fmla="*/ 0 w 1108"/>
                <a:gd name="T31" fmla="*/ 443 h 1024"/>
                <a:gd name="T32" fmla="*/ 5 w 1108"/>
                <a:gd name="T33" fmla="*/ 410 h 1024"/>
                <a:gd name="T34" fmla="*/ 5 w 1108"/>
                <a:gd name="T35" fmla="*/ 410 h 10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8"/>
                <a:gd name="T55" fmla="*/ 0 h 1024"/>
                <a:gd name="T56" fmla="*/ 1108 w 1108"/>
                <a:gd name="T57" fmla="*/ 1024 h 10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8" h="1024">
                  <a:moveTo>
                    <a:pt x="11" y="821"/>
                  </a:moveTo>
                  <a:lnTo>
                    <a:pt x="192" y="650"/>
                  </a:lnTo>
                  <a:lnTo>
                    <a:pt x="534" y="372"/>
                  </a:lnTo>
                  <a:lnTo>
                    <a:pt x="874" y="97"/>
                  </a:lnTo>
                  <a:lnTo>
                    <a:pt x="969" y="0"/>
                  </a:lnTo>
                  <a:lnTo>
                    <a:pt x="948" y="127"/>
                  </a:lnTo>
                  <a:lnTo>
                    <a:pt x="1108" y="118"/>
                  </a:lnTo>
                  <a:lnTo>
                    <a:pt x="927" y="245"/>
                  </a:lnTo>
                  <a:lnTo>
                    <a:pt x="724" y="426"/>
                  </a:lnTo>
                  <a:lnTo>
                    <a:pt x="661" y="416"/>
                  </a:lnTo>
                  <a:lnTo>
                    <a:pt x="629" y="469"/>
                  </a:lnTo>
                  <a:lnTo>
                    <a:pt x="671" y="502"/>
                  </a:lnTo>
                  <a:lnTo>
                    <a:pt x="502" y="629"/>
                  </a:lnTo>
                  <a:lnTo>
                    <a:pt x="203" y="971"/>
                  </a:lnTo>
                  <a:lnTo>
                    <a:pt x="85" y="1024"/>
                  </a:lnTo>
                  <a:lnTo>
                    <a:pt x="0" y="886"/>
                  </a:lnTo>
                  <a:lnTo>
                    <a:pt x="11" y="821"/>
                  </a:lnTo>
                  <a:close/>
                </a:path>
              </a:pathLst>
            </a:custGeom>
            <a:solidFill>
              <a:srgbClr val="FFD9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69" name="Freeform 19"/>
            <p:cNvSpPr>
              <a:spLocks/>
            </p:cNvSpPr>
            <p:nvPr/>
          </p:nvSpPr>
          <p:spPr bwMode="auto">
            <a:xfrm>
              <a:off x="3876" y="2383"/>
              <a:ext cx="581" cy="589"/>
            </a:xfrm>
            <a:custGeom>
              <a:avLst/>
              <a:gdLst>
                <a:gd name="T0" fmla="*/ 381 w 1161"/>
                <a:gd name="T1" fmla="*/ 0 h 1179"/>
                <a:gd name="T2" fmla="*/ 399 w 1161"/>
                <a:gd name="T3" fmla="*/ 16 h 1179"/>
                <a:gd name="T4" fmla="*/ 432 w 1161"/>
                <a:gd name="T5" fmla="*/ 8 h 1179"/>
                <a:gd name="T6" fmla="*/ 491 w 1161"/>
                <a:gd name="T7" fmla="*/ 35 h 1179"/>
                <a:gd name="T8" fmla="*/ 560 w 1161"/>
                <a:gd name="T9" fmla="*/ 258 h 1179"/>
                <a:gd name="T10" fmla="*/ 581 w 1161"/>
                <a:gd name="T11" fmla="*/ 450 h 1179"/>
                <a:gd name="T12" fmla="*/ 506 w 1161"/>
                <a:gd name="T13" fmla="*/ 589 h 1179"/>
                <a:gd name="T14" fmla="*/ 0 w 1161"/>
                <a:gd name="T15" fmla="*/ 221 h 1179"/>
                <a:gd name="T16" fmla="*/ 166 w 1161"/>
                <a:gd name="T17" fmla="*/ 104 h 1179"/>
                <a:gd name="T18" fmla="*/ 262 w 1161"/>
                <a:gd name="T19" fmla="*/ 40 h 1179"/>
                <a:gd name="T20" fmla="*/ 381 w 1161"/>
                <a:gd name="T21" fmla="*/ 0 h 1179"/>
                <a:gd name="T22" fmla="*/ 381 w 1161"/>
                <a:gd name="T23" fmla="*/ 0 h 11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61"/>
                <a:gd name="T37" fmla="*/ 0 h 1179"/>
                <a:gd name="T38" fmla="*/ 1161 w 1161"/>
                <a:gd name="T39" fmla="*/ 1179 h 117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61" h="1179">
                  <a:moveTo>
                    <a:pt x="762" y="0"/>
                  </a:moveTo>
                  <a:lnTo>
                    <a:pt x="798" y="32"/>
                  </a:lnTo>
                  <a:lnTo>
                    <a:pt x="863" y="17"/>
                  </a:lnTo>
                  <a:lnTo>
                    <a:pt x="981" y="70"/>
                  </a:lnTo>
                  <a:lnTo>
                    <a:pt x="1119" y="517"/>
                  </a:lnTo>
                  <a:lnTo>
                    <a:pt x="1161" y="901"/>
                  </a:lnTo>
                  <a:lnTo>
                    <a:pt x="1011" y="1179"/>
                  </a:lnTo>
                  <a:lnTo>
                    <a:pt x="0" y="443"/>
                  </a:lnTo>
                  <a:lnTo>
                    <a:pt x="331" y="209"/>
                  </a:lnTo>
                  <a:lnTo>
                    <a:pt x="523" y="80"/>
                  </a:lnTo>
                  <a:lnTo>
                    <a:pt x="762" y="0"/>
                  </a:lnTo>
                  <a:close/>
                </a:path>
              </a:pathLst>
            </a:custGeom>
            <a:solidFill>
              <a:srgbClr val="D3ED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0" name="Freeform 20"/>
            <p:cNvSpPr>
              <a:spLocks/>
            </p:cNvSpPr>
            <p:nvPr/>
          </p:nvSpPr>
          <p:spPr bwMode="auto">
            <a:xfrm>
              <a:off x="3711" y="2370"/>
              <a:ext cx="528" cy="181"/>
            </a:xfrm>
            <a:custGeom>
              <a:avLst/>
              <a:gdLst>
                <a:gd name="T0" fmla="*/ 0 w 1055"/>
                <a:gd name="T1" fmla="*/ 53 h 363"/>
                <a:gd name="T2" fmla="*/ 118 w 1055"/>
                <a:gd name="T3" fmla="*/ 0 h 363"/>
                <a:gd name="T4" fmla="*/ 251 w 1055"/>
                <a:gd name="T5" fmla="*/ 75 h 363"/>
                <a:gd name="T6" fmla="*/ 347 w 1055"/>
                <a:gd name="T7" fmla="*/ 123 h 363"/>
                <a:gd name="T8" fmla="*/ 411 w 1055"/>
                <a:gd name="T9" fmla="*/ 133 h 363"/>
                <a:gd name="T10" fmla="*/ 528 w 1055"/>
                <a:gd name="T11" fmla="*/ 118 h 363"/>
                <a:gd name="T12" fmla="*/ 437 w 1055"/>
                <a:gd name="T13" fmla="*/ 176 h 363"/>
                <a:gd name="T14" fmla="*/ 347 w 1055"/>
                <a:gd name="T15" fmla="*/ 181 h 363"/>
                <a:gd name="T16" fmla="*/ 198 w 1055"/>
                <a:gd name="T17" fmla="*/ 123 h 363"/>
                <a:gd name="T18" fmla="*/ 75 w 1055"/>
                <a:gd name="T19" fmla="*/ 80 h 363"/>
                <a:gd name="T20" fmla="*/ 0 w 1055"/>
                <a:gd name="T21" fmla="*/ 53 h 363"/>
                <a:gd name="T22" fmla="*/ 0 w 1055"/>
                <a:gd name="T23" fmla="*/ 53 h 36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55"/>
                <a:gd name="T37" fmla="*/ 0 h 363"/>
                <a:gd name="T38" fmla="*/ 1055 w 1055"/>
                <a:gd name="T39" fmla="*/ 363 h 3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55" h="363">
                  <a:moveTo>
                    <a:pt x="0" y="107"/>
                  </a:moveTo>
                  <a:lnTo>
                    <a:pt x="236" y="0"/>
                  </a:lnTo>
                  <a:lnTo>
                    <a:pt x="502" y="151"/>
                  </a:lnTo>
                  <a:lnTo>
                    <a:pt x="694" y="246"/>
                  </a:lnTo>
                  <a:lnTo>
                    <a:pt x="821" y="267"/>
                  </a:lnTo>
                  <a:lnTo>
                    <a:pt x="1055" y="236"/>
                  </a:lnTo>
                  <a:lnTo>
                    <a:pt x="874" y="352"/>
                  </a:lnTo>
                  <a:lnTo>
                    <a:pt x="694" y="363"/>
                  </a:lnTo>
                  <a:lnTo>
                    <a:pt x="396" y="246"/>
                  </a:lnTo>
                  <a:lnTo>
                    <a:pt x="150" y="16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E5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1" name="Freeform 21"/>
            <p:cNvSpPr>
              <a:spLocks/>
            </p:cNvSpPr>
            <p:nvPr/>
          </p:nvSpPr>
          <p:spPr bwMode="auto">
            <a:xfrm>
              <a:off x="3136" y="2567"/>
              <a:ext cx="1262" cy="1163"/>
            </a:xfrm>
            <a:custGeom>
              <a:avLst/>
              <a:gdLst>
                <a:gd name="T0" fmla="*/ 0 w 2524"/>
                <a:gd name="T1" fmla="*/ 250 h 2325"/>
                <a:gd name="T2" fmla="*/ 139 w 2524"/>
                <a:gd name="T3" fmla="*/ 192 h 2325"/>
                <a:gd name="T4" fmla="*/ 223 w 2524"/>
                <a:gd name="T5" fmla="*/ 170 h 2325"/>
                <a:gd name="T6" fmla="*/ 288 w 2524"/>
                <a:gd name="T7" fmla="*/ 154 h 2325"/>
                <a:gd name="T8" fmla="*/ 565 w 2524"/>
                <a:gd name="T9" fmla="*/ 160 h 2325"/>
                <a:gd name="T10" fmla="*/ 789 w 2524"/>
                <a:gd name="T11" fmla="*/ 0 h 2325"/>
                <a:gd name="T12" fmla="*/ 964 w 2524"/>
                <a:gd name="T13" fmla="*/ 43 h 2325"/>
                <a:gd name="T14" fmla="*/ 1070 w 2524"/>
                <a:gd name="T15" fmla="*/ 117 h 2325"/>
                <a:gd name="T16" fmla="*/ 1177 w 2524"/>
                <a:gd name="T17" fmla="*/ 224 h 2325"/>
                <a:gd name="T18" fmla="*/ 1262 w 2524"/>
                <a:gd name="T19" fmla="*/ 358 h 2325"/>
                <a:gd name="T20" fmla="*/ 1172 w 2524"/>
                <a:gd name="T21" fmla="*/ 480 h 2325"/>
                <a:gd name="T22" fmla="*/ 1076 w 2524"/>
                <a:gd name="T23" fmla="*/ 576 h 2325"/>
                <a:gd name="T24" fmla="*/ 959 w 2524"/>
                <a:gd name="T25" fmla="*/ 640 h 2325"/>
                <a:gd name="T26" fmla="*/ 852 w 2524"/>
                <a:gd name="T27" fmla="*/ 773 h 2325"/>
                <a:gd name="T28" fmla="*/ 783 w 2524"/>
                <a:gd name="T29" fmla="*/ 954 h 2325"/>
                <a:gd name="T30" fmla="*/ 773 w 2524"/>
                <a:gd name="T31" fmla="*/ 1034 h 2325"/>
                <a:gd name="T32" fmla="*/ 746 w 2524"/>
                <a:gd name="T33" fmla="*/ 1050 h 2325"/>
                <a:gd name="T34" fmla="*/ 730 w 2524"/>
                <a:gd name="T35" fmla="*/ 1163 h 2325"/>
                <a:gd name="T36" fmla="*/ 660 w 2524"/>
                <a:gd name="T37" fmla="*/ 1024 h 2325"/>
                <a:gd name="T38" fmla="*/ 608 w 2524"/>
                <a:gd name="T39" fmla="*/ 991 h 2325"/>
                <a:gd name="T40" fmla="*/ 666 w 2524"/>
                <a:gd name="T41" fmla="*/ 672 h 2325"/>
                <a:gd name="T42" fmla="*/ 660 w 2524"/>
                <a:gd name="T43" fmla="*/ 501 h 2325"/>
                <a:gd name="T44" fmla="*/ 468 w 2524"/>
                <a:gd name="T45" fmla="*/ 395 h 2325"/>
                <a:gd name="T46" fmla="*/ 245 w 2524"/>
                <a:gd name="T47" fmla="*/ 362 h 2325"/>
                <a:gd name="T48" fmla="*/ 150 w 2524"/>
                <a:gd name="T49" fmla="*/ 319 h 2325"/>
                <a:gd name="T50" fmla="*/ 90 w 2524"/>
                <a:gd name="T51" fmla="*/ 262 h 2325"/>
                <a:gd name="T52" fmla="*/ 0 w 2524"/>
                <a:gd name="T53" fmla="*/ 250 h 2325"/>
                <a:gd name="T54" fmla="*/ 0 w 2524"/>
                <a:gd name="T55" fmla="*/ 250 h 232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524"/>
                <a:gd name="T85" fmla="*/ 0 h 2325"/>
                <a:gd name="T86" fmla="*/ 2524 w 2524"/>
                <a:gd name="T87" fmla="*/ 2325 h 232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524" h="2325">
                  <a:moveTo>
                    <a:pt x="0" y="500"/>
                  </a:moveTo>
                  <a:lnTo>
                    <a:pt x="278" y="384"/>
                  </a:lnTo>
                  <a:lnTo>
                    <a:pt x="447" y="340"/>
                  </a:lnTo>
                  <a:lnTo>
                    <a:pt x="576" y="308"/>
                  </a:lnTo>
                  <a:lnTo>
                    <a:pt x="1129" y="319"/>
                  </a:lnTo>
                  <a:lnTo>
                    <a:pt x="1578" y="0"/>
                  </a:lnTo>
                  <a:lnTo>
                    <a:pt x="1928" y="85"/>
                  </a:lnTo>
                  <a:lnTo>
                    <a:pt x="2140" y="234"/>
                  </a:lnTo>
                  <a:lnTo>
                    <a:pt x="2353" y="447"/>
                  </a:lnTo>
                  <a:lnTo>
                    <a:pt x="2524" y="715"/>
                  </a:lnTo>
                  <a:lnTo>
                    <a:pt x="2344" y="960"/>
                  </a:lnTo>
                  <a:lnTo>
                    <a:pt x="2152" y="1152"/>
                  </a:lnTo>
                  <a:lnTo>
                    <a:pt x="1918" y="1279"/>
                  </a:lnTo>
                  <a:lnTo>
                    <a:pt x="1705" y="1545"/>
                  </a:lnTo>
                  <a:lnTo>
                    <a:pt x="1566" y="1908"/>
                  </a:lnTo>
                  <a:lnTo>
                    <a:pt x="1546" y="2068"/>
                  </a:lnTo>
                  <a:lnTo>
                    <a:pt x="1492" y="2100"/>
                  </a:lnTo>
                  <a:lnTo>
                    <a:pt x="1460" y="2325"/>
                  </a:lnTo>
                  <a:lnTo>
                    <a:pt x="1321" y="2047"/>
                  </a:lnTo>
                  <a:lnTo>
                    <a:pt x="1215" y="1982"/>
                  </a:lnTo>
                  <a:lnTo>
                    <a:pt x="1333" y="1344"/>
                  </a:lnTo>
                  <a:lnTo>
                    <a:pt x="1321" y="1002"/>
                  </a:lnTo>
                  <a:lnTo>
                    <a:pt x="937" y="789"/>
                  </a:lnTo>
                  <a:lnTo>
                    <a:pt x="491" y="724"/>
                  </a:lnTo>
                  <a:lnTo>
                    <a:pt x="299" y="638"/>
                  </a:lnTo>
                  <a:lnTo>
                    <a:pt x="181" y="523"/>
                  </a:lnTo>
                  <a:lnTo>
                    <a:pt x="0" y="500"/>
                  </a:lnTo>
                  <a:close/>
                </a:path>
              </a:pathLst>
            </a:custGeom>
            <a:solidFill>
              <a:srgbClr val="8C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2" name="Freeform 22"/>
            <p:cNvSpPr>
              <a:spLocks/>
            </p:cNvSpPr>
            <p:nvPr/>
          </p:nvSpPr>
          <p:spPr bwMode="auto">
            <a:xfrm>
              <a:off x="3493" y="1916"/>
              <a:ext cx="446" cy="471"/>
            </a:xfrm>
            <a:custGeom>
              <a:avLst/>
              <a:gdLst>
                <a:gd name="T0" fmla="*/ 432 w 891"/>
                <a:gd name="T1" fmla="*/ 0 h 941"/>
                <a:gd name="T2" fmla="*/ 384 w 891"/>
                <a:gd name="T3" fmla="*/ 30 h 941"/>
                <a:gd name="T4" fmla="*/ 320 w 891"/>
                <a:gd name="T5" fmla="*/ 74 h 941"/>
                <a:gd name="T6" fmla="*/ 251 w 891"/>
                <a:gd name="T7" fmla="*/ 127 h 941"/>
                <a:gd name="T8" fmla="*/ 171 w 891"/>
                <a:gd name="T9" fmla="*/ 194 h 941"/>
                <a:gd name="T10" fmla="*/ 90 w 891"/>
                <a:gd name="T11" fmla="*/ 271 h 941"/>
                <a:gd name="T12" fmla="*/ 33 w 891"/>
                <a:gd name="T13" fmla="*/ 332 h 941"/>
                <a:gd name="T14" fmla="*/ 9 w 891"/>
                <a:gd name="T15" fmla="*/ 354 h 941"/>
                <a:gd name="T16" fmla="*/ 0 w 891"/>
                <a:gd name="T17" fmla="*/ 384 h 941"/>
                <a:gd name="T18" fmla="*/ 2 w 891"/>
                <a:gd name="T19" fmla="*/ 416 h 941"/>
                <a:gd name="T20" fmla="*/ 14 w 891"/>
                <a:gd name="T21" fmla="*/ 449 h 941"/>
                <a:gd name="T22" fmla="*/ 26 w 891"/>
                <a:gd name="T23" fmla="*/ 471 h 941"/>
                <a:gd name="T24" fmla="*/ 49 w 891"/>
                <a:gd name="T25" fmla="*/ 468 h 941"/>
                <a:gd name="T26" fmla="*/ 30 w 891"/>
                <a:gd name="T27" fmla="*/ 450 h 941"/>
                <a:gd name="T28" fmla="*/ 18 w 891"/>
                <a:gd name="T29" fmla="*/ 421 h 941"/>
                <a:gd name="T30" fmla="*/ 18 w 891"/>
                <a:gd name="T31" fmla="*/ 389 h 941"/>
                <a:gd name="T32" fmla="*/ 37 w 891"/>
                <a:gd name="T33" fmla="*/ 365 h 941"/>
                <a:gd name="T34" fmla="*/ 75 w 891"/>
                <a:gd name="T35" fmla="*/ 323 h 941"/>
                <a:gd name="T36" fmla="*/ 124 w 891"/>
                <a:gd name="T37" fmla="*/ 278 h 941"/>
                <a:gd name="T38" fmla="*/ 178 w 891"/>
                <a:gd name="T39" fmla="*/ 227 h 941"/>
                <a:gd name="T40" fmla="*/ 244 w 891"/>
                <a:gd name="T41" fmla="*/ 170 h 941"/>
                <a:gd name="T42" fmla="*/ 301 w 891"/>
                <a:gd name="T43" fmla="*/ 124 h 941"/>
                <a:gd name="T44" fmla="*/ 361 w 891"/>
                <a:gd name="T45" fmla="*/ 77 h 941"/>
                <a:gd name="T46" fmla="*/ 419 w 891"/>
                <a:gd name="T47" fmla="*/ 31 h 941"/>
                <a:gd name="T48" fmla="*/ 446 w 891"/>
                <a:gd name="T49" fmla="*/ 7 h 941"/>
                <a:gd name="T50" fmla="*/ 432 w 891"/>
                <a:gd name="T51" fmla="*/ 0 h 941"/>
                <a:gd name="T52" fmla="*/ 432 w 891"/>
                <a:gd name="T53" fmla="*/ 0 h 94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91"/>
                <a:gd name="T82" fmla="*/ 0 h 941"/>
                <a:gd name="T83" fmla="*/ 891 w 891"/>
                <a:gd name="T84" fmla="*/ 941 h 94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91" h="941">
                  <a:moveTo>
                    <a:pt x="863" y="0"/>
                  </a:moveTo>
                  <a:lnTo>
                    <a:pt x="768" y="59"/>
                  </a:lnTo>
                  <a:lnTo>
                    <a:pt x="639" y="148"/>
                  </a:lnTo>
                  <a:lnTo>
                    <a:pt x="502" y="253"/>
                  </a:lnTo>
                  <a:lnTo>
                    <a:pt x="342" y="388"/>
                  </a:lnTo>
                  <a:lnTo>
                    <a:pt x="179" y="541"/>
                  </a:lnTo>
                  <a:lnTo>
                    <a:pt x="65" y="663"/>
                  </a:lnTo>
                  <a:lnTo>
                    <a:pt x="17" y="707"/>
                  </a:lnTo>
                  <a:lnTo>
                    <a:pt x="0" y="768"/>
                  </a:lnTo>
                  <a:lnTo>
                    <a:pt x="4" y="832"/>
                  </a:lnTo>
                  <a:lnTo>
                    <a:pt x="27" y="897"/>
                  </a:lnTo>
                  <a:lnTo>
                    <a:pt x="51" y="941"/>
                  </a:lnTo>
                  <a:lnTo>
                    <a:pt x="97" y="935"/>
                  </a:lnTo>
                  <a:lnTo>
                    <a:pt x="59" y="899"/>
                  </a:lnTo>
                  <a:lnTo>
                    <a:pt x="36" y="842"/>
                  </a:lnTo>
                  <a:lnTo>
                    <a:pt x="36" y="777"/>
                  </a:lnTo>
                  <a:lnTo>
                    <a:pt x="74" y="730"/>
                  </a:lnTo>
                  <a:lnTo>
                    <a:pt x="150" y="646"/>
                  </a:lnTo>
                  <a:lnTo>
                    <a:pt x="247" y="555"/>
                  </a:lnTo>
                  <a:lnTo>
                    <a:pt x="355" y="454"/>
                  </a:lnTo>
                  <a:lnTo>
                    <a:pt x="488" y="340"/>
                  </a:lnTo>
                  <a:lnTo>
                    <a:pt x="601" y="247"/>
                  </a:lnTo>
                  <a:lnTo>
                    <a:pt x="722" y="154"/>
                  </a:lnTo>
                  <a:lnTo>
                    <a:pt x="838" y="61"/>
                  </a:lnTo>
                  <a:lnTo>
                    <a:pt x="891" y="13"/>
                  </a:lnTo>
                  <a:lnTo>
                    <a:pt x="8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3" name="Freeform 23"/>
            <p:cNvSpPr>
              <a:spLocks/>
            </p:cNvSpPr>
            <p:nvPr/>
          </p:nvSpPr>
          <p:spPr bwMode="auto">
            <a:xfrm>
              <a:off x="3542" y="1958"/>
              <a:ext cx="402" cy="368"/>
            </a:xfrm>
            <a:custGeom>
              <a:avLst/>
              <a:gdLst>
                <a:gd name="T0" fmla="*/ 0 w 804"/>
                <a:gd name="T1" fmla="*/ 356 h 736"/>
                <a:gd name="T2" fmla="*/ 50 w 804"/>
                <a:gd name="T3" fmla="*/ 309 h 736"/>
                <a:gd name="T4" fmla="*/ 122 w 804"/>
                <a:gd name="T5" fmla="*/ 240 h 736"/>
                <a:gd name="T6" fmla="*/ 195 w 804"/>
                <a:gd name="T7" fmla="*/ 170 h 736"/>
                <a:gd name="T8" fmla="*/ 275 w 804"/>
                <a:gd name="T9" fmla="*/ 101 h 736"/>
                <a:gd name="T10" fmla="*/ 348 w 804"/>
                <a:gd name="T11" fmla="*/ 38 h 736"/>
                <a:gd name="T12" fmla="*/ 390 w 804"/>
                <a:gd name="T13" fmla="*/ 0 h 736"/>
                <a:gd name="T14" fmla="*/ 402 w 804"/>
                <a:gd name="T15" fmla="*/ 8 h 736"/>
                <a:gd name="T16" fmla="*/ 369 w 804"/>
                <a:gd name="T17" fmla="*/ 38 h 736"/>
                <a:gd name="T18" fmla="*/ 306 w 804"/>
                <a:gd name="T19" fmla="*/ 96 h 736"/>
                <a:gd name="T20" fmla="*/ 241 w 804"/>
                <a:gd name="T21" fmla="*/ 144 h 736"/>
                <a:gd name="T22" fmla="*/ 165 w 804"/>
                <a:gd name="T23" fmla="*/ 213 h 736"/>
                <a:gd name="T24" fmla="*/ 97 w 804"/>
                <a:gd name="T25" fmla="*/ 279 h 736"/>
                <a:gd name="T26" fmla="*/ 24 w 804"/>
                <a:gd name="T27" fmla="*/ 349 h 736"/>
                <a:gd name="T28" fmla="*/ 3 w 804"/>
                <a:gd name="T29" fmla="*/ 368 h 736"/>
                <a:gd name="T30" fmla="*/ 0 w 804"/>
                <a:gd name="T31" fmla="*/ 356 h 736"/>
                <a:gd name="T32" fmla="*/ 0 w 804"/>
                <a:gd name="T33" fmla="*/ 356 h 7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4"/>
                <a:gd name="T52" fmla="*/ 0 h 736"/>
                <a:gd name="T53" fmla="*/ 804 w 804"/>
                <a:gd name="T54" fmla="*/ 736 h 7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4" h="736">
                  <a:moveTo>
                    <a:pt x="0" y="711"/>
                  </a:moveTo>
                  <a:lnTo>
                    <a:pt x="101" y="618"/>
                  </a:lnTo>
                  <a:lnTo>
                    <a:pt x="245" y="481"/>
                  </a:lnTo>
                  <a:lnTo>
                    <a:pt x="390" y="339"/>
                  </a:lnTo>
                  <a:lnTo>
                    <a:pt x="549" y="202"/>
                  </a:lnTo>
                  <a:lnTo>
                    <a:pt x="696" y="75"/>
                  </a:lnTo>
                  <a:lnTo>
                    <a:pt x="779" y="0"/>
                  </a:lnTo>
                  <a:lnTo>
                    <a:pt x="804" y="16"/>
                  </a:lnTo>
                  <a:lnTo>
                    <a:pt x="737" y="76"/>
                  </a:lnTo>
                  <a:lnTo>
                    <a:pt x="612" y="192"/>
                  </a:lnTo>
                  <a:lnTo>
                    <a:pt x="483" y="287"/>
                  </a:lnTo>
                  <a:lnTo>
                    <a:pt x="329" y="426"/>
                  </a:lnTo>
                  <a:lnTo>
                    <a:pt x="194" y="557"/>
                  </a:lnTo>
                  <a:lnTo>
                    <a:pt x="47" y="698"/>
                  </a:lnTo>
                  <a:lnTo>
                    <a:pt x="6" y="736"/>
                  </a:lnTo>
                  <a:lnTo>
                    <a:pt x="0" y="7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4" name="Freeform 24"/>
            <p:cNvSpPr>
              <a:spLocks/>
            </p:cNvSpPr>
            <p:nvPr/>
          </p:nvSpPr>
          <p:spPr bwMode="auto">
            <a:xfrm>
              <a:off x="3815" y="1977"/>
              <a:ext cx="177" cy="154"/>
            </a:xfrm>
            <a:custGeom>
              <a:avLst/>
              <a:gdLst>
                <a:gd name="T0" fmla="*/ 0 w 356"/>
                <a:gd name="T1" fmla="*/ 141 h 308"/>
                <a:gd name="T2" fmla="*/ 82 w 356"/>
                <a:gd name="T3" fmla="*/ 71 h 308"/>
                <a:gd name="T4" fmla="*/ 158 w 356"/>
                <a:gd name="T5" fmla="*/ 7 h 308"/>
                <a:gd name="T6" fmla="*/ 177 w 356"/>
                <a:gd name="T7" fmla="*/ 0 h 308"/>
                <a:gd name="T8" fmla="*/ 170 w 356"/>
                <a:gd name="T9" fmla="*/ 19 h 308"/>
                <a:gd name="T10" fmla="*/ 119 w 356"/>
                <a:gd name="T11" fmla="*/ 63 h 308"/>
                <a:gd name="T12" fmla="*/ 49 w 356"/>
                <a:gd name="T13" fmla="*/ 119 h 308"/>
                <a:gd name="T14" fmla="*/ 13 w 356"/>
                <a:gd name="T15" fmla="*/ 154 h 308"/>
                <a:gd name="T16" fmla="*/ 0 w 356"/>
                <a:gd name="T17" fmla="*/ 141 h 308"/>
                <a:gd name="T18" fmla="*/ 0 w 356"/>
                <a:gd name="T19" fmla="*/ 141 h 3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6"/>
                <a:gd name="T31" fmla="*/ 0 h 308"/>
                <a:gd name="T32" fmla="*/ 356 w 356"/>
                <a:gd name="T33" fmla="*/ 308 h 3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6" h="308">
                  <a:moveTo>
                    <a:pt x="0" y="282"/>
                  </a:moveTo>
                  <a:lnTo>
                    <a:pt x="164" y="141"/>
                  </a:lnTo>
                  <a:lnTo>
                    <a:pt x="318" y="14"/>
                  </a:lnTo>
                  <a:lnTo>
                    <a:pt x="356" y="0"/>
                  </a:lnTo>
                  <a:lnTo>
                    <a:pt x="342" y="37"/>
                  </a:lnTo>
                  <a:lnTo>
                    <a:pt x="240" y="126"/>
                  </a:lnTo>
                  <a:lnTo>
                    <a:pt x="99" y="238"/>
                  </a:lnTo>
                  <a:lnTo>
                    <a:pt x="27" y="308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5" name="Freeform 25"/>
            <p:cNvSpPr>
              <a:spLocks/>
            </p:cNvSpPr>
            <p:nvPr/>
          </p:nvSpPr>
          <p:spPr bwMode="auto">
            <a:xfrm>
              <a:off x="3938" y="1864"/>
              <a:ext cx="166" cy="110"/>
            </a:xfrm>
            <a:custGeom>
              <a:avLst/>
              <a:gdLst>
                <a:gd name="T0" fmla="*/ 0 w 331"/>
                <a:gd name="T1" fmla="*/ 36 h 221"/>
                <a:gd name="T2" fmla="*/ 83 w 331"/>
                <a:gd name="T3" fmla="*/ 12 h 221"/>
                <a:gd name="T4" fmla="*/ 141 w 331"/>
                <a:gd name="T5" fmla="*/ 0 h 221"/>
                <a:gd name="T6" fmla="*/ 165 w 331"/>
                <a:gd name="T7" fmla="*/ 0 h 221"/>
                <a:gd name="T8" fmla="*/ 166 w 331"/>
                <a:gd name="T9" fmla="*/ 12 h 221"/>
                <a:gd name="T10" fmla="*/ 152 w 331"/>
                <a:gd name="T11" fmla="*/ 31 h 221"/>
                <a:gd name="T12" fmla="*/ 112 w 331"/>
                <a:gd name="T13" fmla="*/ 70 h 221"/>
                <a:gd name="T14" fmla="*/ 67 w 331"/>
                <a:gd name="T15" fmla="*/ 110 h 221"/>
                <a:gd name="T16" fmla="*/ 60 w 331"/>
                <a:gd name="T17" fmla="*/ 97 h 221"/>
                <a:gd name="T18" fmla="*/ 90 w 331"/>
                <a:gd name="T19" fmla="*/ 66 h 221"/>
                <a:gd name="T20" fmla="*/ 101 w 331"/>
                <a:gd name="T21" fmla="*/ 54 h 221"/>
                <a:gd name="T22" fmla="*/ 91 w 331"/>
                <a:gd name="T23" fmla="*/ 26 h 221"/>
                <a:gd name="T24" fmla="*/ 48 w 331"/>
                <a:gd name="T25" fmla="*/ 43 h 221"/>
                <a:gd name="T26" fmla="*/ 27 w 331"/>
                <a:gd name="T27" fmla="*/ 52 h 221"/>
                <a:gd name="T28" fmla="*/ 15 w 331"/>
                <a:gd name="T29" fmla="*/ 62 h 221"/>
                <a:gd name="T30" fmla="*/ 3 w 331"/>
                <a:gd name="T31" fmla="*/ 54 h 221"/>
                <a:gd name="T32" fmla="*/ 0 w 331"/>
                <a:gd name="T33" fmla="*/ 36 h 221"/>
                <a:gd name="T34" fmla="*/ 0 w 331"/>
                <a:gd name="T35" fmla="*/ 36 h 2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31"/>
                <a:gd name="T55" fmla="*/ 0 h 221"/>
                <a:gd name="T56" fmla="*/ 331 w 331"/>
                <a:gd name="T57" fmla="*/ 221 h 2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31" h="221">
                  <a:moveTo>
                    <a:pt x="0" y="72"/>
                  </a:moveTo>
                  <a:lnTo>
                    <a:pt x="166" y="25"/>
                  </a:lnTo>
                  <a:lnTo>
                    <a:pt x="282" y="0"/>
                  </a:lnTo>
                  <a:lnTo>
                    <a:pt x="329" y="0"/>
                  </a:lnTo>
                  <a:lnTo>
                    <a:pt x="331" y="25"/>
                  </a:lnTo>
                  <a:lnTo>
                    <a:pt x="303" y="63"/>
                  </a:lnTo>
                  <a:lnTo>
                    <a:pt x="223" y="141"/>
                  </a:lnTo>
                  <a:lnTo>
                    <a:pt x="133" y="221"/>
                  </a:lnTo>
                  <a:lnTo>
                    <a:pt x="120" y="194"/>
                  </a:lnTo>
                  <a:lnTo>
                    <a:pt x="179" y="133"/>
                  </a:lnTo>
                  <a:lnTo>
                    <a:pt x="202" y="109"/>
                  </a:lnTo>
                  <a:lnTo>
                    <a:pt x="181" y="52"/>
                  </a:lnTo>
                  <a:lnTo>
                    <a:pt x="95" y="86"/>
                  </a:lnTo>
                  <a:lnTo>
                    <a:pt x="54" y="105"/>
                  </a:lnTo>
                  <a:lnTo>
                    <a:pt x="29" y="124"/>
                  </a:lnTo>
                  <a:lnTo>
                    <a:pt x="6" y="109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6" name="Freeform 26"/>
            <p:cNvSpPr>
              <a:spLocks/>
            </p:cNvSpPr>
            <p:nvPr/>
          </p:nvSpPr>
          <p:spPr bwMode="auto">
            <a:xfrm>
              <a:off x="3418" y="2160"/>
              <a:ext cx="373" cy="306"/>
            </a:xfrm>
            <a:custGeom>
              <a:avLst/>
              <a:gdLst>
                <a:gd name="T0" fmla="*/ 61 w 745"/>
                <a:gd name="T1" fmla="*/ 164 h 612"/>
                <a:gd name="T2" fmla="*/ 61 w 745"/>
                <a:gd name="T3" fmla="*/ 197 h 612"/>
                <a:gd name="T4" fmla="*/ 66 w 745"/>
                <a:gd name="T5" fmla="*/ 222 h 612"/>
                <a:gd name="T6" fmla="*/ 82 w 745"/>
                <a:gd name="T7" fmla="*/ 240 h 612"/>
                <a:gd name="T8" fmla="*/ 99 w 745"/>
                <a:gd name="T9" fmla="*/ 245 h 612"/>
                <a:gd name="T10" fmla="*/ 119 w 745"/>
                <a:gd name="T11" fmla="*/ 238 h 612"/>
                <a:gd name="T12" fmla="*/ 138 w 745"/>
                <a:gd name="T13" fmla="*/ 225 h 612"/>
                <a:gd name="T14" fmla="*/ 144 w 745"/>
                <a:gd name="T15" fmla="*/ 200 h 612"/>
                <a:gd name="T16" fmla="*/ 180 w 745"/>
                <a:gd name="T17" fmla="*/ 160 h 612"/>
                <a:gd name="T18" fmla="*/ 225 w 745"/>
                <a:gd name="T19" fmla="*/ 115 h 612"/>
                <a:gd name="T20" fmla="*/ 269 w 745"/>
                <a:gd name="T21" fmla="*/ 71 h 612"/>
                <a:gd name="T22" fmla="*/ 314 w 745"/>
                <a:gd name="T23" fmla="*/ 26 h 612"/>
                <a:gd name="T24" fmla="*/ 352 w 745"/>
                <a:gd name="T25" fmla="*/ 0 h 612"/>
                <a:gd name="T26" fmla="*/ 373 w 745"/>
                <a:gd name="T27" fmla="*/ 7 h 612"/>
                <a:gd name="T28" fmla="*/ 333 w 745"/>
                <a:gd name="T29" fmla="*/ 40 h 612"/>
                <a:gd name="T30" fmla="*/ 293 w 745"/>
                <a:gd name="T31" fmla="*/ 84 h 612"/>
                <a:gd name="T32" fmla="*/ 243 w 745"/>
                <a:gd name="T33" fmla="*/ 136 h 612"/>
                <a:gd name="T34" fmla="*/ 194 w 745"/>
                <a:gd name="T35" fmla="*/ 184 h 612"/>
                <a:gd name="T36" fmla="*/ 169 w 745"/>
                <a:gd name="T37" fmla="*/ 218 h 612"/>
                <a:gd name="T38" fmla="*/ 155 w 745"/>
                <a:gd name="T39" fmla="*/ 236 h 612"/>
                <a:gd name="T40" fmla="*/ 146 w 745"/>
                <a:gd name="T41" fmla="*/ 261 h 612"/>
                <a:gd name="T42" fmla="*/ 131 w 745"/>
                <a:gd name="T43" fmla="*/ 281 h 612"/>
                <a:gd name="T44" fmla="*/ 93 w 745"/>
                <a:gd name="T45" fmla="*/ 306 h 612"/>
                <a:gd name="T46" fmla="*/ 68 w 745"/>
                <a:gd name="T47" fmla="*/ 306 h 612"/>
                <a:gd name="T48" fmla="*/ 47 w 745"/>
                <a:gd name="T49" fmla="*/ 298 h 612"/>
                <a:gd name="T50" fmla="*/ 24 w 745"/>
                <a:gd name="T51" fmla="*/ 279 h 612"/>
                <a:gd name="T52" fmla="*/ 9 w 745"/>
                <a:gd name="T53" fmla="*/ 258 h 612"/>
                <a:gd name="T54" fmla="*/ 0 w 745"/>
                <a:gd name="T55" fmla="*/ 243 h 612"/>
                <a:gd name="T56" fmla="*/ 4 w 745"/>
                <a:gd name="T57" fmla="*/ 224 h 612"/>
                <a:gd name="T58" fmla="*/ 18 w 745"/>
                <a:gd name="T59" fmla="*/ 220 h 612"/>
                <a:gd name="T60" fmla="*/ 31 w 745"/>
                <a:gd name="T61" fmla="*/ 246 h 612"/>
                <a:gd name="T62" fmla="*/ 45 w 745"/>
                <a:gd name="T63" fmla="*/ 265 h 612"/>
                <a:gd name="T64" fmla="*/ 61 w 745"/>
                <a:gd name="T65" fmla="*/ 281 h 612"/>
                <a:gd name="T66" fmla="*/ 77 w 745"/>
                <a:gd name="T67" fmla="*/ 281 h 612"/>
                <a:gd name="T68" fmla="*/ 93 w 745"/>
                <a:gd name="T69" fmla="*/ 274 h 612"/>
                <a:gd name="T70" fmla="*/ 66 w 745"/>
                <a:gd name="T71" fmla="*/ 269 h 612"/>
                <a:gd name="T72" fmla="*/ 44 w 745"/>
                <a:gd name="T73" fmla="*/ 248 h 612"/>
                <a:gd name="T74" fmla="*/ 32 w 745"/>
                <a:gd name="T75" fmla="*/ 225 h 612"/>
                <a:gd name="T76" fmla="*/ 29 w 745"/>
                <a:gd name="T77" fmla="*/ 200 h 612"/>
                <a:gd name="T78" fmla="*/ 34 w 745"/>
                <a:gd name="T79" fmla="*/ 176 h 612"/>
                <a:gd name="T80" fmla="*/ 45 w 745"/>
                <a:gd name="T81" fmla="*/ 159 h 612"/>
                <a:gd name="T82" fmla="*/ 54 w 745"/>
                <a:gd name="T83" fmla="*/ 154 h 612"/>
                <a:gd name="T84" fmla="*/ 61 w 745"/>
                <a:gd name="T85" fmla="*/ 164 h 612"/>
                <a:gd name="T86" fmla="*/ 61 w 745"/>
                <a:gd name="T87" fmla="*/ 164 h 61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45"/>
                <a:gd name="T133" fmla="*/ 0 h 612"/>
                <a:gd name="T134" fmla="*/ 745 w 745"/>
                <a:gd name="T135" fmla="*/ 612 h 61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45" h="612">
                  <a:moveTo>
                    <a:pt x="121" y="329"/>
                  </a:moveTo>
                  <a:lnTo>
                    <a:pt x="121" y="394"/>
                  </a:lnTo>
                  <a:lnTo>
                    <a:pt x="131" y="445"/>
                  </a:lnTo>
                  <a:lnTo>
                    <a:pt x="163" y="481"/>
                  </a:lnTo>
                  <a:lnTo>
                    <a:pt x="197" y="491"/>
                  </a:lnTo>
                  <a:lnTo>
                    <a:pt x="237" y="477"/>
                  </a:lnTo>
                  <a:lnTo>
                    <a:pt x="275" y="451"/>
                  </a:lnTo>
                  <a:lnTo>
                    <a:pt x="287" y="400"/>
                  </a:lnTo>
                  <a:lnTo>
                    <a:pt x="359" y="320"/>
                  </a:lnTo>
                  <a:lnTo>
                    <a:pt x="450" y="230"/>
                  </a:lnTo>
                  <a:lnTo>
                    <a:pt x="538" y="141"/>
                  </a:lnTo>
                  <a:lnTo>
                    <a:pt x="627" y="52"/>
                  </a:lnTo>
                  <a:lnTo>
                    <a:pt x="703" y="0"/>
                  </a:lnTo>
                  <a:lnTo>
                    <a:pt x="745" y="14"/>
                  </a:lnTo>
                  <a:lnTo>
                    <a:pt x="665" y="80"/>
                  </a:lnTo>
                  <a:lnTo>
                    <a:pt x="585" y="168"/>
                  </a:lnTo>
                  <a:lnTo>
                    <a:pt x="486" y="272"/>
                  </a:lnTo>
                  <a:lnTo>
                    <a:pt x="388" y="369"/>
                  </a:lnTo>
                  <a:lnTo>
                    <a:pt x="338" y="436"/>
                  </a:lnTo>
                  <a:lnTo>
                    <a:pt x="310" y="472"/>
                  </a:lnTo>
                  <a:lnTo>
                    <a:pt x="291" y="521"/>
                  </a:lnTo>
                  <a:lnTo>
                    <a:pt x="262" y="561"/>
                  </a:lnTo>
                  <a:lnTo>
                    <a:pt x="186" y="612"/>
                  </a:lnTo>
                  <a:lnTo>
                    <a:pt x="135" y="612"/>
                  </a:lnTo>
                  <a:lnTo>
                    <a:pt x="93" y="595"/>
                  </a:lnTo>
                  <a:lnTo>
                    <a:pt x="47" y="557"/>
                  </a:lnTo>
                  <a:lnTo>
                    <a:pt x="17" y="515"/>
                  </a:lnTo>
                  <a:lnTo>
                    <a:pt x="0" y="487"/>
                  </a:lnTo>
                  <a:lnTo>
                    <a:pt x="7" y="449"/>
                  </a:lnTo>
                  <a:lnTo>
                    <a:pt x="36" y="441"/>
                  </a:lnTo>
                  <a:lnTo>
                    <a:pt x="61" y="493"/>
                  </a:lnTo>
                  <a:lnTo>
                    <a:pt x="89" y="529"/>
                  </a:lnTo>
                  <a:lnTo>
                    <a:pt x="121" y="561"/>
                  </a:lnTo>
                  <a:lnTo>
                    <a:pt x="154" y="561"/>
                  </a:lnTo>
                  <a:lnTo>
                    <a:pt x="186" y="548"/>
                  </a:lnTo>
                  <a:lnTo>
                    <a:pt x="131" y="538"/>
                  </a:lnTo>
                  <a:lnTo>
                    <a:pt x="87" y="496"/>
                  </a:lnTo>
                  <a:lnTo>
                    <a:pt x="64" y="451"/>
                  </a:lnTo>
                  <a:lnTo>
                    <a:pt x="57" y="400"/>
                  </a:lnTo>
                  <a:lnTo>
                    <a:pt x="68" y="352"/>
                  </a:lnTo>
                  <a:lnTo>
                    <a:pt x="89" y="318"/>
                  </a:lnTo>
                  <a:lnTo>
                    <a:pt x="108" y="308"/>
                  </a:lnTo>
                  <a:lnTo>
                    <a:pt x="121" y="3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7" name="Freeform 27"/>
            <p:cNvSpPr>
              <a:spLocks/>
            </p:cNvSpPr>
            <p:nvPr/>
          </p:nvSpPr>
          <p:spPr bwMode="auto">
            <a:xfrm>
              <a:off x="3754" y="2112"/>
              <a:ext cx="93" cy="66"/>
            </a:xfrm>
            <a:custGeom>
              <a:avLst/>
              <a:gdLst>
                <a:gd name="T0" fmla="*/ 89 w 186"/>
                <a:gd name="T1" fmla="*/ 46 h 131"/>
                <a:gd name="T2" fmla="*/ 93 w 186"/>
                <a:gd name="T3" fmla="*/ 22 h 131"/>
                <a:gd name="T4" fmla="*/ 72 w 186"/>
                <a:gd name="T5" fmla="*/ 8 h 131"/>
                <a:gd name="T6" fmla="*/ 49 w 186"/>
                <a:gd name="T7" fmla="*/ 0 h 131"/>
                <a:gd name="T8" fmla="*/ 27 w 186"/>
                <a:gd name="T9" fmla="*/ 5 h 131"/>
                <a:gd name="T10" fmla="*/ 9 w 186"/>
                <a:gd name="T11" fmla="*/ 18 h 131"/>
                <a:gd name="T12" fmla="*/ 0 w 186"/>
                <a:gd name="T13" fmla="*/ 36 h 131"/>
                <a:gd name="T14" fmla="*/ 16 w 186"/>
                <a:gd name="T15" fmla="*/ 43 h 131"/>
                <a:gd name="T16" fmla="*/ 49 w 186"/>
                <a:gd name="T17" fmla="*/ 57 h 131"/>
                <a:gd name="T18" fmla="*/ 72 w 186"/>
                <a:gd name="T19" fmla="*/ 66 h 131"/>
                <a:gd name="T20" fmla="*/ 79 w 186"/>
                <a:gd name="T21" fmla="*/ 59 h 131"/>
                <a:gd name="T22" fmla="*/ 45 w 186"/>
                <a:gd name="T23" fmla="*/ 40 h 131"/>
                <a:gd name="T24" fmla="*/ 35 w 186"/>
                <a:gd name="T25" fmla="*/ 19 h 131"/>
                <a:gd name="T26" fmla="*/ 59 w 186"/>
                <a:gd name="T27" fmla="*/ 21 h 131"/>
                <a:gd name="T28" fmla="*/ 75 w 186"/>
                <a:gd name="T29" fmla="*/ 29 h 131"/>
                <a:gd name="T30" fmla="*/ 79 w 186"/>
                <a:gd name="T31" fmla="*/ 52 h 131"/>
                <a:gd name="T32" fmla="*/ 89 w 186"/>
                <a:gd name="T33" fmla="*/ 46 h 131"/>
                <a:gd name="T34" fmla="*/ 89 w 186"/>
                <a:gd name="T35" fmla="*/ 46 h 13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6"/>
                <a:gd name="T55" fmla="*/ 0 h 131"/>
                <a:gd name="T56" fmla="*/ 186 w 186"/>
                <a:gd name="T57" fmla="*/ 131 h 13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6" h="131">
                  <a:moveTo>
                    <a:pt x="178" y="92"/>
                  </a:moveTo>
                  <a:lnTo>
                    <a:pt x="186" y="44"/>
                  </a:lnTo>
                  <a:lnTo>
                    <a:pt x="144" y="16"/>
                  </a:lnTo>
                  <a:lnTo>
                    <a:pt x="99" y="0"/>
                  </a:lnTo>
                  <a:lnTo>
                    <a:pt x="55" y="10"/>
                  </a:lnTo>
                  <a:lnTo>
                    <a:pt x="17" y="35"/>
                  </a:lnTo>
                  <a:lnTo>
                    <a:pt x="0" y="71"/>
                  </a:lnTo>
                  <a:lnTo>
                    <a:pt x="32" y="86"/>
                  </a:lnTo>
                  <a:lnTo>
                    <a:pt x="99" y="114"/>
                  </a:lnTo>
                  <a:lnTo>
                    <a:pt x="144" y="131"/>
                  </a:lnTo>
                  <a:lnTo>
                    <a:pt x="157" y="118"/>
                  </a:lnTo>
                  <a:lnTo>
                    <a:pt x="89" y="80"/>
                  </a:lnTo>
                  <a:lnTo>
                    <a:pt x="70" y="38"/>
                  </a:lnTo>
                  <a:lnTo>
                    <a:pt x="118" y="42"/>
                  </a:lnTo>
                  <a:lnTo>
                    <a:pt x="150" y="57"/>
                  </a:lnTo>
                  <a:lnTo>
                    <a:pt x="157" y="103"/>
                  </a:lnTo>
                  <a:lnTo>
                    <a:pt x="178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8" name="Freeform 28"/>
            <p:cNvSpPr>
              <a:spLocks/>
            </p:cNvSpPr>
            <p:nvPr/>
          </p:nvSpPr>
          <p:spPr bwMode="auto">
            <a:xfrm>
              <a:off x="4795" y="2188"/>
              <a:ext cx="544" cy="358"/>
            </a:xfrm>
            <a:custGeom>
              <a:avLst/>
              <a:gdLst>
                <a:gd name="T0" fmla="*/ 480 w 1087"/>
                <a:gd name="T1" fmla="*/ 7 h 717"/>
                <a:gd name="T2" fmla="*/ 502 w 1087"/>
                <a:gd name="T3" fmla="*/ 65 h 717"/>
                <a:gd name="T4" fmla="*/ 528 w 1087"/>
                <a:gd name="T5" fmla="*/ 119 h 717"/>
                <a:gd name="T6" fmla="*/ 544 w 1087"/>
                <a:gd name="T7" fmla="*/ 161 h 717"/>
                <a:gd name="T8" fmla="*/ 502 w 1087"/>
                <a:gd name="T9" fmla="*/ 170 h 717"/>
                <a:gd name="T10" fmla="*/ 440 w 1087"/>
                <a:gd name="T11" fmla="*/ 201 h 717"/>
                <a:gd name="T12" fmla="*/ 377 w 1087"/>
                <a:gd name="T13" fmla="*/ 226 h 717"/>
                <a:gd name="T14" fmla="*/ 304 w 1087"/>
                <a:gd name="T15" fmla="*/ 259 h 717"/>
                <a:gd name="T16" fmla="*/ 218 w 1087"/>
                <a:gd name="T17" fmla="*/ 302 h 717"/>
                <a:gd name="T18" fmla="*/ 157 w 1087"/>
                <a:gd name="T19" fmla="*/ 341 h 717"/>
                <a:gd name="T20" fmla="*/ 131 w 1087"/>
                <a:gd name="T21" fmla="*/ 358 h 717"/>
                <a:gd name="T22" fmla="*/ 109 w 1087"/>
                <a:gd name="T23" fmla="*/ 357 h 717"/>
                <a:gd name="T24" fmla="*/ 89 w 1087"/>
                <a:gd name="T25" fmla="*/ 338 h 717"/>
                <a:gd name="T26" fmla="*/ 65 w 1087"/>
                <a:gd name="T27" fmla="*/ 301 h 717"/>
                <a:gd name="T28" fmla="*/ 45 w 1087"/>
                <a:gd name="T29" fmla="*/ 236 h 717"/>
                <a:gd name="T30" fmla="*/ 17 w 1087"/>
                <a:gd name="T31" fmla="*/ 156 h 717"/>
                <a:gd name="T32" fmla="*/ 0 w 1087"/>
                <a:gd name="T33" fmla="*/ 104 h 717"/>
                <a:gd name="T34" fmla="*/ 5 w 1087"/>
                <a:gd name="T35" fmla="*/ 82 h 717"/>
                <a:gd name="T36" fmla="*/ 25 w 1087"/>
                <a:gd name="T37" fmla="*/ 81 h 717"/>
                <a:gd name="T38" fmla="*/ 44 w 1087"/>
                <a:gd name="T39" fmla="*/ 131 h 717"/>
                <a:gd name="T40" fmla="*/ 68 w 1087"/>
                <a:gd name="T41" fmla="*/ 203 h 717"/>
                <a:gd name="T42" fmla="*/ 87 w 1087"/>
                <a:gd name="T43" fmla="*/ 261 h 717"/>
                <a:gd name="T44" fmla="*/ 98 w 1087"/>
                <a:gd name="T45" fmla="*/ 317 h 717"/>
                <a:gd name="T46" fmla="*/ 145 w 1087"/>
                <a:gd name="T47" fmla="*/ 290 h 717"/>
                <a:gd name="T48" fmla="*/ 204 w 1087"/>
                <a:gd name="T49" fmla="*/ 243 h 717"/>
                <a:gd name="T50" fmla="*/ 265 w 1087"/>
                <a:gd name="T51" fmla="*/ 192 h 717"/>
                <a:gd name="T52" fmla="*/ 312 w 1087"/>
                <a:gd name="T53" fmla="*/ 152 h 717"/>
                <a:gd name="T54" fmla="*/ 352 w 1087"/>
                <a:gd name="T55" fmla="*/ 122 h 717"/>
                <a:gd name="T56" fmla="*/ 391 w 1087"/>
                <a:gd name="T57" fmla="*/ 96 h 717"/>
                <a:gd name="T58" fmla="*/ 429 w 1087"/>
                <a:gd name="T59" fmla="*/ 79 h 717"/>
                <a:gd name="T60" fmla="*/ 450 w 1087"/>
                <a:gd name="T61" fmla="*/ 77 h 717"/>
                <a:gd name="T62" fmla="*/ 426 w 1087"/>
                <a:gd name="T63" fmla="*/ 98 h 717"/>
                <a:gd name="T64" fmla="*/ 379 w 1087"/>
                <a:gd name="T65" fmla="*/ 138 h 717"/>
                <a:gd name="T66" fmla="*/ 335 w 1087"/>
                <a:gd name="T67" fmla="*/ 170 h 717"/>
                <a:gd name="T68" fmla="*/ 298 w 1087"/>
                <a:gd name="T69" fmla="*/ 201 h 717"/>
                <a:gd name="T70" fmla="*/ 344 w 1087"/>
                <a:gd name="T71" fmla="*/ 177 h 717"/>
                <a:gd name="T72" fmla="*/ 394 w 1087"/>
                <a:gd name="T73" fmla="*/ 147 h 717"/>
                <a:gd name="T74" fmla="*/ 432 w 1087"/>
                <a:gd name="T75" fmla="*/ 126 h 717"/>
                <a:gd name="T76" fmla="*/ 453 w 1087"/>
                <a:gd name="T77" fmla="*/ 117 h 717"/>
                <a:gd name="T78" fmla="*/ 448 w 1087"/>
                <a:gd name="T79" fmla="*/ 100 h 717"/>
                <a:gd name="T80" fmla="*/ 457 w 1087"/>
                <a:gd name="T81" fmla="*/ 88 h 717"/>
                <a:gd name="T82" fmla="*/ 472 w 1087"/>
                <a:gd name="T83" fmla="*/ 90 h 717"/>
                <a:gd name="T84" fmla="*/ 486 w 1087"/>
                <a:gd name="T85" fmla="*/ 119 h 717"/>
                <a:gd name="T86" fmla="*/ 427 w 1087"/>
                <a:gd name="T87" fmla="*/ 149 h 717"/>
                <a:gd name="T88" fmla="*/ 347 w 1087"/>
                <a:gd name="T89" fmla="*/ 192 h 717"/>
                <a:gd name="T90" fmla="*/ 281 w 1087"/>
                <a:gd name="T91" fmla="*/ 231 h 717"/>
                <a:gd name="T92" fmla="*/ 213 w 1087"/>
                <a:gd name="T93" fmla="*/ 280 h 717"/>
                <a:gd name="T94" fmla="*/ 250 w 1087"/>
                <a:gd name="T95" fmla="*/ 261 h 717"/>
                <a:gd name="T96" fmla="*/ 320 w 1087"/>
                <a:gd name="T97" fmla="*/ 226 h 717"/>
                <a:gd name="T98" fmla="*/ 387 w 1087"/>
                <a:gd name="T99" fmla="*/ 197 h 717"/>
                <a:gd name="T100" fmla="*/ 441 w 1087"/>
                <a:gd name="T101" fmla="*/ 173 h 717"/>
                <a:gd name="T102" fmla="*/ 483 w 1087"/>
                <a:gd name="T103" fmla="*/ 159 h 717"/>
                <a:gd name="T104" fmla="*/ 513 w 1087"/>
                <a:gd name="T105" fmla="*/ 149 h 717"/>
                <a:gd name="T106" fmla="*/ 485 w 1087"/>
                <a:gd name="T107" fmla="*/ 90 h 717"/>
                <a:gd name="T108" fmla="*/ 459 w 1087"/>
                <a:gd name="T109" fmla="*/ 44 h 717"/>
                <a:gd name="T110" fmla="*/ 453 w 1087"/>
                <a:gd name="T111" fmla="*/ 8 h 717"/>
                <a:gd name="T112" fmla="*/ 464 w 1087"/>
                <a:gd name="T113" fmla="*/ 0 h 717"/>
                <a:gd name="T114" fmla="*/ 480 w 1087"/>
                <a:gd name="T115" fmla="*/ 7 h 717"/>
                <a:gd name="T116" fmla="*/ 480 w 1087"/>
                <a:gd name="T117" fmla="*/ 7 h 71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87"/>
                <a:gd name="T178" fmla="*/ 0 h 717"/>
                <a:gd name="T179" fmla="*/ 1087 w 1087"/>
                <a:gd name="T180" fmla="*/ 717 h 71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87" h="717">
                  <a:moveTo>
                    <a:pt x="960" y="14"/>
                  </a:moveTo>
                  <a:lnTo>
                    <a:pt x="1003" y="130"/>
                  </a:lnTo>
                  <a:lnTo>
                    <a:pt x="1055" y="238"/>
                  </a:lnTo>
                  <a:lnTo>
                    <a:pt x="1087" y="322"/>
                  </a:lnTo>
                  <a:lnTo>
                    <a:pt x="1003" y="341"/>
                  </a:lnTo>
                  <a:lnTo>
                    <a:pt x="880" y="403"/>
                  </a:lnTo>
                  <a:lnTo>
                    <a:pt x="754" y="453"/>
                  </a:lnTo>
                  <a:lnTo>
                    <a:pt x="608" y="519"/>
                  </a:lnTo>
                  <a:lnTo>
                    <a:pt x="435" y="605"/>
                  </a:lnTo>
                  <a:lnTo>
                    <a:pt x="313" y="683"/>
                  </a:lnTo>
                  <a:lnTo>
                    <a:pt x="262" y="717"/>
                  </a:lnTo>
                  <a:lnTo>
                    <a:pt x="218" y="715"/>
                  </a:lnTo>
                  <a:lnTo>
                    <a:pt x="177" y="677"/>
                  </a:lnTo>
                  <a:lnTo>
                    <a:pt x="129" y="603"/>
                  </a:lnTo>
                  <a:lnTo>
                    <a:pt x="89" y="472"/>
                  </a:lnTo>
                  <a:lnTo>
                    <a:pt x="34" y="312"/>
                  </a:lnTo>
                  <a:lnTo>
                    <a:pt x="0" y="209"/>
                  </a:lnTo>
                  <a:lnTo>
                    <a:pt x="9" y="164"/>
                  </a:lnTo>
                  <a:lnTo>
                    <a:pt x="49" y="162"/>
                  </a:lnTo>
                  <a:lnTo>
                    <a:pt x="87" y="263"/>
                  </a:lnTo>
                  <a:lnTo>
                    <a:pt x="135" y="407"/>
                  </a:lnTo>
                  <a:lnTo>
                    <a:pt x="173" y="523"/>
                  </a:lnTo>
                  <a:lnTo>
                    <a:pt x="196" y="635"/>
                  </a:lnTo>
                  <a:lnTo>
                    <a:pt x="289" y="580"/>
                  </a:lnTo>
                  <a:lnTo>
                    <a:pt x="408" y="487"/>
                  </a:lnTo>
                  <a:lnTo>
                    <a:pt x="530" y="384"/>
                  </a:lnTo>
                  <a:lnTo>
                    <a:pt x="623" y="305"/>
                  </a:lnTo>
                  <a:lnTo>
                    <a:pt x="703" y="244"/>
                  </a:lnTo>
                  <a:lnTo>
                    <a:pt x="781" y="192"/>
                  </a:lnTo>
                  <a:lnTo>
                    <a:pt x="857" y="158"/>
                  </a:lnTo>
                  <a:lnTo>
                    <a:pt x="899" y="154"/>
                  </a:lnTo>
                  <a:lnTo>
                    <a:pt x="851" y="196"/>
                  </a:lnTo>
                  <a:lnTo>
                    <a:pt x="758" y="276"/>
                  </a:lnTo>
                  <a:lnTo>
                    <a:pt x="669" y="341"/>
                  </a:lnTo>
                  <a:lnTo>
                    <a:pt x="595" y="403"/>
                  </a:lnTo>
                  <a:lnTo>
                    <a:pt x="688" y="354"/>
                  </a:lnTo>
                  <a:lnTo>
                    <a:pt x="787" y="295"/>
                  </a:lnTo>
                  <a:lnTo>
                    <a:pt x="863" y="253"/>
                  </a:lnTo>
                  <a:lnTo>
                    <a:pt x="905" y="234"/>
                  </a:lnTo>
                  <a:lnTo>
                    <a:pt x="895" y="200"/>
                  </a:lnTo>
                  <a:lnTo>
                    <a:pt x="914" y="177"/>
                  </a:lnTo>
                  <a:lnTo>
                    <a:pt x="943" y="181"/>
                  </a:lnTo>
                  <a:lnTo>
                    <a:pt x="971" y="238"/>
                  </a:lnTo>
                  <a:lnTo>
                    <a:pt x="853" y="299"/>
                  </a:lnTo>
                  <a:lnTo>
                    <a:pt x="694" y="384"/>
                  </a:lnTo>
                  <a:lnTo>
                    <a:pt x="561" y="462"/>
                  </a:lnTo>
                  <a:lnTo>
                    <a:pt x="426" y="561"/>
                  </a:lnTo>
                  <a:lnTo>
                    <a:pt x="500" y="523"/>
                  </a:lnTo>
                  <a:lnTo>
                    <a:pt x="640" y="453"/>
                  </a:lnTo>
                  <a:lnTo>
                    <a:pt x="773" y="394"/>
                  </a:lnTo>
                  <a:lnTo>
                    <a:pt x="882" y="346"/>
                  </a:lnTo>
                  <a:lnTo>
                    <a:pt x="965" y="318"/>
                  </a:lnTo>
                  <a:lnTo>
                    <a:pt x="1026" y="299"/>
                  </a:lnTo>
                  <a:lnTo>
                    <a:pt x="969" y="181"/>
                  </a:lnTo>
                  <a:lnTo>
                    <a:pt x="918" y="88"/>
                  </a:lnTo>
                  <a:lnTo>
                    <a:pt x="905" y="17"/>
                  </a:lnTo>
                  <a:lnTo>
                    <a:pt x="927" y="0"/>
                  </a:lnTo>
                  <a:lnTo>
                    <a:pt x="96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79" name="Freeform 29"/>
            <p:cNvSpPr>
              <a:spLocks/>
            </p:cNvSpPr>
            <p:nvPr/>
          </p:nvSpPr>
          <p:spPr bwMode="auto">
            <a:xfrm>
              <a:off x="4767" y="2192"/>
              <a:ext cx="88" cy="70"/>
            </a:xfrm>
            <a:custGeom>
              <a:avLst/>
              <a:gdLst>
                <a:gd name="T0" fmla="*/ 0 w 177"/>
                <a:gd name="T1" fmla="*/ 51 h 141"/>
                <a:gd name="T2" fmla="*/ 6 w 177"/>
                <a:gd name="T3" fmla="*/ 22 h 141"/>
                <a:gd name="T4" fmla="*/ 28 w 177"/>
                <a:gd name="T5" fmla="*/ 6 h 141"/>
                <a:gd name="T6" fmla="*/ 53 w 177"/>
                <a:gd name="T7" fmla="*/ 0 h 141"/>
                <a:gd name="T8" fmla="*/ 77 w 177"/>
                <a:gd name="T9" fmla="*/ 3 h 141"/>
                <a:gd name="T10" fmla="*/ 88 w 177"/>
                <a:gd name="T11" fmla="*/ 24 h 141"/>
                <a:gd name="T12" fmla="*/ 78 w 177"/>
                <a:gd name="T13" fmla="*/ 44 h 141"/>
                <a:gd name="T14" fmla="*/ 58 w 177"/>
                <a:gd name="T15" fmla="*/ 62 h 141"/>
                <a:gd name="T16" fmla="*/ 28 w 177"/>
                <a:gd name="T17" fmla="*/ 70 h 141"/>
                <a:gd name="T18" fmla="*/ 14 w 177"/>
                <a:gd name="T19" fmla="*/ 68 h 141"/>
                <a:gd name="T20" fmla="*/ 30 w 177"/>
                <a:gd name="T21" fmla="*/ 52 h 141"/>
                <a:gd name="T22" fmla="*/ 51 w 177"/>
                <a:gd name="T23" fmla="*/ 43 h 141"/>
                <a:gd name="T24" fmla="*/ 63 w 177"/>
                <a:gd name="T25" fmla="*/ 28 h 141"/>
                <a:gd name="T26" fmla="*/ 51 w 177"/>
                <a:gd name="T27" fmla="*/ 24 h 141"/>
                <a:gd name="T28" fmla="*/ 30 w 177"/>
                <a:gd name="T29" fmla="*/ 35 h 141"/>
                <a:gd name="T30" fmla="*/ 16 w 177"/>
                <a:gd name="T31" fmla="*/ 47 h 141"/>
                <a:gd name="T32" fmla="*/ 7 w 177"/>
                <a:gd name="T33" fmla="*/ 61 h 141"/>
                <a:gd name="T34" fmla="*/ 0 w 177"/>
                <a:gd name="T35" fmla="*/ 51 h 141"/>
                <a:gd name="T36" fmla="*/ 0 w 177"/>
                <a:gd name="T37" fmla="*/ 51 h 1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7"/>
                <a:gd name="T58" fmla="*/ 0 h 141"/>
                <a:gd name="T59" fmla="*/ 177 w 177"/>
                <a:gd name="T60" fmla="*/ 141 h 1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7" h="141">
                  <a:moveTo>
                    <a:pt x="0" y="103"/>
                  </a:moveTo>
                  <a:lnTo>
                    <a:pt x="13" y="44"/>
                  </a:lnTo>
                  <a:lnTo>
                    <a:pt x="57" y="13"/>
                  </a:lnTo>
                  <a:lnTo>
                    <a:pt x="106" y="0"/>
                  </a:lnTo>
                  <a:lnTo>
                    <a:pt x="154" y="6"/>
                  </a:lnTo>
                  <a:lnTo>
                    <a:pt x="177" y="48"/>
                  </a:lnTo>
                  <a:lnTo>
                    <a:pt x="156" y="89"/>
                  </a:lnTo>
                  <a:lnTo>
                    <a:pt x="116" y="124"/>
                  </a:lnTo>
                  <a:lnTo>
                    <a:pt x="57" y="141"/>
                  </a:lnTo>
                  <a:lnTo>
                    <a:pt x="28" y="137"/>
                  </a:lnTo>
                  <a:lnTo>
                    <a:pt x="61" y="105"/>
                  </a:lnTo>
                  <a:lnTo>
                    <a:pt x="102" y="86"/>
                  </a:lnTo>
                  <a:lnTo>
                    <a:pt x="127" y="57"/>
                  </a:lnTo>
                  <a:lnTo>
                    <a:pt x="102" y="48"/>
                  </a:lnTo>
                  <a:lnTo>
                    <a:pt x="61" y="70"/>
                  </a:lnTo>
                  <a:lnTo>
                    <a:pt x="32" y="95"/>
                  </a:lnTo>
                  <a:lnTo>
                    <a:pt x="15" y="122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0" name="Freeform 30"/>
            <p:cNvSpPr>
              <a:spLocks/>
            </p:cNvSpPr>
            <p:nvPr/>
          </p:nvSpPr>
          <p:spPr bwMode="auto">
            <a:xfrm>
              <a:off x="4966" y="1779"/>
              <a:ext cx="159" cy="256"/>
            </a:xfrm>
            <a:custGeom>
              <a:avLst/>
              <a:gdLst>
                <a:gd name="T0" fmla="*/ 0 w 319"/>
                <a:gd name="T1" fmla="*/ 27 h 513"/>
                <a:gd name="T2" fmla="*/ 52 w 319"/>
                <a:gd name="T3" fmla="*/ 0 h 513"/>
                <a:gd name="T4" fmla="*/ 66 w 319"/>
                <a:gd name="T5" fmla="*/ 6 h 513"/>
                <a:gd name="T6" fmla="*/ 85 w 319"/>
                <a:gd name="T7" fmla="*/ 42 h 513"/>
                <a:gd name="T8" fmla="*/ 108 w 319"/>
                <a:gd name="T9" fmla="*/ 110 h 513"/>
                <a:gd name="T10" fmla="*/ 134 w 319"/>
                <a:gd name="T11" fmla="*/ 181 h 513"/>
                <a:gd name="T12" fmla="*/ 150 w 319"/>
                <a:gd name="T13" fmla="*/ 231 h 513"/>
                <a:gd name="T14" fmla="*/ 159 w 319"/>
                <a:gd name="T15" fmla="*/ 256 h 513"/>
                <a:gd name="T16" fmla="*/ 137 w 319"/>
                <a:gd name="T17" fmla="*/ 243 h 513"/>
                <a:gd name="T18" fmla="*/ 106 w 319"/>
                <a:gd name="T19" fmla="*/ 165 h 513"/>
                <a:gd name="T20" fmla="*/ 80 w 319"/>
                <a:gd name="T21" fmla="*/ 86 h 513"/>
                <a:gd name="T22" fmla="*/ 59 w 319"/>
                <a:gd name="T23" fmla="*/ 42 h 513"/>
                <a:gd name="T24" fmla="*/ 49 w 319"/>
                <a:gd name="T25" fmla="*/ 29 h 513"/>
                <a:gd name="T26" fmla="*/ 28 w 319"/>
                <a:gd name="T27" fmla="*/ 37 h 513"/>
                <a:gd name="T28" fmla="*/ 12 w 319"/>
                <a:gd name="T29" fmla="*/ 48 h 513"/>
                <a:gd name="T30" fmla="*/ 0 w 319"/>
                <a:gd name="T31" fmla="*/ 27 h 513"/>
                <a:gd name="T32" fmla="*/ 0 w 319"/>
                <a:gd name="T33" fmla="*/ 27 h 5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9"/>
                <a:gd name="T52" fmla="*/ 0 h 513"/>
                <a:gd name="T53" fmla="*/ 319 w 319"/>
                <a:gd name="T54" fmla="*/ 513 h 51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9" h="513">
                  <a:moveTo>
                    <a:pt x="0" y="55"/>
                  </a:moveTo>
                  <a:lnTo>
                    <a:pt x="105" y="0"/>
                  </a:lnTo>
                  <a:lnTo>
                    <a:pt x="133" y="13"/>
                  </a:lnTo>
                  <a:lnTo>
                    <a:pt x="171" y="84"/>
                  </a:lnTo>
                  <a:lnTo>
                    <a:pt x="217" y="221"/>
                  </a:lnTo>
                  <a:lnTo>
                    <a:pt x="268" y="363"/>
                  </a:lnTo>
                  <a:lnTo>
                    <a:pt x="300" y="462"/>
                  </a:lnTo>
                  <a:lnTo>
                    <a:pt x="319" y="513"/>
                  </a:lnTo>
                  <a:lnTo>
                    <a:pt x="274" y="487"/>
                  </a:lnTo>
                  <a:lnTo>
                    <a:pt x="213" y="331"/>
                  </a:lnTo>
                  <a:lnTo>
                    <a:pt x="160" y="173"/>
                  </a:lnTo>
                  <a:lnTo>
                    <a:pt x="118" y="84"/>
                  </a:lnTo>
                  <a:lnTo>
                    <a:pt x="99" y="59"/>
                  </a:lnTo>
                  <a:lnTo>
                    <a:pt x="57" y="74"/>
                  </a:lnTo>
                  <a:lnTo>
                    <a:pt x="25" y="9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1" name="Freeform 31"/>
            <p:cNvSpPr>
              <a:spLocks/>
            </p:cNvSpPr>
            <p:nvPr/>
          </p:nvSpPr>
          <p:spPr bwMode="auto">
            <a:xfrm>
              <a:off x="4625" y="1970"/>
              <a:ext cx="166" cy="267"/>
            </a:xfrm>
            <a:custGeom>
              <a:avLst/>
              <a:gdLst>
                <a:gd name="T0" fmla="*/ 0 w 330"/>
                <a:gd name="T1" fmla="*/ 5 h 534"/>
                <a:gd name="T2" fmla="*/ 12 w 330"/>
                <a:gd name="T3" fmla="*/ 0 h 534"/>
                <a:gd name="T4" fmla="*/ 29 w 330"/>
                <a:gd name="T5" fmla="*/ 7 h 534"/>
                <a:gd name="T6" fmla="*/ 64 w 330"/>
                <a:gd name="T7" fmla="*/ 51 h 534"/>
                <a:gd name="T8" fmla="*/ 99 w 330"/>
                <a:gd name="T9" fmla="*/ 110 h 534"/>
                <a:gd name="T10" fmla="*/ 133 w 330"/>
                <a:gd name="T11" fmla="*/ 164 h 534"/>
                <a:gd name="T12" fmla="*/ 155 w 330"/>
                <a:gd name="T13" fmla="*/ 208 h 534"/>
                <a:gd name="T14" fmla="*/ 166 w 330"/>
                <a:gd name="T15" fmla="*/ 241 h 534"/>
                <a:gd name="T16" fmla="*/ 150 w 330"/>
                <a:gd name="T17" fmla="*/ 267 h 534"/>
                <a:gd name="T18" fmla="*/ 107 w 330"/>
                <a:gd name="T19" fmla="*/ 194 h 534"/>
                <a:gd name="T20" fmla="*/ 69 w 330"/>
                <a:gd name="T21" fmla="*/ 132 h 534"/>
                <a:gd name="T22" fmla="*/ 43 w 330"/>
                <a:gd name="T23" fmla="*/ 82 h 534"/>
                <a:gd name="T24" fmla="*/ 14 w 330"/>
                <a:gd name="T25" fmla="*/ 40 h 534"/>
                <a:gd name="T26" fmla="*/ 1 w 330"/>
                <a:gd name="T27" fmla="*/ 22 h 534"/>
                <a:gd name="T28" fmla="*/ 0 w 330"/>
                <a:gd name="T29" fmla="*/ 5 h 534"/>
                <a:gd name="T30" fmla="*/ 0 w 330"/>
                <a:gd name="T31" fmla="*/ 5 h 53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0"/>
                <a:gd name="T49" fmla="*/ 0 h 534"/>
                <a:gd name="T50" fmla="*/ 330 w 330"/>
                <a:gd name="T51" fmla="*/ 534 h 53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0" h="534">
                  <a:moveTo>
                    <a:pt x="0" y="10"/>
                  </a:moveTo>
                  <a:lnTo>
                    <a:pt x="24" y="0"/>
                  </a:lnTo>
                  <a:lnTo>
                    <a:pt x="57" y="15"/>
                  </a:lnTo>
                  <a:lnTo>
                    <a:pt x="127" y="103"/>
                  </a:lnTo>
                  <a:lnTo>
                    <a:pt x="197" y="221"/>
                  </a:lnTo>
                  <a:lnTo>
                    <a:pt x="264" y="329"/>
                  </a:lnTo>
                  <a:lnTo>
                    <a:pt x="308" y="416"/>
                  </a:lnTo>
                  <a:lnTo>
                    <a:pt x="330" y="483"/>
                  </a:lnTo>
                  <a:lnTo>
                    <a:pt x="298" y="534"/>
                  </a:lnTo>
                  <a:lnTo>
                    <a:pt x="212" y="388"/>
                  </a:lnTo>
                  <a:lnTo>
                    <a:pt x="138" y="263"/>
                  </a:lnTo>
                  <a:lnTo>
                    <a:pt x="85" y="164"/>
                  </a:lnTo>
                  <a:lnTo>
                    <a:pt x="28" y="80"/>
                  </a:lnTo>
                  <a:lnTo>
                    <a:pt x="2" y="4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2" name="Freeform 32"/>
            <p:cNvSpPr>
              <a:spLocks/>
            </p:cNvSpPr>
            <p:nvPr/>
          </p:nvSpPr>
          <p:spPr bwMode="auto">
            <a:xfrm>
              <a:off x="5066" y="1811"/>
              <a:ext cx="95" cy="246"/>
            </a:xfrm>
            <a:custGeom>
              <a:avLst/>
              <a:gdLst>
                <a:gd name="T0" fmla="*/ 0 w 190"/>
                <a:gd name="T1" fmla="*/ 0 h 492"/>
                <a:gd name="T2" fmla="*/ 17 w 190"/>
                <a:gd name="T3" fmla="*/ 0 h 492"/>
                <a:gd name="T4" fmla="*/ 24 w 190"/>
                <a:gd name="T5" fmla="*/ 16 h 492"/>
                <a:gd name="T6" fmla="*/ 40 w 190"/>
                <a:gd name="T7" fmla="*/ 69 h 492"/>
                <a:gd name="T8" fmla="*/ 59 w 190"/>
                <a:gd name="T9" fmla="*/ 140 h 492"/>
                <a:gd name="T10" fmla="*/ 78 w 190"/>
                <a:gd name="T11" fmla="*/ 201 h 492"/>
                <a:gd name="T12" fmla="*/ 95 w 190"/>
                <a:gd name="T13" fmla="*/ 246 h 492"/>
                <a:gd name="T14" fmla="*/ 80 w 190"/>
                <a:gd name="T15" fmla="*/ 243 h 492"/>
                <a:gd name="T16" fmla="*/ 46 w 190"/>
                <a:gd name="T17" fmla="*/ 164 h 492"/>
                <a:gd name="T18" fmla="*/ 24 w 190"/>
                <a:gd name="T19" fmla="*/ 89 h 492"/>
                <a:gd name="T20" fmla="*/ 6 w 190"/>
                <a:gd name="T21" fmla="*/ 35 h 492"/>
                <a:gd name="T22" fmla="*/ 0 w 190"/>
                <a:gd name="T23" fmla="*/ 16 h 492"/>
                <a:gd name="T24" fmla="*/ 0 w 190"/>
                <a:gd name="T25" fmla="*/ 0 h 492"/>
                <a:gd name="T26" fmla="*/ 0 w 190"/>
                <a:gd name="T27" fmla="*/ 0 h 49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0"/>
                <a:gd name="T43" fmla="*/ 0 h 492"/>
                <a:gd name="T44" fmla="*/ 190 w 190"/>
                <a:gd name="T45" fmla="*/ 492 h 49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0" h="492">
                  <a:moveTo>
                    <a:pt x="0" y="0"/>
                  </a:moveTo>
                  <a:lnTo>
                    <a:pt x="34" y="0"/>
                  </a:lnTo>
                  <a:lnTo>
                    <a:pt x="49" y="32"/>
                  </a:lnTo>
                  <a:lnTo>
                    <a:pt x="79" y="137"/>
                  </a:lnTo>
                  <a:lnTo>
                    <a:pt x="119" y="279"/>
                  </a:lnTo>
                  <a:lnTo>
                    <a:pt x="155" y="401"/>
                  </a:lnTo>
                  <a:lnTo>
                    <a:pt x="190" y="492"/>
                  </a:lnTo>
                  <a:lnTo>
                    <a:pt x="159" y="486"/>
                  </a:lnTo>
                  <a:lnTo>
                    <a:pt x="91" y="327"/>
                  </a:lnTo>
                  <a:lnTo>
                    <a:pt x="49" y="178"/>
                  </a:lnTo>
                  <a:lnTo>
                    <a:pt x="11" y="70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3" name="Freeform 33"/>
            <p:cNvSpPr>
              <a:spLocks/>
            </p:cNvSpPr>
            <p:nvPr/>
          </p:nvSpPr>
          <p:spPr bwMode="auto">
            <a:xfrm>
              <a:off x="4645" y="1763"/>
              <a:ext cx="595" cy="481"/>
            </a:xfrm>
            <a:custGeom>
              <a:avLst/>
              <a:gdLst>
                <a:gd name="T0" fmla="*/ 9 w 1189"/>
                <a:gd name="T1" fmla="*/ 179 h 962"/>
                <a:gd name="T2" fmla="*/ 42 w 1189"/>
                <a:gd name="T3" fmla="*/ 171 h 962"/>
                <a:gd name="T4" fmla="*/ 86 w 1189"/>
                <a:gd name="T5" fmla="*/ 142 h 962"/>
                <a:gd name="T6" fmla="*/ 129 w 1189"/>
                <a:gd name="T7" fmla="*/ 102 h 962"/>
                <a:gd name="T8" fmla="*/ 175 w 1189"/>
                <a:gd name="T9" fmla="*/ 56 h 962"/>
                <a:gd name="T10" fmla="*/ 206 w 1189"/>
                <a:gd name="T11" fmla="*/ 33 h 962"/>
                <a:gd name="T12" fmla="*/ 232 w 1189"/>
                <a:gd name="T13" fmla="*/ 13 h 962"/>
                <a:gd name="T14" fmla="*/ 260 w 1189"/>
                <a:gd name="T15" fmla="*/ 6 h 962"/>
                <a:gd name="T16" fmla="*/ 285 w 1189"/>
                <a:gd name="T17" fmla="*/ 1 h 962"/>
                <a:gd name="T18" fmla="*/ 302 w 1189"/>
                <a:gd name="T19" fmla="*/ 0 h 962"/>
                <a:gd name="T20" fmla="*/ 314 w 1189"/>
                <a:gd name="T21" fmla="*/ 10 h 962"/>
                <a:gd name="T22" fmla="*/ 335 w 1189"/>
                <a:gd name="T23" fmla="*/ 36 h 962"/>
                <a:gd name="T24" fmla="*/ 368 w 1189"/>
                <a:gd name="T25" fmla="*/ 99 h 962"/>
                <a:gd name="T26" fmla="*/ 403 w 1189"/>
                <a:gd name="T27" fmla="*/ 181 h 962"/>
                <a:gd name="T28" fmla="*/ 414 w 1189"/>
                <a:gd name="T29" fmla="*/ 238 h 962"/>
                <a:gd name="T30" fmla="*/ 427 w 1189"/>
                <a:gd name="T31" fmla="*/ 272 h 962"/>
                <a:gd name="T32" fmla="*/ 443 w 1189"/>
                <a:gd name="T33" fmla="*/ 283 h 962"/>
                <a:gd name="T34" fmla="*/ 466 w 1189"/>
                <a:gd name="T35" fmla="*/ 281 h 962"/>
                <a:gd name="T36" fmla="*/ 507 w 1189"/>
                <a:gd name="T37" fmla="*/ 280 h 962"/>
                <a:gd name="T38" fmla="*/ 531 w 1189"/>
                <a:gd name="T39" fmla="*/ 289 h 962"/>
                <a:gd name="T40" fmla="*/ 548 w 1189"/>
                <a:gd name="T41" fmla="*/ 317 h 962"/>
                <a:gd name="T42" fmla="*/ 562 w 1189"/>
                <a:gd name="T43" fmla="*/ 355 h 962"/>
                <a:gd name="T44" fmla="*/ 585 w 1189"/>
                <a:gd name="T45" fmla="*/ 431 h 962"/>
                <a:gd name="T46" fmla="*/ 595 w 1189"/>
                <a:gd name="T47" fmla="*/ 471 h 962"/>
                <a:gd name="T48" fmla="*/ 586 w 1189"/>
                <a:gd name="T49" fmla="*/ 481 h 962"/>
                <a:gd name="T50" fmla="*/ 567 w 1189"/>
                <a:gd name="T51" fmla="*/ 464 h 962"/>
                <a:gd name="T52" fmla="*/ 546 w 1189"/>
                <a:gd name="T53" fmla="*/ 408 h 962"/>
                <a:gd name="T54" fmla="*/ 521 w 1189"/>
                <a:gd name="T55" fmla="*/ 350 h 962"/>
                <a:gd name="T56" fmla="*/ 501 w 1189"/>
                <a:gd name="T57" fmla="*/ 314 h 962"/>
                <a:gd name="T58" fmla="*/ 467 w 1189"/>
                <a:gd name="T59" fmla="*/ 315 h 962"/>
                <a:gd name="T60" fmla="*/ 440 w 1189"/>
                <a:gd name="T61" fmla="*/ 317 h 962"/>
                <a:gd name="T62" fmla="*/ 419 w 1189"/>
                <a:gd name="T63" fmla="*/ 314 h 962"/>
                <a:gd name="T64" fmla="*/ 398 w 1189"/>
                <a:gd name="T65" fmla="*/ 298 h 962"/>
                <a:gd name="T66" fmla="*/ 380 w 1189"/>
                <a:gd name="T67" fmla="*/ 255 h 962"/>
                <a:gd name="T68" fmla="*/ 363 w 1189"/>
                <a:gd name="T69" fmla="*/ 172 h 962"/>
                <a:gd name="T70" fmla="*/ 335 w 1189"/>
                <a:gd name="T71" fmla="*/ 101 h 962"/>
                <a:gd name="T72" fmla="*/ 314 w 1189"/>
                <a:gd name="T73" fmla="*/ 56 h 962"/>
                <a:gd name="T74" fmla="*/ 296 w 1189"/>
                <a:gd name="T75" fmla="*/ 30 h 962"/>
                <a:gd name="T76" fmla="*/ 280 w 1189"/>
                <a:gd name="T77" fmla="*/ 26 h 962"/>
                <a:gd name="T78" fmla="*/ 264 w 1189"/>
                <a:gd name="T79" fmla="*/ 30 h 962"/>
                <a:gd name="T80" fmla="*/ 227 w 1189"/>
                <a:gd name="T81" fmla="*/ 57 h 962"/>
                <a:gd name="T82" fmla="*/ 184 w 1189"/>
                <a:gd name="T83" fmla="*/ 89 h 962"/>
                <a:gd name="T84" fmla="*/ 135 w 1189"/>
                <a:gd name="T85" fmla="*/ 136 h 962"/>
                <a:gd name="T86" fmla="*/ 96 w 1189"/>
                <a:gd name="T87" fmla="*/ 169 h 962"/>
                <a:gd name="T88" fmla="*/ 34 w 1189"/>
                <a:gd name="T89" fmla="*/ 204 h 962"/>
                <a:gd name="T90" fmla="*/ 7 w 1189"/>
                <a:gd name="T91" fmla="*/ 203 h 962"/>
                <a:gd name="T92" fmla="*/ 0 w 1189"/>
                <a:gd name="T93" fmla="*/ 188 h 962"/>
                <a:gd name="T94" fmla="*/ 9 w 1189"/>
                <a:gd name="T95" fmla="*/ 179 h 962"/>
                <a:gd name="T96" fmla="*/ 9 w 1189"/>
                <a:gd name="T97" fmla="*/ 179 h 96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89"/>
                <a:gd name="T148" fmla="*/ 0 h 962"/>
                <a:gd name="T149" fmla="*/ 1189 w 1189"/>
                <a:gd name="T150" fmla="*/ 962 h 96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89" h="962">
                  <a:moveTo>
                    <a:pt x="17" y="357"/>
                  </a:moveTo>
                  <a:lnTo>
                    <a:pt x="83" y="342"/>
                  </a:lnTo>
                  <a:lnTo>
                    <a:pt x="172" y="283"/>
                  </a:lnTo>
                  <a:lnTo>
                    <a:pt x="258" y="203"/>
                  </a:lnTo>
                  <a:lnTo>
                    <a:pt x="349" y="112"/>
                  </a:lnTo>
                  <a:lnTo>
                    <a:pt x="412" y="66"/>
                  </a:lnTo>
                  <a:lnTo>
                    <a:pt x="463" y="26"/>
                  </a:lnTo>
                  <a:lnTo>
                    <a:pt x="520" y="11"/>
                  </a:lnTo>
                  <a:lnTo>
                    <a:pt x="570" y="2"/>
                  </a:lnTo>
                  <a:lnTo>
                    <a:pt x="604" y="0"/>
                  </a:lnTo>
                  <a:lnTo>
                    <a:pt x="627" y="19"/>
                  </a:lnTo>
                  <a:lnTo>
                    <a:pt x="670" y="72"/>
                  </a:lnTo>
                  <a:lnTo>
                    <a:pt x="735" y="197"/>
                  </a:lnTo>
                  <a:lnTo>
                    <a:pt x="805" y="361"/>
                  </a:lnTo>
                  <a:lnTo>
                    <a:pt x="828" y="475"/>
                  </a:lnTo>
                  <a:lnTo>
                    <a:pt x="853" y="543"/>
                  </a:lnTo>
                  <a:lnTo>
                    <a:pt x="885" y="566"/>
                  </a:lnTo>
                  <a:lnTo>
                    <a:pt x="931" y="562"/>
                  </a:lnTo>
                  <a:lnTo>
                    <a:pt x="1013" y="559"/>
                  </a:lnTo>
                  <a:lnTo>
                    <a:pt x="1062" y="578"/>
                  </a:lnTo>
                  <a:lnTo>
                    <a:pt x="1096" y="633"/>
                  </a:lnTo>
                  <a:lnTo>
                    <a:pt x="1123" y="709"/>
                  </a:lnTo>
                  <a:lnTo>
                    <a:pt x="1170" y="861"/>
                  </a:lnTo>
                  <a:lnTo>
                    <a:pt x="1189" y="941"/>
                  </a:lnTo>
                  <a:lnTo>
                    <a:pt x="1172" y="962"/>
                  </a:lnTo>
                  <a:lnTo>
                    <a:pt x="1134" y="927"/>
                  </a:lnTo>
                  <a:lnTo>
                    <a:pt x="1092" y="815"/>
                  </a:lnTo>
                  <a:lnTo>
                    <a:pt x="1041" y="699"/>
                  </a:lnTo>
                  <a:lnTo>
                    <a:pt x="1001" y="627"/>
                  </a:lnTo>
                  <a:lnTo>
                    <a:pt x="933" y="629"/>
                  </a:lnTo>
                  <a:lnTo>
                    <a:pt x="880" y="633"/>
                  </a:lnTo>
                  <a:lnTo>
                    <a:pt x="838" y="627"/>
                  </a:lnTo>
                  <a:lnTo>
                    <a:pt x="796" y="595"/>
                  </a:lnTo>
                  <a:lnTo>
                    <a:pt x="760" y="511"/>
                  </a:lnTo>
                  <a:lnTo>
                    <a:pt x="726" y="344"/>
                  </a:lnTo>
                  <a:lnTo>
                    <a:pt x="669" y="201"/>
                  </a:lnTo>
                  <a:lnTo>
                    <a:pt x="627" y="112"/>
                  </a:lnTo>
                  <a:lnTo>
                    <a:pt x="591" y="61"/>
                  </a:lnTo>
                  <a:lnTo>
                    <a:pt x="560" y="51"/>
                  </a:lnTo>
                  <a:lnTo>
                    <a:pt x="528" y="61"/>
                  </a:lnTo>
                  <a:lnTo>
                    <a:pt x="454" y="114"/>
                  </a:lnTo>
                  <a:lnTo>
                    <a:pt x="368" y="178"/>
                  </a:lnTo>
                  <a:lnTo>
                    <a:pt x="269" y="272"/>
                  </a:lnTo>
                  <a:lnTo>
                    <a:pt x="191" y="338"/>
                  </a:lnTo>
                  <a:lnTo>
                    <a:pt x="68" y="408"/>
                  </a:lnTo>
                  <a:lnTo>
                    <a:pt x="13" y="405"/>
                  </a:lnTo>
                  <a:lnTo>
                    <a:pt x="0" y="376"/>
                  </a:lnTo>
                  <a:lnTo>
                    <a:pt x="17" y="3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4" name="Freeform 34"/>
            <p:cNvSpPr>
              <a:spLocks/>
            </p:cNvSpPr>
            <p:nvPr/>
          </p:nvSpPr>
          <p:spPr bwMode="auto">
            <a:xfrm>
              <a:off x="4363" y="2241"/>
              <a:ext cx="411" cy="165"/>
            </a:xfrm>
            <a:custGeom>
              <a:avLst/>
              <a:gdLst>
                <a:gd name="T0" fmla="*/ 0 w 821"/>
                <a:gd name="T1" fmla="*/ 133 h 329"/>
                <a:gd name="T2" fmla="*/ 18 w 821"/>
                <a:gd name="T3" fmla="*/ 127 h 329"/>
                <a:gd name="T4" fmla="*/ 64 w 821"/>
                <a:gd name="T5" fmla="*/ 129 h 329"/>
                <a:gd name="T6" fmla="*/ 112 w 821"/>
                <a:gd name="T7" fmla="*/ 129 h 329"/>
                <a:gd name="T8" fmla="*/ 157 w 821"/>
                <a:gd name="T9" fmla="*/ 123 h 329"/>
                <a:gd name="T10" fmla="*/ 197 w 821"/>
                <a:gd name="T11" fmla="*/ 112 h 329"/>
                <a:gd name="T12" fmla="*/ 246 w 821"/>
                <a:gd name="T13" fmla="*/ 94 h 329"/>
                <a:gd name="T14" fmla="*/ 303 w 821"/>
                <a:gd name="T15" fmla="*/ 68 h 329"/>
                <a:gd name="T16" fmla="*/ 343 w 821"/>
                <a:gd name="T17" fmla="*/ 45 h 329"/>
                <a:gd name="T18" fmla="*/ 376 w 821"/>
                <a:gd name="T19" fmla="*/ 19 h 329"/>
                <a:gd name="T20" fmla="*/ 409 w 821"/>
                <a:gd name="T21" fmla="*/ 0 h 329"/>
                <a:gd name="T22" fmla="*/ 411 w 821"/>
                <a:gd name="T23" fmla="*/ 16 h 329"/>
                <a:gd name="T24" fmla="*/ 387 w 821"/>
                <a:gd name="T25" fmla="*/ 47 h 329"/>
                <a:gd name="T26" fmla="*/ 334 w 821"/>
                <a:gd name="T27" fmla="*/ 87 h 329"/>
                <a:gd name="T28" fmla="*/ 285 w 821"/>
                <a:gd name="T29" fmla="*/ 111 h 329"/>
                <a:gd name="T30" fmla="*/ 239 w 821"/>
                <a:gd name="T31" fmla="*/ 133 h 329"/>
                <a:gd name="T32" fmla="*/ 197 w 821"/>
                <a:gd name="T33" fmla="*/ 150 h 329"/>
                <a:gd name="T34" fmla="*/ 162 w 821"/>
                <a:gd name="T35" fmla="*/ 159 h 329"/>
                <a:gd name="T36" fmla="*/ 126 w 821"/>
                <a:gd name="T37" fmla="*/ 164 h 329"/>
                <a:gd name="T38" fmla="*/ 86 w 821"/>
                <a:gd name="T39" fmla="*/ 165 h 329"/>
                <a:gd name="T40" fmla="*/ 47 w 821"/>
                <a:gd name="T41" fmla="*/ 160 h 329"/>
                <a:gd name="T42" fmla="*/ 3 w 821"/>
                <a:gd name="T43" fmla="*/ 155 h 329"/>
                <a:gd name="T44" fmla="*/ 0 w 821"/>
                <a:gd name="T45" fmla="*/ 133 h 329"/>
                <a:gd name="T46" fmla="*/ 0 w 821"/>
                <a:gd name="T47" fmla="*/ 133 h 32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1"/>
                <a:gd name="T73" fmla="*/ 0 h 329"/>
                <a:gd name="T74" fmla="*/ 821 w 821"/>
                <a:gd name="T75" fmla="*/ 329 h 32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1" h="329">
                  <a:moveTo>
                    <a:pt x="0" y="266"/>
                  </a:moveTo>
                  <a:lnTo>
                    <a:pt x="36" y="253"/>
                  </a:lnTo>
                  <a:lnTo>
                    <a:pt x="127" y="258"/>
                  </a:lnTo>
                  <a:lnTo>
                    <a:pt x="224" y="258"/>
                  </a:lnTo>
                  <a:lnTo>
                    <a:pt x="314" y="245"/>
                  </a:lnTo>
                  <a:lnTo>
                    <a:pt x="393" y="224"/>
                  </a:lnTo>
                  <a:lnTo>
                    <a:pt x="492" y="188"/>
                  </a:lnTo>
                  <a:lnTo>
                    <a:pt x="606" y="135"/>
                  </a:lnTo>
                  <a:lnTo>
                    <a:pt x="686" y="89"/>
                  </a:lnTo>
                  <a:lnTo>
                    <a:pt x="751" y="38"/>
                  </a:lnTo>
                  <a:lnTo>
                    <a:pt x="817" y="0"/>
                  </a:lnTo>
                  <a:lnTo>
                    <a:pt x="821" y="32"/>
                  </a:lnTo>
                  <a:lnTo>
                    <a:pt x="774" y="93"/>
                  </a:lnTo>
                  <a:lnTo>
                    <a:pt x="667" y="173"/>
                  </a:lnTo>
                  <a:lnTo>
                    <a:pt x="570" y="222"/>
                  </a:lnTo>
                  <a:lnTo>
                    <a:pt x="477" y="266"/>
                  </a:lnTo>
                  <a:lnTo>
                    <a:pt x="393" y="300"/>
                  </a:lnTo>
                  <a:lnTo>
                    <a:pt x="323" y="317"/>
                  </a:lnTo>
                  <a:lnTo>
                    <a:pt x="251" y="327"/>
                  </a:lnTo>
                  <a:lnTo>
                    <a:pt x="171" y="329"/>
                  </a:lnTo>
                  <a:lnTo>
                    <a:pt x="93" y="319"/>
                  </a:lnTo>
                  <a:lnTo>
                    <a:pt x="6" y="31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5" name="Freeform 35"/>
            <p:cNvSpPr>
              <a:spLocks/>
            </p:cNvSpPr>
            <p:nvPr/>
          </p:nvSpPr>
          <p:spPr bwMode="auto">
            <a:xfrm>
              <a:off x="4185" y="2125"/>
              <a:ext cx="225" cy="290"/>
            </a:xfrm>
            <a:custGeom>
              <a:avLst/>
              <a:gdLst>
                <a:gd name="T0" fmla="*/ 124 w 448"/>
                <a:gd name="T1" fmla="*/ 262 h 582"/>
                <a:gd name="T2" fmla="*/ 153 w 448"/>
                <a:gd name="T3" fmla="*/ 266 h 582"/>
                <a:gd name="T4" fmla="*/ 164 w 448"/>
                <a:gd name="T5" fmla="*/ 215 h 582"/>
                <a:gd name="T6" fmla="*/ 159 w 448"/>
                <a:gd name="T7" fmla="*/ 166 h 582"/>
                <a:gd name="T8" fmla="*/ 144 w 448"/>
                <a:gd name="T9" fmla="*/ 124 h 582"/>
                <a:gd name="T10" fmla="*/ 191 w 448"/>
                <a:gd name="T11" fmla="*/ 98 h 582"/>
                <a:gd name="T12" fmla="*/ 162 w 448"/>
                <a:gd name="T13" fmla="*/ 89 h 582"/>
                <a:gd name="T14" fmla="*/ 106 w 448"/>
                <a:gd name="T15" fmla="*/ 63 h 582"/>
                <a:gd name="T16" fmla="*/ 54 w 448"/>
                <a:gd name="T17" fmla="*/ 25 h 582"/>
                <a:gd name="T18" fmla="*/ 61 w 448"/>
                <a:gd name="T19" fmla="*/ 54 h 582"/>
                <a:gd name="T20" fmla="*/ 30 w 448"/>
                <a:gd name="T21" fmla="*/ 58 h 582"/>
                <a:gd name="T22" fmla="*/ 61 w 448"/>
                <a:gd name="T23" fmla="*/ 84 h 582"/>
                <a:gd name="T24" fmla="*/ 80 w 448"/>
                <a:gd name="T25" fmla="*/ 62 h 582"/>
                <a:gd name="T26" fmla="*/ 82 w 448"/>
                <a:gd name="T27" fmla="*/ 93 h 582"/>
                <a:gd name="T28" fmla="*/ 88 w 448"/>
                <a:gd name="T29" fmla="*/ 164 h 582"/>
                <a:gd name="T30" fmla="*/ 77 w 448"/>
                <a:gd name="T31" fmla="*/ 263 h 582"/>
                <a:gd name="T32" fmla="*/ 70 w 448"/>
                <a:gd name="T33" fmla="*/ 222 h 582"/>
                <a:gd name="T34" fmla="*/ 65 w 448"/>
                <a:gd name="T35" fmla="*/ 121 h 582"/>
                <a:gd name="T36" fmla="*/ 14 w 448"/>
                <a:gd name="T37" fmla="*/ 79 h 582"/>
                <a:gd name="T38" fmla="*/ 2 w 448"/>
                <a:gd name="T39" fmla="*/ 44 h 582"/>
                <a:gd name="T40" fmla="*/ 33 w 448"/>
                <a:gd name="T41" fmla="*/ 33 h 582"/>
                <a:gd name="T42" fmla="*/ 45 w 448"/>
                <a:gd name="T43" fmla="*/ 0 h 582"/>
                <a:gd name="T44" fmla="*/ 87 w 448"/>
                <a:gd name="T45" fmla="*/ 13 h 582"/>
                <a:gd name="T46" fmla="*/ 117 w 448"/>
                <a:gd name="T47" fmla="*/ 48 h 582"/>
                <a:gd name="T48" fmla="*/ 153 w 448"/>
                <a:gd name="T49" fmla="*/ 69 h 582"/>
                <a:gd name="T50" fmla="*/ 205 w 448"/>
                <a:gd name="T51" fmla="*/ 72 h 582"/>
                <a:gd name="T52" fmla="*/ 225 w 448"/>
                <a:gd name="T53" fmla="*/ 94 h 582"/>
                <a:gd name="T54" fmla="*/ 178 w 448"/>
                <a:gd name="T55" fmla="*/ 124 h 582"/>
                <a:gd name="T56" fmla="*/ 184 w 448"/>
                <a:gd name="T57" fmla="*/ 185 h 582"/>
                <a:gd name="T58" fmla="*/ 172 w 448"/>
                <a:gd name="T59" fmla="*/ 260 h 582"/>
                <a:gd name="T60" fmla="*/ 153 w 448"/>
                <a:gd name="T61" fmla="*/ 290 h 582"/>
                <a:gd name="T62" fmla="*/ 117 w 448"/>
                <a:gd name="T63" fmla="*/ 284 h 582"/>
                <a:gd name="T64" fmla="*/ 107 w 448"/>
                <a:gd name="T65" fmla="*/ 275 h 5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8"/>
                <a:gd name="T100" fmla="*/ 0 h 582"/>
                <a:gd name="T101" fmla="*/ 448 w 448"/>
                <a:gd name="T102" fmla="*/ 582 h 5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8" h="582">
                  <a:moveTo>
                    <a:pt x="214" y="551"/>
                  </a:moveTo>
                  <a:lnTo>
                    <a:pt x="247" y="525"/>
                  </a:lnTo>
                  <a:lnTo>
                    <a:pt x="281" y="519"/>
                  </a:lnTo>
                  <a:lnTo>
                    <a:pt x="304" y="534"/>
                  </a:lnTo>
                  <a:lnTo>
                    <a:pt x="308" y="487"/>
                  </a:lnTo>
                  <a:lnTo>
                    <a:pt x="327" y="432"/>
                  </a:lnTo>
                  <a:lnTo>
                    <a:pt x="328" y="388"/>
                  </a:lnTo>
                  <a:lnTo>
                    <a:pt x="317" y="333"/>
                  </a:lnTo>
                  <a:lnTo>
                    <a:pt x="309" y="266"/>
                  </a:lnTo>
                  <a:lnTo>
                    <a:pt x="287" y="249"/>
                  </a:lnTo>
                  <a:lnTo>
                    <a:pt x="313" y="224"/>
                  </a:lnTo>
                  <a:lnTo>
                    <a:pt x="380" y="196"/>
                  </a:lnTo>
                  <a:lnTo>
                    <a:pt x="397" y="177"/>
                  </a:lnTo>
                  <a:lnTo>
                    <a:pt x="323" y="179"/>
                  </a:lnTo>
                  <a:lnTo>
                    <a:pt x="268" y="167"/>
                  </a:lnTo>
                  <a:lnTo>
                    <a:pt x="211" y="127"/>
                  </a:lnTo>
                  <a:lnTo>
                    <a:pt x="154" y="84"/>
                  </a:lnTo>
                  <a:lnTo>
                    <a:pt x="108" y="51"/>
                  </a:lnTo>
                  <a:lnTo>
                    <a:pt x="106" y="70"/>
                  </a:lnTo>
                  <a:lnTo>
                    <a:pt x="121" y="108"/>
                  </a:lnTo>
                  <a:lnTo>
                    <a:pt x="98" y="125"/>
                  </a:lnTo>
                  <a:lnTo>
                    <a:pt x="60" y="116"/>
                  </a:lnTo>
                  <a:lnTo>
                    <a:pt x="55" y="131"/>
                  </a:lnTo>
                  <a:lnTo>
                    <a:pt x="121" y="169"/>
                  </a:lnTo>
                  <a:lnTo>
                    <a:pt x="138" y="144"/>
                  </a:lnTo>
                  <a:lnTo>
                    <a:pt x="159" y="125"/>
                  </a:lnTo>
                  <a:lnTo>
                    <a:pt x="186" y="139"/>
                  </a:lnTo>
                  <a:lnTo>
                    <a:pt x="163" y="186"/>
                  </a:lnTo>
                  <a:lnTo>
                    <a:pt x="157" y="221"/>
                  </a:lnTo>
                  <a:lnTo>
                    <a:pt x="176" y="329"/>
                  </a:lnTo>
                  <a:lnTo>
                    <a:pt x="169" y="430"/>
                  </a:lnTo>
                  <a:lnTo>
                    <a:pt x="154" y="528"/>
                  </a:lnTo>
                  <a:lnTo>
                    <a:pt x="125" y="496"/>
                  </a:lnTo>
                  <a:lnTo>
                    <a:pt x="140" y="445"/>
                  </a:lnTo>
                  <a:lnTo>
                    <a:pt x="148" y="333"/>
                  </a:lnTo>
                  <a:lnTo>
                    <a:pt x="129" y="243"/>
                  </a:lnTo>
                  <a:lnTo>
                    <a:pt x="78" y="202"/>
                  </a:lnTo>
                  <a:lnTo>
                    <a:pt x="28" y="158"/>
                  </a:lnTo>
                  <a:lnTo>
                    <a:pt x="0" y="135"/>
                  </a:lnTo>
                  <a:lnTo>
                    <a:pt x="3" y="89"/>
                  </a:lnTo>
                  <a:lnTo>
                    <a:pt x="32" y="70"/>
                  </a:lnTo>
                  <a:lnTo>
                    <a:pt x="66" y="67"/>
                  </a:lnTo>
                  <a:lnTo>
                    <a:pt x="64" y="29"/>
                  </a:lnTo>
                  <a:lnTo>
                    <a:pt x="89" y="0"/>
                  </a:lnTo>
                  <a:lnTo>
                    <a:pt x="129" y="4"/>
                  </a:lnTo>
                  <a:lnTo>
                    <a:pt x="173" y="27"/>
                  </a:lnTo>
                  <a:lnTo>
                    <a:pt x="214" y="67"/>
                  </a:lnTo>
                  <a:lnTo>
                    <a:pt x="233" y="97"/>
                  </a:lnTo>
                  <a:lnTo>
                    <a:pt x="258" y="127"/>
                  </a:lnTo>
                  <a:lnTo>
                    <a:pt x="304" y="139"/>
                  </a:lnTo>
                  <a:lnTo>
                    <a:pt x="365" y="148"/>
                  </a:lnTo>
                  <a:lnTo>
                    <a:pt x="408" y="144"/>
                  </a:lnTo>
                  <a:lnTo>
                    <a:pt x="444" y="160"/>
                  </a:lnTo>
                  <a:lnTo>
                    <a:pt x="448" y="188"/>
                  </a:lnTo>
                  <a:lnTo>
                    <a:pt x="406" y="228"/>
                  </a:lnTo>
                  <a:lnTo>
                    <a:pt x="355" y="249"/>
                  </a:lnTo>
                  <a:lnTo>
                    <a:pt x="351" y="291"/>
                  </a:lnTo>
                  <a:lnTo>
                    <a:pt x="366" y="371"/>
                  </a:lnTo>
                  <a:lnTo>
                    <a:pt x="361" y="449"/>
                  </a:lnTo>
                  <a:lnTo>
                    <a:pt x="342" y="521"/>
                  </a:lnTo>
                  <a:lnTo>
                    <a:pt x="332" y="576"/>
                  </a:lnTo>
                  <a:lnTo>
                    <a:pt x="304" y="582"/>
                  </a:lnTo>
                  <a:lnTo>
                    <a:pt x="268" y="563"/>
                  </a:lnTo>
                  <a:lnTo>
                    <a:pt x="233" y="570"/>
                  </a:lnTo>
                  <a:lnTo>
                    <a:pt x="214" y="5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6" name="Freeform 36"/>
            <p:cNvSpPr>
              <a:spLocks/>
            </p:cNvSpPr>
            <p:nvPr/>
          </p:nvSpPr>
          <p:spPr bwMode="auto">
            <a:xfrm>
              <a:off x="4494" y="2258"/>
              <a:ext cx="301" cy="367"/>
            </a:xfrm>
            <a:custGeom>
              <a:avLst/>
              <a:gdLst>
                <a:gd name="T0" fmla="*/ 0 w 603"/>
                <a:gd name="T1" fmla="*/ 356 h 736"/>
                <a:gd name="T2" fmla="*/ 38 w 603"/>
                <a:gd name="T3" fmla="*/ 327 h 736"/>
                <a:gd name="T4" fmla="*/ 81 w 603"/>
                <a:gd name="T5" fmla="*/ 288 h 736"/>
                <a:gd name="T6" fmla="*/ 129 w 603"/>
                <a:gd name="T7" fmla="*/ 239 h 736"/>
                <a:gd name="T8" fmla="*/ 174 w 603"/>
                <a:gd name="T9" fmla="*/ 185 h 736"/>
                <a:gd name="T10" fmla="*/ 216 w 603"/>
                <a:gd name="T11" fmla="*/ 127 h 736"/>
                <a:gd name="T12" fmla="*/ 251 w 603"/>
                <a:gd name="T13" fmla="*/ 70 h 736"/>
                <a:gd name="T14" fmla="*/ 268 w 603"/>
                <a:gd name="T15" fmla="*/ 35 h 736"/>
                <a:gd name="T16" fmla="*/ 282 w 603"/>
                <a:gd name="T17" fmla="*/ 9 h 736"/>
                <a:gd name="T18" fmla="*/ 292 w 603"/>
                <a:gd name="T19" fmla="*/ 0 h 736"/>
                <a:gd name="T20" fmla="*/ 301 w 603"/>
                <a:gd name="T21" fmla="*/ 21 h 736"/>
                <a:gd name="T22" fmla="*/ 284 w 603"/>
                <a:gd name="T23" fmla="*/ 62 h 736"/>
                <a:gd name="T24" fmla="*/ 254 w 603"/>
                <a:gd name="T25" fmla="*/ 121 h 736"/>
                <a:gd name="T26" fmla="*/ 217 w 603"/>
                <a:gd name="T27" fmla="*/ 183 h 736"/>
                <a:gd name="T28" fmla="*/ 164 w 603"/>
                <a:gd name="T29" fmla="*/ 249 h 736"/>
                <a:gd name="T30" fmla="*/ 110 w 603"/>
                <a:gd name="T31" fmla="*/ 303 h 736"/>
                <a:gd name="T32" fmla="*/ 68 w 603"/>
                <a:gd name="T33" fmla="*/ 344 h 736"/>
                <a:gd name="T34" fmla="*/ 47 w 603"/>
                <a:gd name="T35" fmla="*/ 359 h 736"/>
                <a:gd name="T36" fmla="*/ 12 w 603"/>
                <a:gd name="T37" fmla="*/ 367 h 736"/>
                <a:gd name="T38" fmla="*/ 0 w 603"/>
                <a:gd name="T39" fmla="*/ 356 h 736"/>
                <a:gd name="T40" fmla="*/ 0 w 603"/>
                <a:gd name="T41" fmla="*/ 356 h 7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03"/>
                <a:gd name="T64" fmla="*/ 0 h 736"/>
                <a:gd name="T65" fmla="*/ 603 w 603"/>
                <a:gd name="T66" fmla="*/ 736 h 7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03" h="736">
                  <a:moveTo>
                    <a:pt x="0" y="713"/>
                  </a:moveTo>
                  <a:lnTo>
                    <a:pt x="76" y="656"/>
                  </a:lnTo>
                  <a:lnTo>
                    <a:pt x="162" y="578"/>
                  </a:lnTo>
                  <a:lnTo>
                    <a:pt x="259" y="479"/>
                  </a:lnTo>
                  <a:lnTo>
                    <a:pt x="348" y="371"/>
                  </a:lnTo>
                  <a:lnTo>
                    <a:pt x="432" y="255"/>
                  </a:lnTo>
                  <a:lnTo>
                    <a:pt x="502" y="141"/>
                  </a:lnTo>
                  <a:lnTo>
                    <a:pt x="536" y="70"/>
                  </a:lnTo>
                  <a:lnTo>
                    <a:pt x="565" y="19"/>
                  </a:lnTo>
                  <a:lnTo>
                    <a:pt x="584" y="0"/>
                  </a:lnTo>
                  <a:lnTo>
                    <a:pt x="603" y="42"/>
                  </a:lnTo>
                  <a:lnTo>
                    <a:pt x="569" y="124"/>
                  </a:lnTo>
                  <a:lnTo>
                    <a:pt x="508" y="243"/>
                  </a:lnTo>
                  <a:lnTo>
                    <a:pt x="434" y="367"/>
                  </a:lnTo>
                  <a:lnTo>
                    <a:pt x="329" y="500"/>
                  </a:lnTo>
                  <a:lnTo>
                    <a:pt x="221" y="608"/>
                  </a:lnTo>
                  <a:lnTo>
                    <a:pt x="137" y="690"/>
                  </a:lnTo>
                  <a:lnTo>
                    <a:pt x="95" y="719"/>
                  </a:lnTo>
                  <a:lnTo>
                    <a:pt x="25" y="736"/>
                  </a:lnTo>
                  <a:lnTo>
                    <a:pt x="0" y="7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7" name="Freeform 37"/>
            <p:cNvSpPr>
              <a:spLocks/>
            </p:cNvSpPr>
            <p:nvPr/>
          </p:nvSpPr>
          <p:spPr bwMode="auto">
            <a:xfrm>
              <a:off x="3838" y="2160"/>
              <a:ext cx="429" cy="331"/>
            </a:xfrm>
            <a:custGeom>
              <a:avLst/>
              <a:gdLst>
                <a:gd name="T0" fmla="*/ 25 w 857"/>
                <a:gd name="T1" fmla="*/ 0 h 664"/>
                <a:gd name="T2" fmla="*/ 68 w 857"/>
                <a:gd name="T3" fmla="*/ 4 h 664"/>
                <a:gd name="T4" fmla="*/ 109 w 857"/>
                <a:gd name="T5" fmla="*/ 13 h 664"/>
                <a:gd name="T6" fmla="*/ 162 w 857"/>
                <a:gd name="T7" fmla="*/ 28 h 664"/>
                <a:gd name="T8" fmla="*/ 205 w 857"/>
                <a:gd name="T9" fmla="*/ 48 h 664"/>
                <a:gd name="T10" fmla="*/ 262 w 857"/>
                <a:gd name="T11" fmla="*/ 85 h 664"/>
                <a:gd name="T12" fmla="*/ 311 w 857"/>
                <a:gd name="T13" fmla="*/ 118 h 664"/>
                <a:gd name="T14" fmla="*/ 365 w 857"/>
                <a:gd name="T15" fmla="*/ 159 h 664"/>
                <a:gd name="T16" fmla="*/ 405 w 857"/>
                <a:gd name="T17" fmla="*/ 180 h 664"/>
                <a:gd name="T18" fmla="*/ 424 w 857"/>
                <a:gd name="T19" fmla="*/ 194 h 664"/>
                <a:gd name="T20" fmla="*/ 429 w 857"/>
                <a:gd name="T21" fmla="*/ 227 h 664"/>
                <a:gd name="T22" fmla="*/ 387 w 857"/>
                <a:gd name="T23" fmla="*/ 235 h 664"/>
                <a:gd name="T24" fmla="*/ 344 w 857"/>
                <a:gd name="T25" fmla="*/ 246 h 664"/>
                <a:gd name="T26" fmla="*/ 300 w 857"/>
                <a:gd name="T27" fmla="*/ 268 h 664"/>
                <a:gd name="T28" fmla="*/ 261 w 857"/>
                <a:gd name="T29" fmla="*/ 294 h 664"/>
                <a:gd name="T30" fmla="*/ 239 w 857"/>
                <a:gd name="T31" fmla="*/ 311 h 664"/>
                <a:gd name="T32" fmla="*/ 211 w 857"/>
                <a:gd name="T33" fmla="*/ 331 h 664"/>
                <a:gd name="T34" fmla="*/ 184 w 857"/>
                <a:gd name="T35" fmla="*/ 319 h 664"/>
                <a:gd name="T36" fmla="*/ 214 w 857"/>
                <a:gd name="T37" fmla="*/ 295 h 664"/>
                <a:gd name="T38" fmla="*/ 250 w 857"/>
                <a:gd name="T39" fmla="*/ 266 h 664"/>
                <a:gd name="T40" fmla="*/ 288 w 857"/>
                <a:gd name="T41" fmla="*/ 241 h 664"/>
                <a:gd name="T42" fmla="*/ 331 w 857"/>
                <a:gd name="T43" fmla="*/ 224 h 664"/>
                <a:gd name="T44" fmla="*/ 368 w 857"/>
                <a:gd name="T45" fmla="*/ 214 h 664"/>
                <a:gd name="T46" fmla="*/ 398 w 857"/>
                <a:gd name="T47" fmla="*/ 212 h 664"/>
                <a:gd name="T48" fmla="*/ 352 w 857"/>
                <a:gd name="T49" fmla="*/ 184 h 664"/>
                <a:gd name="T50" fmla="*/ 290 w 857"/>
                <a:gd name="T51" fmla="*/ 145 h 664"/>
                <a:gd name="T52" fmla="*/ 235 w 857"/>
                <a:gd name="T53" fmla="*/ 107 h 664"/>
                <a:gd name="T54" fmla="*/ 197 w 857"/>
                <a:gd name="T55" fmla="*/ 82 h 664"/>
                <a:gd name="T56" fmla="*/ 149 w 857"/>
                <a:gd name="T57" fmla="*/ 61 h 664"/>
                <a:gd name="T58" fmla="*/ 93 w 857"/>
                <a:gd name="T59" fmla="*/ 40 h 664"/>
                <a:gd name="T60" fmla="*/ 47 w 857"/>
                <a:gd name="T61" fmla="*/ 23 h 664"/>
                <a:gd name="T62" fmla="*/ 25 w 857"/>
                <a:gd name="T63" fmla="*/ 18 h 664"/>
                <a:gd name="T64" fmla="*/ 4 w 857"/>
                <a:gd name="T65" fmla="*/ 16 h 664"/>
                <a:gd name="T66" fmla="*/ 0 w 857"/>
                <a:gd name="T67" fmla="*/ 9 h 664"/>
                <a:gd name="T68" fmla="*/ 15 w 857"/>
                <a:gd name="T69" fmla="*/ 0 h 664"/>
                <a:gd name="T70" fmla="*/ 25 w 857"/>
                <a:gd name="T71" fmla="*/ 0 h 664"/>
                <a:gd name="T72" fmla="*/ 25 w 857"/>
                <a:gd name="T73" fmla="*/ 0 h 6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57"/>
                <a:gd name="T112" fmla="*/ 0 h 664"/>
                <a:gd name="T113" fmla="*/ 857 w 857"/>
                <a:gd name="T114" fmla="*/ 664 h 6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57" h="664">
                  <a:moveTo>
                    <a:pt x="49" y="0"/>
                  </a:moveTo>
                  <a:lnTo>
                    <a:pt x="135" y="8"/>
                  </a:lnTo>
                  <a:lnTo>
                    <a:pt x="218" y="27"/>
                  </a:lnTo>
                  <a:lnTo>
                    <a:pt x="323" y="57"/>
                  </a:lnTo>
                  <a:lnTo>
                    <a:pt x="409" y="97"/>
                  </a:lnTo>
                  <a:lnTo>
                    <a:pt x="523" y="170"/>
                  </a:lnTo>
                  <a:lnTo>
                    <a:pt x="621" y="236"/>
                  </a:lnTo>
                  <a:lnTo>
                    <a:pt x="730" y="318"/>
                  </a:lnTo>
                  <a:lnTo>
                    <a:pt x="810" y="362"/>
                  </a:lnTo>
                  <a:lnTo>
                    <a:pt x="848" y="390"/>
                  </a:lnTo>
                  <a:lnTo>
                    <a:pt x="857" y="455"/>
                  </a:lnTo>
                  <a:lnTo>
                    <a:pt x="773" y="472"/>
                  </a:lnTo>
                  <a:lnTo>
                    <a:pt x="688" y="493"/>
                  </a:lnTo>
                  <a:lnTo>
                    <a:pt x="599" y="538"/>
                  </a:lnTo>
                  <a:lnTo>
                    <a:pt x="521" y="590"/>
                  </a:lnTo>
                  <a:lnTo>
                    <a:pt x="477" y="624"/>
                  </a:lnTo>
                  <a:lnTo>
                    <a:pt x="422" y="664"/>
                  </a:lnTo>
                  <a:lnTo>
                    <a:pt x="367" y="639"/>
                  </a:lnTo>
                  <a:lnTo>
                    <a:pt x="428" y="592"/>
                  </a:lnTo>
                  <a:lnTo>
                    <a:pt x="500" y="534"/>
                  </a:lnTo>
                  <a:lnTo>
                    <a:pt x="576" y="483"/>
                  </a:lnTo>
                  <a:lnTo>
                    <a:pt x="661" y="449"/>
                  </a:lnTo>
                  <a:lnTo>
                    <a:pt x="735" y="430"/>
                  </a:lnTo>
                  <a:lnTo>
                    <a:pt x="796" y="426"/>
                  </a:lnTo>
                  <a:lnTo>
                    <a:pt x="703" y="369"/>
                  </a:lnTo>
                  <a:lnTo>
                    <a:pt x="580" y="291"/>
                  </a:lnTo>
                  <a:lnTo>
                    <a:pt x="469" y="215"/>
                  </a:lnTo>
                  <a:lnTo>
                    <a:pt x="393" y="164"/>
                  </a:lnTo>
                  <a:lnTo>
                    <a:pt x="298" y="122"/>
                  </a:lnTo>
                  <a:lnTo>
                    <a:pt x="186" y="80"/>
                  </a:lnTo>
                  <a:lnTo>
                    <a:pt x="93" y="46"/>
                  </a:lnTo>
                  <a:lnTo>
                    <a:pt x="49" y="36"/>
                  </a:lnTo>
                  <a:lnTo>
                    <a:pt x="7" y="33"/>
                  </a:lnTo>
                  <a:lnTo>
                    <a:pt x="0" y="19"/>
                  </a:lnTo>
                  <a:lnTo>
                    <a:pt x="3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8" name="Freeform 38"/>
            <p:cNvSpPr>
              <a:spLocks/>
            </p:cNvSpPr>
            <p:nvPr/>
          </p:nvSpPr>
          <p:spPr bwMode="auto">
            <a:xfrm>
              <a:off x="3834" y="2188"/>
              <a:ext cx="168" cy="276"/>
            </a:xfrm>
            <a:custGeom>
              <a:avLst/>
              <a:gdLst>
                <a:gd name="T0" fmla="*/ 0 w 337"/>
                <a:gd name="T1" fmla="*/ 15 h 552"/>
                <a:gd name="T2" fmla="*/ 25 w 337"/>
                <a:gd name="T3" fmla="*/ 33 h 552"/>
                <a:gd name="T4" fmla="*/ 48 w 337"/>
                <a:gd name="T5" fmla="*/ 63 h 552"/>
                <a:gd name="T6" fmla="*/ 66 w 337"/>
                <a:gd name="T7" fmla="*/ 85 h 552"/>
                <a:gd name="T8" fmla="*/ 93 w 337"/>
                <a:gd name="T9" fmla="*/ 123 h 552"/>
                <a:gd name="T10" fmla="*/ 112 w 337"/>
                <a:gd name="T11" fmla="*/ 161 h 552"/>
                <a:gd name="T12" fmla="*/ 130 w 337"/>
                <a:gd name="T13" fmla="*/ 205 h 552"/>
                <a:gd name="T14" fmla="*/ 140 w 337"/>
                <a:gd name="T15" fmla="*/ 238 h 552"/>
                <a:gd name="T16" fmla="*/ 147 w 337"/>
                <a:gd name="T17" fmla="*/ 269 h 552"/>
                <a:gd name="T18" fmla="*/ 168 w 337"/>
                <a:gd name="T19" fmla="*/ 276 h 552"/>
                <a:gd name="T20" fmla="*/ 163 w 337"/>
                <a:gd name="T21" fmla="*/ 229 h 552"/>
                <a:gd name="T22" fmla="*/ 152 w 337"/>
                <a:gd name="T23" fmla="*/ 180 h 552"/>
                <a:gd name="T24" fmla="*/ 131 w 337"/>
                <a:gd name="T25" fmla="*/ 131 h 552"/>
                <a:gd name="T26" fmla="*/ 107 w 337"/>
                <a:gd name="T27" fmla="*/ 93 h 552"/>
                <a:gd name="T28" fmla="*/ 75 w 337"/>
                <a:gd name="T29" fmla="*/ 51 h 552"/>
                <a:gd name="T30" fmla="*/ 48 w 337"/>
                <a:gd name="T31" fmla="*/ 26 h 552"/>
                <a:gd name="T32" fmla="*/ 25 w 337"/>
                <a:gd name="T33" fmla="*/ 0 h 552"/>
                <a:gd name="T34" fmla="*/ 5 w 337"/>
                <a:gd name="T35" fmla="*/ 2 h 552"/>
                <a:gd name="T36" fmla="*/ 0 w 337"/>
                <a:gd name="T37" fmla="*/ 15 h 552"/>
                <a:gd name="T38" fmla="*/ 0 w 337"/>
                <a:gd name="T39" fmla="*/ 15 h 55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7"/>
                <a:gd name="T61" fmla="*/ 0 h 552"/>
                <a:gd name="T62" fmla="*/ 337 w 337"/>
                <a:gd name="T63" fmla="*/ 552 h 55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7" h="552">
                  <a:moveTo>
                    <a:pt x="0" y="31"/>
                  </a:moveTo>
                  <a:lnTo>
                    <a:pt x="50" y="65"/>
                  </a:lnTo>
                  <a:lnTo>
                    <a:pt x="97" y="126"/>
                  </a:lnTo>
                  <a:lnTo>
                    <a:pt x="133" y="170"/>
                  </a:lnTo>
                  <a:lnTo>
                    <a:pt x="187" y="247"/>
                  </a:lnTo>
                  <a:lnTo>
                    <a:pt x="225" y="322"/>
                  </a:lnTo>
                  <a:lnTo>
                    <a:pt x="261" y="411"/>
                  </a:lnTo>
                  <a:lnTo>
                    <a:pt x="280" y="477"/>
                  </a:lnTo>
                  <a:lnTo>
                    <a:pt x="295" y="538"/>
                  </a:lnTo>
                  <a:lnTo>
                    <a:pt x="337" y="552"/>
                  </a:lnTo>
                  <a:lnTo>
                    <a:pt x="327" y="458"/>
                  </a:lnTo>
                  <a:lnTo>
                    <a:pt x="304" y="360"/>
                  </a:lnTo>
                  <a:lnTo>
                    <a:pt x="263" y="261"/>
                  </a:lnTo>
                  <a:lnTo>
                    <a:pt x="215" y="187"/>
                  </a:lnTo>
                  <a:lnTo>
                    <a:pt x="151" y="103"/>
                  </a:lnTo>
                  <a:lnTo>
                    <a:pt x="97" y="52"/>
                  </a:lnTo>
                  <a:lnTo>
                    <a:pt x="50" y="0"/>
                  </a:lnTo>
                  <a:lnTo>
                    <a:pt x="10" y="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89" name="Freeform 39"/>
            <p:cNvSpPr>
              <a:spLocks/>
            </p:cNvSpPr>
            <p:nvPr/>
          </p:nvSpPr>
          <p:spPr bwMode="auto">
            <a:xfrm>
              <a:off x="3706" y="2366"/>
              <a:ext cx="141" cy="70"/>
            </a:xfrm>
            <a:custGeom>
              <a:avLst/>
              <a:gdLst>
                <a:gd name="T0" fmla="*/ 0 w 281"/>
                <a:gd name="T1" fmla="*/ 60 h 140"/>
                <a:gd name="T2" fmla="*/ 16 w 281"/>
                <a:gd name="T3" fmla="*/ 35 h 140"/>
                <a:gd name="T4" fmla="*/ 59 w 281"/>
                <a:gd name="T5" fmla="*/ 19 h 140"/>
                <a:gd name="T6" fmla="*/ 97 w 281"/>
                <a:gd name="T7" fmla="*/ 6 h 140"/>
                <a:gd name="T8" fmla="*/ 132 w 281"/>
                <a:gd name="T9" fmla="*/ 0 h 140"/>
                <a:gd name="T10" fmla="*/ 141 w 281"/>
                <a:gd name="T11" fmla="*/ 11 h 140"/>
                <a:gd name="T12" fmla="*/ 127 w 281"/>
                <a:gd name="T13" fmla="*/ 23 h 140"/>
                <a:gd name="T14" fmla="*/ 69 w 281"/>
                <a:gd name="T15" fmla="*/ 37 h 140"/>
                <a:gd name="T16" fmla="*/ 31 w 281"/>
                <a:gd name="T17" fmla="*/ 54 h 140"/>
                <a:gd name="T18" fmla="*/ 14 w 281"/>
                <a:gd name="T19" fmla="*/ 70 h 140"/>
                <a:gd name="T20" fmla="*/ 0 w 281"/>
                <a:gd name="T21" fmla="*/ 60 h 140"/>
                <a:gd name="T22" fmla="*/ 0 w 281"/>
                <a:gd name="T23" fmla="*/ 60 h 1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1"/>
                <a:gd name="T37" fmla="*/ 0 h 140"/>
                <a:gd name="T38" fmla="*/ 281 w 281"/>
                <a:gd name="T39" fmla="*/ 140 h 1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1" h="140">
                  <a:moveTo>
                    <a:pt x="0" y="120"/>
                  </a:moveTo>
                  <a:lnTo>
                    <a:pt x="32" y="70"/>
                  </a:lnTo>
                  <a:lnTo>
                    <a:pt x="118" y="38"/>
                  </a:lnTo>
                  <a:lnTo>
                    <a:pt x="194" y="13"/>
                  </a:lnTo>
                  <a:lnTo>
                    <a:pt x="264" y="0"/>
                  </a:lnTo>
                  <a:lnTo>
                    <a:pt x="281" y="23"/>
                  </a:lnTo>
                  <a:lnTo>
                    <a:pt x="254" y="47"/>
                  </a:lnTo>
                  <a:lnTo>
                    <a:pt x="137" y="74"/>
                  </a:lnTo>
                  <a:lnTo>
                    <a:pt x="61" y="108"/>
                  </a:lnTo>
                  <a:lnTo>
                    <a:pt x="28" y="140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0" name="Freeform 40"/>
            <p:cNvSpPr>
              <a:spLocks/>
            </p:cNvSpPr>
            <p:nvPr/>
          </p:nvSpPr>
          <p:spPr bwMode="auto">
            <a:xfrm>
              <a:off x="3763" y="2380"/>
              <a:ext cx="518" cy="182"/>
            </a:xfrm>
            <a:custGeom>
              <a:avLst/>
              <a:gdLst>
                <a:gd name="T0" fmla="*/ 96 w 1036"/>
                <a:gd name="T1" fmla="*/ 0 h 363"/>
                <a:gd name="T2" fmla="*/ 140 w 1036"/>
                <a:gd name="T3" fmla="*/ 20 h 363"/>
                <a:gd name="T4" fmla="*/ 187 w 1036"/>
                <a:gd name="T5" fmla="*/ 49 h 363"/>
                <a:gd name="T6" fmla="*/ 227 w 1036"/>
                <a:gd name="T7" fmla="*/ 73 h 363"/>
                <a:gd name="T8" fmla="*/ 258 w 1036"/>
                <a:gd name="T9" fmla="*/ 91 h 363"/>
                <a:gd name="T10" fmla="*/ 292 w 1036"/>
                <a:gd name="T11" fmla="*/ 100 h 363"/>
                <a:gd name="T12" fmla="*/ 332 w 1036"/>
                <a:gd name="T13" fmla="*/ 113 h 363"/>
                <a:gd name="T14" fmla="*/ 360 w 1036"/>
                <a:gd name="T15" fmla="*/ 121 h 363"/>
                <a:gd name="T16" fmla="*/ 401 w 1036"/>
                <a:gd name="T17" fmla="*/ 114 h 363"/>
                <a:gd name="T18" fmla="*/ 438 w 1036"/>
                <a:gd name="T19" fmla="*/ 100 h 363"/>
                <a:gd name="T20" fmla="*/ 465 w 1036"/>
                <a:gd name="T21" fmla="*/ 82 h 363"/>
                <a:gd name="T22" fmla="*/ 486 w 1036"/>
                <a:gd name="T23" fmla="*/ 63 h 363"/>
                <a:gd name="T24" fmla="*/ 494 w 1036"/>
                <a:gd name="T25" fmla="*/ 42 h 363"/>
                <a:gd name="T26" fmla="*/ 499 w 1036"/>
                <a:gd name="T27" fmla="*/ 21 h 363"/>
                <a:gd name="T28" fmla="*/ 516 w 1036"/>
                <a:gd name="T29" fmla="*/ 18 h 363"/>
                <a:gd name="T30" fmla="*/ 518 w 1036"/>
                <a:gd name="T31" fmla="*/ 47 h 363"/>
                <a:gd name="T32" fmla="*/ 508 w 1036"/>
                <a:gd name="T33" fmla="*/ 84 h 363"/>
                <a:gd name="T34" fmla="*/ 484 w 1036"/>
                <a:gd name="T35" fmla="*/ 117 h 363"/>
                <a:gd name="T36" fmla="*/ 447 w 1036"/>
                <a:gd name="T37" fmla="*/ 150 h 363"/>
                <a:gd name="T38" fmla="*/ 391 w 1036"/>
                <a:gd name="T39" fmla="*/ 173 h 363"/>
                <a:gd name="T40" fmla="*/ 344 w 1036"/>
                <a:gd name="T41" fmla="*/ 182 h 363"/>
                <a:gd name="T42" fmla="*/ 308 w 1036"/>
                <a:gd name="T43" fmla="*/ 178 h 363"/>
                <a:gd name="T44" fmla="*/ 265 w 1036"/>
                <a:gd name="T45" fmla="*/ 166 h 363"/>
                <a:gd name="T46" fmla="*/ 171 w 1036"/>
                <a:gd name="T47" fmla="*/ 132 h 363"/>
                <a:gd name="T48" fmla="*/ 101 w 1036"/>
                <a:gd name="T49" fmla="*/ 97 h 363"/>
                <a:gd name="T50" fmla="*/ 48 w 1036"/>
                <a:gd name="T51" fmla="*/ 79 h 363"/>
                <a:gd name="T52" fmla="*/ 4 w 1036"/>
                <a:gd name="T53" fmla="*/ 65 h 363"/>
                <a:gd name="T54" fmla="*/ 0 w 1036"/>
                <a:gd name="T55" fmla="*/ 56 h 363"/>
                <a:gd name="T56" fmla="*/ 32 w 1036"/>
                <a:gd name="T57" fmla="*/ 56 h 363"/>
                <a:gd name="T58" fmla="*/ 65 w 1036"/>
                <a:gd name="T59" fmla="*/ 58 h 363"/>
                <a:gd name="T60" fmla="*/ 117 w 1036"/>
                <a:gd name="T61" fmla="*/ 76 h 363"/>
                <a:gd name="T62" fmla="*/ 165 w 1036"/>
                <a:gd name="T63" fmla="*/ 100 h 363"/>
                <a:gd name="T64" fmla="*/ 215 w 1036"/>
                <a:gd name="T65" fmla="*/ 126 h 363"/>
                <a:gd name="T66" fmla="*/ 262 w 1036"/>
                <a:gd name="T67" fmla="*/ 141 h 363"/>
                <a:gd name="T68" fmla="*/ 303 w 1036"/>
                <a:gd name="T69" fmla="*/ 154 h 363"/>
                <a:gd name="T70" fmla="*/ 343 w 1036"/>
                <a:gd name="T71" fmla="*/ 161 h 363"/>
                <a:gd name="T72" fmla="*/ 390 w 1036"/>
                <a:gd name="T73" fmla="*/ 152 h 363"/>
                <a:gd name="T74" fmla="*/ 417 w 1036"/>
                <a:gd name="T75" fmla="*/ 141 h 363"/>
                <a:gd name="T76" fmla="*/ 442 w 1036"/>
                <a:gd name="T77" fmla="*/ 124 h 363"/>
                <a:gd name="T78" fmla="*/ 385 w 1036"/>
                <a:gd name="T79" fmla="*/ 138 h 363"/>
                <a:gd name="T80" fmla="*/ 357 w 1036"/>
                <a:gd name="T81" fmla="*/ 140 h 363"/>
                <a:gd name="T82" fmla="*/ 327 w 1036"/>
                <a:gd name="T83" fmla="*/ 135 h 363"/>
                <a:gd name="T84" fmla="*/ 254 w 1036"/>
                <a:gd name="T85" fmla="*/ 111 h 363"/>
                <a:gd name="T86" fmla="*/ 194 w 1036"/>
                <a:gd name="T87" fmla="*/ 77 h 363"/>
                <a:gd name="T88" fmla="*/ 139 w 1036"/>
                <a:gd name="T89" fmla="*/ 40 h 363"/>
                <a:gd name="T90" fmla="*/ 102 w 1036"/>
                <a:gd name="T91" fmla="*/ 14 h 363"/>
                <a:gd name="T92" fmla="*/ 96 w 1036"/>
                <a:gd name="T93" fmla="*/ 0 h 363"/>
                <a:gd name="T94" fmla="*/ 96 w 1036"/>
                <a:gd name="T95" fmla="*/ 0 h 36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036"/>
                <a:gd name="T145" fmla="*/ 0 h 363"/>
                <a:gd name="T146" fmla="*/ 1036 w 1036"/>
                <a:gd name="T147" fmla="*/ 363 h 36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036" h="363">
                  <a:moveTo>
                    <a:pt x="192" y="0"/>
                  </a:moveTo>
                  <a:lnTo>
                    <a:pt x="281" y="40"/>
                  </a:lnTo>
                  <a:lnTo>
                    <a:pt x="374" y="97"/>
                  </a:lnTo>
                  <a:lnTo>
                    <a:pt x="454" y="145"/>
                  </a:lnTo>
                  <a:lnTo>
                    <a:pt x="515" y="181"/>
                  </a:lnTo>
                  <a:lnTo>
                    <a:pt x="585" y="200"/>
                  </a:lnTo>
                  <a:lnTo>
                    <a:pt x="665" y="225"/>
                  </a:lnTo>
                  <a:lnTo>
                    <a:pt x="720" y="242"/>
                  </a:lnTo>
                  <a:lnTo>
                    <a:pt x="802" y="228"/>
                  </a:lnTo>
                  <a:lnTo>
                    <a:pt x="876" y="200"/>
                  </a:lnTo>
                  <a:lnTo>
                    <a:pt x="931" y="164"/>
                  </a:lnTo>
                  <a:lnTo>
                    <a:pt x="973" y="126"/>
                  </a:lnTo>
                  <a:lnTo>
                    <a:pt x="988" y="84"/>
                  </a:lnTo>
                  <a:lnTo>
                    <a:pt x="998" y="42"/>
                  </a:lnTo>
                  <a:lnTo>
                    <a:pt x="1032" y="36"/>
                  </a:lnTo>
                  <a:lnTo>
                    <a:pt x="1036" y="93"/>
                  </a:lnTo>
                  <a:lnTo>
                    <a:pt x="1017" y="168"/>
                  </a:lnTo>
                  <a:lnTo>
                    <a:pt x="969" y="234"/>
                  </a:lnTo>
                  <a:lnTo>
                    <a:pt x="895" y="299"/>
                  </a:lnTo>
                  <a:lnTo>
                    <a:pt x="783" y="346"/>
                  </a:lnTo>
                  <a:lnTo>
                    <a:pt x="688" y="363"/>
                  </a:lnTo>
                  <a:lnTo>
                    <a:pt x="616" y="356"/>
                  </a:lnTo>
                  <a:lnTo>
                    <a:pt x="530" y="331"/>
                  </a:lnTo>
                  <a:lnTo>
                    <a:pt x="342" y="263"/>
                  </a:lnTo>
                  <a:lnTo>
                    <a:pt x="203" y="194"/>
                  </a:lnTo>
                  <a:lnTo>
                    <a:pt x="97" y="158"/>
                  </a:lnTo>
                  <a:lnTo>
                    <a:pt x="9" y="130"/>
                  </a:lnTo>
                  <a:lnTo>
                    <a:pt x="0" y="112"/>
                  </a:lnTo>
                  <a:lnTo>
                    <a:pt x="64" y="111"/>
                  </a:lnTo>
                  <a:lnTo>
                    <a:pt x="131" y="116"/>
                  </a:lnTo>
                  <a:lnTo>
                    <a:pt x="234" y="151"/>
                  </a:lnTo>
                  <a:lnTo>
                    <a:pt x="330" y="200"/>
                  </a:lnTo>
                  <a:lnTo>
                    <a:pt x="431" y="251"/>
                  </a:lnTo>
                  <a:lnTo>
                    <a:pt x="524" y="282"/>
                  </a:lnTo>
                  <a:lnTo>
                    <a:pt x="606" y="308"/>
                  </a:lnTo>
                  <a:lnTo>
                    <a:pt x="686" y="322"/>
                  </a:lnTo>
                  <a:lnTo>
                    <a:pt x="781" y="304"/>
                  </a:lnTo>
                  <a:lnTo>
                    <a:pt x="834" y="282"/>
                  </a:lnTo>
                  <a:lnTo>
                    <a:pt x="885" y="247"/>
                  </a:lnTo>
                  <a:lnTo>
                    <a:pt x="771" y="276"/>
                  </a:lnTo>
                  <a:lnTo>
                    <a:pt x="714" y="280"/>
                  </a:lnTo>
                  <a:lnTo>
                    <a:pt x="655" y="270"/>
                  </a:lnTo>
                  <a:lnTo>
                    <a:pt x="509" y="221"/>
                  </a:lnTo>
                  <a:lnTo>
                    <a:pt x="389" y="154"/>
                  </a:lnTo>
                  <a:lnTo>
                    <a:pt x="279" y="80"/>
                  </a:lnTo>
                  <a:lnTo>
                    <a:pt x="205" y="27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1" name="Freeform 41"/>
            <p:cNvSpPr>
              <a:spLocks/>
            </p:cNvSpPr>
            <p:nvPr/>
          </p:nvSpPr>
          <p:spPr bwMode="auto">
            <a:xfrm>
              <a:off x="3892" y="2565"/>
              <a:ext cx="522" cy="404"/>
            </a:xfrm>
            <a:custGeom>
              <a:avLst/>
              <a:gdLst>
                <a:gd name="T0" fmla="*/ 43 w 1046"/>
                <a:gd name="T1" fmla="*/ 0 h 810"/>
                <a:gd name="T2" fmla="*/ 103 w 1046"/>
                <a:gd name="T3" fmla="*/ 2 h 810"/>
                <a:gd name="T4" fmla="*/ 158 w 1046"/>
                <a:gd name="T5" fmla="*/ 14 h 810"/>
                <a:gd name="T6" fmla="*/ 212 w 1046"/>
                <a:gd name="T7" fmla="*/ 32 h 810"/>
                <a:gd name="T8" fmla="*/ 265 w 1046"/>
                <a:gd name="T9" fmla="*/ 57 h 810"/>
                <a:gd name="T10" fmla="*/ 321 w 1046"/>
                <a:gd name="T11" fmla="*/ 94 h 810"/>
                <a:gd name="T12" fmla="*/ 361 w 1046"/>
                <a:gd name="T13" fmla="*/ 133 h 810"/>
                <a:gd name="T14" fmla="*/ 400 w 1046"/>
                <a:gd name="T15" fmla="*/ 171 h 810"/>
                <a:gd name="T16" fmla="*/ 445 w 1046"/>
                <a:gd name="T17" fmla="*/ 220 h 810"/>
                <a:gd name="T18" fmla="*/ 474 w 1046"/>
                <a:gd name="T19" fmla="*/ 259 h 810"/>
                <a:gd name="T20" fmla="*/ 496 w 1046"/>
                <a:gd name="T21" fmla="*/ 300 h 810"/>
                <a:gd name="T22" fmla="*/ 522 w 1046"/>
                <a:gd name="T23" fmla="*/ 351 h 810"/>
                <a:gd name="T24" fmla="*/ 483 w 1046"/>
                <a:gd name="T25" fmla="*/ 404 h 810"/>
                <a:gd name="T26" fmla="*/ 478 w 1046"/>
                <a:gd name="T27" fmla="*/ 345 h 810"/>
                <a:gd name="T28" fmla="*/ 459 w 1046"/>
                <a:gd name="T29" fmla="*/ 302 h 810"/>
                <a:gd name="T30" fmla="*/ 431 w 1046"/>
                <a:gd name="T31" fmla="*/ 257 h 810"/>
                <a:gd name="T32" fmla="*/ 397 w 1046"/>
                <a:gd name="T33" fmla="*/ 209 h 810"/>
                <a:gd name="T34" fmla="*/ 362 w 1046"/>
                <a:gd name="T35" fmla="*/ 171 h 810"/>
                <a:gd name="T36" fmla="*/ 321 w 1046"/>
                <a:gd name="T37" fmla="*/ 131 h 810"/>
                <a:gd name="T38" fmla="*/ 281 w 1046"/>
                <a:gd name="T39" fmla="*/ 101 h 810"/>
                <a:gd name="T40" fmla="*/ 233 w 1046"/>
                <a:gd name="T41" fmla="*/ 72 h 810"/>
                <a:gd name="T42" fmla="*/ 177 w 1046"/>
                <a:gd name="T43" fmla="*/ 46 h 810"/>
                <a:gd name="T44" fmla="*/ 115 w 1046"/>
                <a:gd name="T45" fmla="*/ 32 h 810"/>
                <a:gd name="T46" fmla="*/ 59 w 1046"/>
                <a:gd name="T47" fmla="*/ 23 h 810"/>
                <a:gd name="T48" fmla="*/ 0 w 1046"/>
                <a:gd name="T49" fmla="*/ 26 h 810"/>
                <a:gd name="T50" fmla="*/ 43 w 1046"/>
                <a:gd name="T51" fmla="*/ 0 h 810"/>
                <a:gd name="T52" fmla="*/ 43 w 1046"/>
                <a:gd name="T53" fmla="*/ 0 h 81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46"/>
                <a:gd name="T82" fmla="*/ 0 h 810"/>
                <a:gd name="T83" fmla="*/ 1046 w 1046"/>
                <a:gd name="T84" fmla="*/ 810 h 81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46" h="810">
                  <a:moveTo>
                    <a:pt x="86" y="0"/>
                  </a:moveTo>
                  <a:lnTo>
                    <a:pt x="206" y="4"/>
                  </a:lnTo>
                  <a:lnTo>
                    <a:pt x="316" y="29"/>
                  </a:lnTo>
                  <a:lnTo>
                    <a:pt x="424" y="65"/>
                  </a:lnTo>
                  <a:lnTo>
                    <a:pt x="531" y="114"/>
                  </a:lnTo>
                  <a:lnTo>
                    <a:pt x="643" y="188"/>
                  </a:lnTo>
                  <a:lnTo>
                    <a:pt x="723" y="266"/>
                  </a:lnTo>
                  <a:lnTo>
                    <a:pt x="802" y="342"/>
                  </a:lnTo>
                  <a:lnTo>
                    <a:pt x="892" y="441"/>
                  </a:lnTo>
                  <a:lnTo>
                    <a:pt x="949" y="519"/>
                  </a:lnTo>
                  <a:lnTo>
                    <a:pt x="994" y="601"/>
                  </a:lnTo>
                  <a:lnTo>
                    <a:pt x="1046" y="703"/>
                  </a:lnTo>
                  <a:lnTo>
                    <a:pt x="968" y="810"/>
                  </a:lnTo>
                  <a:lnTo>
                    <a:pt x="958" y="692"/>
                  </a:lnTo>
                  <a:lnTo>
                    <a:pt x="920" y="605"/>
                  </a:lnTo>
                  <a:lnTo>
                    <a:pt x="863" y="515"/>
                  </a:lnTo>
                  <a:lnTo>
                    <a:pt x="795" y="420"/>
                  </a:lnTo>
                  <a:lnTo>
                    <a:pt x="726" y="342"/>
                  </a:lnTo>
                  <a:lnTo>
                    <a:pt x="643" y="262"/>
                  </a:lnTo>
                  <a:lnTo>
                    <a:pt x="563" y="202"/>
                  </a:lnTo>
                  <a:lnTo>
                    <a:pt x="466" y="145"/>
                  </a:lnTo>
                  <a:lnTo>
                    <a:pt x="354" y="93"/>
                  </a:lnTo>
                  <a:lnTo>
                    <a:pt x="230" y="65"/>
                  </a:lnTo>
                  <a:lnTo>
                    <a:pt x="118" y="46"/>
                  </a:lnTo>
                  <a:lnTo>
                    <a:pt x="0" y="53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2" name="Freeform 42"/>
            <p:cNvSpPr>
              <a:spLocks/>
            </p:cNvSpPr>
            <p:nvPr/>
          </p:nvSpPr>
          <p:spPr bwMode="auto">
            <a:xfrm>
              <a:off x="3583" y="2499"/>
              <a:ext cx="372" cy="220"/>
            </a:xfrm>
            <a:custGeom>
              <a:avLst/>
              <a:gdLst>
                <a:gd name="T0" fmla="*/ 332 w 745"/>
                <a:gd name="T1" fmla="*/ 0 h 439"/>
                <a:gd name="T2" fmla="*/ 300 w 745"/>
                <a:gd name="T3" fmla="*/ 21 h 439"/>
                <a:gd name="T4" fmla="*/ 250 w 745"/>
                <a:gd name="T5" fmla="*/ 40 h 439"/>
                <a:gd name="T6" fmla="*/ 179 w 745"/>
                <a:gd name="T7" fmla="*/ 58 h 439"/>
                <a:gd name="T8" fmla="*/ 93 w 745"/>
                <a:gd name="T9" fmla="*/ 69 h 439"/>
                <a:gd name="T10" fmla="*/ 15 w 745"/>
                <a:gd name="T11" fmla="*/ 71 h 439"/>
                <a:gd name="T12" fmla="*/ 0 w 745"/>
                <a:gd name="T13" fmla="*/ 77 h 439"/>
                <a:gd name="T14" fmla="*/ 3 w 745"/>
                <a:gd name="T15" fmla="*/ 96 h 439"/>
                <a:gd name="T16" fmla="*/ 18 w 745"/>
                <a:gd name="T17" fmla="*/ 138 h 439"/>
                <a:gd name="T18" fmla="*/ 39 w 745"/>
                <a:gd name="T19" fmla="*/ 176 h 439"/>
                <a:gd name="T20" fmla="*/ 64 w 745"/>
                <a:gd name="T21" fmla="*/ 220 h 439"/>
                <a:gd name="T22" fmla="*/ 97 w 745"/>
                <a:gd name="T23" fmla="*/ 209 h 439"/>
                <a:gd name="T24" fmla="*/ 71 w 745"/>
                <a:gd name="T25" fmla="*/ 178 h 439"/>
                <a:gd name="T26" fmla="*/ 51 w 745"/>
                <a:gd name="T27" fmla="*/ 141 h 439"/>
                <a:gd name="T28" fmla="*/ 34 w 745"/>
                <a:gd name="T29" fmla="*/ 103 h 439"/>
                <a:gd name="T30" fmla="*/ 97 w 745"/>
                <a:gd name="T31" fmla="*/ 98 h 439"/>
                <a:gd name="T32" fmla="*/ 161 w 745"/>
                <a:gd name="T33" fmla="*/ 90 h 439"/>
                <a:gd name="T34" fmla="*/ 224 w 745"/>
                <a:gd name="T35" fmla="*/ 78 h 439"/>
                <a:gd name="T36" fmla="*/ 278 w 745"/>
                <a:gd name="T37" fmla="*/ 59 h 439"/>
                <a:gd name="T38" fmla="*/ 329 w 745"/>
                <a:gd name="T39" fmla="*/ 38 h 439"/>
                <a:gd name="T40" fmla="*/ 350 w 745"/>
                <a:gd name="T41" fmla="*/ 29 h 439"/>
                <a:gd name="T42" fmla="*/ 372 w 745"/>
                <a:gd name="T43" fmla="*/ 13 h 439"/>
                <a:gd name="T44" fmla="*/ 332 w 745"/>
                <a:gd name="T45" fmla="*/ 0 h 439"/>
                <a:gd name="T46" fmla="*/ 332 w 745"/>
                <a:gd name="T47" fmla="*/ 0 h 43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45"/>
                <a:gd name="T73" fmla="*/ 0 h 439"/>
                <a:gd name="T74" fmla="*/ 745 w 745"/>
                <a:gd name="T75" fmla="*/ 439 h 43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45" h="439">
                  <a:moveTo>
                    <a:pt x="665" y="0"/>
                  </a:moveTo>
                  <a:lnTo>
                    <a:pt x="600" y="42"/>
                  </a:lnTo>
                  <a:lnTo>
                    <a:pt x="501" y="80"/>
                  </a:lnTo>
                  <a:lnTo>
                    <a:pt x="359" y="116"/>
                  </a:lnTo>
                  <a:lnTo>
                    <a:pt x="186" y="137"/>
                  </a:lnTo>
                  <a:lnTo>
                    <a:pt x="30" y="141"/>
                  </a:lnTo>
                  <a:lnTo>
                    <a:pt x="0" y="154"/>
                  </a:lnTo>
                  <a:lnTo>
                    <a:pt x="7" y="192"/>
                  </a:lnTo>
                  <a:lnTo>
                    <a:pt x="36" y="276"/>
                  </a:lnTo>
                  <a:lnTo>
                    <a:pt x="79" y="352"/>
                  </a:lnTo>
                  <a:lnTo>
                    <a:pt x="129" y="439"/>
                  </a:lnTo>
                  <a:lnTo>
                    <a:pt x="195" y="418"/>
                  </a:lnTo>
                  <a:lnTo>
                    <a:pt x="142" y="355"/>
                  </a:lnTo>
                  <a:lnTo>
                    <a:pt x="102" y="281"/>
                  </a:lnTo>
                  <a:lnTo>
                    <a:pt x="68" y="205"/>
                  </a:lnTo>
                  <a:lnTo>
                    <a:pt x="195" y="196"/>
                  </a:lnTo>
                  <a:lnTo>
                    <a:pt x="323" y="179"/>
                  </a:lnTo>
                  <a:lnTo>
                    <a:pt x="448" y="156"/>
                  </a:lnTo>
                  <a:lnTo>
                    <a:pt x="556" y="118"/>
                  </a:lnTo>
                  <a:lnTo>
                    <a:pt x="659" y="76"/>
                  </a:lnTo>
                  <a:lnTo>
                    <a:pt x="701" y="57"/>
                  </a:lnTo>
                  <a:lnTo>
                    <a:pt x="745" y="25"/>
                  </a:lnTo>
                  <a:lnTo>
                    <a:pt x="66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3" name="Freeform 43"/>
            <p:cNvSpPr>
              <a:spLocks/>
            </p:cNvSpPr>
            <p:nvPr/>
          </p:nvSpPr>
          <p:spPr bwMode="auto">
            <a:xfrm>
              <a:off x="4211" y="2409"/>
              <a:ext cx="374" cy="785"/>
            </a:xfrm>
            <a:custGeom>
              <a:avLst/>
              <a:gdLst>
                <a:gd name="T0" fmla="*/ 316 w 749"/>
                <a:gd name="T1" fmla="*/ 227 h 1570"/>
                <a:gd name="T2" fmla="*/ 303 w 749"/>
                <a:gd name="T3" fmla="*/ 321 h 1570"/>
                <a:gd name="T4" fmla="*/ 301 w 749"/>
                <a:gd name="T5" fmla="*/ 395 h 1570"/>
                <a:gd name="T6" fmla="*/ 311 w 749"/>
                <a:gd name="T7" fmla="*/ 518 h 1570"/>
                <a:gd name="T8" fmla="*/ 332 w 749"/>
                <a:gd name="T9" fmla="*/ 614 h 1570"/>
                <a:gd name="T10" fmla="*/ 355 w 749"/>
                <a:gd name="T11" fmla="*/ 695 h 1570"/>
                <a:gd name="T12" fmla="*/ 374 w 749"/>
                <a:gd name="T13" fmla="*/ 735 h 1570"/>
                <a:gd name="T14" fmla="*/ 372 w 749"/>
                <a:gd name="T15" fmla="*/ 755 h 1570"/>
                <a:gd name="T16" fmla="*/ 341 w 749"/>
                <a:gd name="T17" fmla="*/ 768 h 1570"/>
                <a:gd name="T18" fmla="*/ 306 w 749"/>
                <a:gd name="T19" fmla="*/ 778 h 1570"/>
                <a:gd name="T20" fmla="*/ 258 w 749"/>
                <a:gd name="T21" fmla="*/ 783 h 1570"/>
                <a:gd name="T22" fmla="*/ 211 w 749"/>
                <a:gd name="T23" fmla="*/ 785 h 1570"/>
                <a:gd name="T24" fmla="*/ 154 w 749"/>
                <a:gd name="T25" fmla="*/ 783 h 1570"/>
                <a:gd name="T26" fmla="*/ 99 w 749"/>
                <a:gd name="T27" fmla="*/ 773 h 1570"/>
                <a:gd name="T28" fmla="*/ 42 w 749"/>
                <a:gd name="T29" fmla="*/ 758 h 1570"/>
                <a:gd name="T30" fmla="*/ 0 w 749"/>
                <a:gd name="T31" fmla="*/ 735 h 1570"/>
                <a:gd name="T32" fmla="*/ 38 w 749"/>
                <a:gd name="T33" fmla="*/ 709 h 1570"/>
                <a:gd name="T34" fmla="*/ 87 w 749"/>
                <a:gd name="T35" fmla="*/ 733 h 1570"/>
                <a:gd name="T36" fmla="*/ 149 w 749"/>
                <a:gd name="T37" fmla="*/ 743 h 1570"/>
                <a:gd name="T38" fmla="*/ 194 w 749"/>
                <a:gd name="T39" fmla="*/ 745 h 1570"/>
                <a:gd name="T40" fmla="*/ 249 w 749"/>
                <a:gd name="T41" fmla="*/ 745 h 1570"/>
                <a:gd name="T42" fmla="*/ 322 w 749"/>
                <a:gd name="T43" fmla="*/ 730 h 1570"/>
                <a:gd name="T44" fmla="*/ 285 w 749"/>
                <a:gd name="T45" fmla="*/ 683 h 1570"/>
                <a:gd name="T46" fmla="*/ 257 w 749"/>
                <a:gd name="T47" fmla="*/ 622 h 1570"/>
                <a:gd name="T48" fmla="*/ 243 w 749"/>
                <a:gd name="T49" fmla="*/ 552 h 1570"/>
                <a:gd name="T50" fmla="*/ 231 w 749"/>
                <a:gd name="T51" fmla="*/ 458 h 1570"/>
                <a:gd name="T52" fmla="*/ 225 w 749"/>
                <a:gd name="T53" fmla="*/ 317 h 1570"/>
                <a:gd name="T54" fmla="*/ 208 w 749"/>
                <a:gd name="T55" fmla="*/ 225 h 1570"/>
                <a:gd name="T56" fmla="*/ 194 w 749"/>
                <a:gd name="T57" fmla="*/ 154 h 1570"/>
                <a:gd name="T58" fmla="*/ 176 w 749"/>
                <a:gd name="T59" fmla="*/ 90 h 1570"/>
                <a:gd name="T60" fmla="*/ 160 w 749"/>
                <a:gd name="T61" fmla="*/ 44 h 1570"/>
                <a:gd name="T62" fmla="*/ 143 w 749"/>
                <a:gd name="T63" fmla="*/ 12 h 1570"/>
                <a:gd name="T64" fmla="*/ 156 w 749"/>
                <a:gd name="T65" fmla="*/ 0 h 1570"/>
                <a:gd name="T66" fmla="*/ 183 w 749"/>
                <a:gd name="T67" fmla="*/ 44 h 1570"/>
                <a:gd name="T68" fmla="*/ 204 w 749"/>
                <a:gd name="T69" fmla="*/ 98 h 1570"/>
                <a:gd name="T70" fmla="*/ 220 w 749"/>
                <a:gd name="T71" fmla="*/ 161 h 1570"/>
                <a:gd name="T72" fmla="*/ 237 w 749"/>
                <a:gd name="T73" fmla="*/ 241 h 1570"/>
                <a:gd name="T74" fmla="*/ 252 w 749"/>
                <a:gd name="T75" fmla="*/ 356 h 1570"/>
                <a:gd name="T76" fmla="*/ 257 w 749"/>
                <a:gd name="T77" fmla="*/ 481 h 1570"/>
                <a:gd name="T78" fmla="*/ 274 w 749"/>
                <a:gd name="T79" fmla="*/ 566 h 1570"/>
                <a:gd name="T80" fmla="*/ 287 w 749"/>
                <a:gd name="T81" fmla="*/ 616 h 1570"/>
                <a:gd name="T82" fmla="*/ 316 w 749"/>
                <a:gd name="T83" fmla="*/ 670 h 1570"/>
                <a:gd name="T84" fmla="*/ 297 w 749"/>
                <a:gd name="T85" fmla="*/ 581 h 1570"/>
                <a:gd name="T86" fmla="*/ 283 w 749"/>
                <a:gd name="T87" fmla="*/ 488 h 1570"/>
                <a:gd name="T88" fmla="*/ 278 w 749"/>
                <a:gd name="T89" fmla="*/ 369 h 1570"/>
                <a:gd name="T90" fmla="*/ 283 w 749"/>
                <a:gd name="T91" fmla="*/ 286 h 1570"/>
                <a:gd name="T92" fmla="*/ 291 w 749"/>
                <a:gd name="T93" fmla="*/ 225 h 1570"/>
                <a:gd name="T94" fmla="*/ 316 w 749"/>
                <a:gd name="T95" fmla="*/ 227 h 1570"/>
                <a:gd name="T96" fmla="*/ 316 w 749"/>
                <a:gd name="T97" fmla="*/ 227 h 15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9"/>
                <a:gd name="T148" fmla="*/ 0 h 1570"/>
                <a:gd name="T149" fmla="*/ 749 w 749"/>
                <a:gd name="T150" fmla="*/ 1570 h 15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9" h="1570">
                  <a:moveTo>
                    <a:pt x="633" y="455"/>
                  </a:moveTo>
                  <a:lnTo>
                    <a:pt x="606" y="641"/>
                  </a:lnTo>
                  <a:lnTo>
                    <a:pt x="602" y="791"/>
                  </a:lnTo>
                  <a:lnTo>
                    <a:pt x="623" y="1036"/>
                  </a:lnTo>
                  <a:lnTo>
                    <a:pt x="665" y="1228"/>
                  </a:lnTo>
                  <a:lnTo>
                    <a:pt x="711" y="1390"/>
                  </a:lnTo>
                  <a:lnTo>
                    <a:pt x="749" y="1470"/>
                  </a:lnTo>
                  <a:lnTo>
                    <a:pt x="745" y="1510"/>
                  </a:lnTo>
                  <a:lnTo>
                    <a:pt x="682" y="1536"/>
                  </a:lnTo>
                  <a:lnTo>
                    <a:pt x="612" y="1555"/>
                  </a:lnTo>
                  <a:lnTo>
                    <a:pt x="517" y="1565"/>
                  </a:lnTo>
                  <a:lnTo>
                    <a:pt x="422" y="1570"/>
                  </a:lnTo>
                  <a:lnTo>
                    <a:pt x="308" y="1565"/>
                  </a:lnTo>
                  <a:lnTo>
                    <a:pt x="199" y="1546"/>
                  </a:lnTo>
                  <a:lnTo>
                    <a:pt x="84" y="1515"/>
                  </a:lnTo>
                  <a:lnTo>
                    <a:pt x="0" y="1470"/>
                  </a:lnTo>
                  <a:lnTo>
                    <a:pt x="76" y="1418"/>
                  </a:lnTo>
                  <a:lnTo>
                    <a:pt x="175" y="1466"/>
                  </a:lnTo>
                  <a:lnTo>
                    <a:pt x="298" y="1485"/>
                  </a:lnTo>
                  <a:lnTo>
                    <a:pt x="388" y="1489"/>
                  </a:lnTo>
                  <a:lnTo>
                    <a:pt x="498" y="1489"/>
                  </a:lnTo>
                  <a:lnTo>
                    <a:pt x="644" y="1460"/>
                  </a:lnTo>
                  <a:lnTo>
                    <a:pt x="570" y="1365"/>
                  </a:lnTo>
                  <a:lnTo>
                    <a:pt x="515" y="1244"/>
                  </a:lnTo>
                  <a:lnTo>
                    <a:pt x="486" y="1103"/>
                  </a:lnTo>
                  <a:lnTo>
                    <a:pt x="462" y="917"/>
                  </a:lnTo>
                  <a:lnTo>
                    <a:pt x="450" y="633"/>
                  </a:lnTo>
                  <a:lnTo>
                    <a:pt x="416" y="451"/>
                  </a:lnTo>
                  <a:lnTo>
                    <a:pt x="388" y="308"/>
                  </a:lnTo>
                  <a:lnTo>
                    <a:pt x="353" y="179"/>
                  </a:lnTo>
                  <a:lnTo>
                    <a:pt x="321" y="88"/>
                  </a:lnTo>
                  <a:lnTo>
                    <a:pt x="287" y="25"/>
                  </a:lnTo>
                  <a:lnTo>
                    <a:pt x="312" y="0"/>
                  </a:lnTo>
                  <a:lnTo>
                    <a:pt x="367" y="88"/>
                  </a:lnTo>
                  <a:lnTo>
                    <a:pt x="409" y="196"/>
                  </a:lnTo>
                  <a:lnTo>
                    <a:pt x="441" y="322"/>
                  </a:lnTo>
                  <a:lnTo>
                    <a:pt x="475" y="483"/>
                  </a:lnTo>
                  <a:lnTo>
                    <a:pt x="504" y="711"/>
                  </a:lnTo>
                  <a:lnTo>
                    <a:pt x="515" y="962"/>
                  </a:lnTo>
                  <a:lnTo>
                    <a:pt x="549" y="1131"/>
                  </a:lnTo>
                  <a:lnTo>
                    <a:pt x="574" y="1232"/>
                  </a:lnTo>
                  <a:lnTo>
                    <a:pt x="633" y="1340"/>
                  </a:lnTo>
                  <a:lnTo>
                    <a:pt x="595" y="1162"/>
                  </a:lnTo>
                  <a:lnTo>
                    <a:pt x="566" y="977"/>
                  </a:lnTo>
                  <a:lnTo>
                    <a:pt x="557" y="738"/>
                  </a:lnTo>
                  <a:lnTo>
                    <a:pt x="566" y="571"/>
                  </a:lnTo>
                  <a:lnTo>
                    <a:pt x="582" y="451"/>
                  </a:lnTo>
                  <a:lnTo>
                    <a:pt x="633" y="4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4" name="Freeform 44"/>
            <p:cNvSpPr>
              <a:spLocks/>
            </p:cNvSpPr>
            <p:nvPr/>
          </p:nvSpPr>
          <p:spPr bwMode="auto">
            <a:xfrm>
              <a:off x="3902" y="2816"/>
              <a:ext cx="554" cy="795"/>
            </a:xfrm>
            <a:custGeom>
              <a:avLst/>
              <a:gdLst>
                <a:gd name="T0" fmla="*/ 540 w 1108"/>
                <a:gd name="T1" fmla="*/ 0 h 1589"/>
                <a:gd name="T2" fmla="*/ 514 w 1108"/>
                <a:gd name="T3" fmla="*/ 56 h 1589"/>
                <a:gd name="T4" fmla="*/ 485 w 1108"/>
                <a:gd name="T5" fmla="*/ 119 h 1589"/>
                <a:gd name="T6" fmla="*/ 442 w 1108"/>
                <a:gd name="T7" fmla="*/ 173 h 1589"/>
                <a:gd name="T8" fmla="*/ 403 w 1108"/>
                <a:gd name="T9" fmla="*/ 224 h 1589"/>
                <a:gd name="T10" fmla="*/ 354 w 1108"/>
                <a:gd name="T11" fmla="*/ 275 h 1589"/>
                <a:gd name="T12" fmla="*/ 305 w 1108"/>
                <a:gd name="T13" fmla="*/ 308 h 1589"/>
                <a:gd name="T14" fmla="*/ 245 w 1108"/>
                <a:gd name="T15" fmla="*/ 335 h 1589"/>
                <a:gd name="T16" fmla="*/ 195 w 1108"/>
                <a:gd name="T17" fmla="*/ 358 h 1589"/>
                <a:gd name="T18" fmla="*/ 160 w 1108"/>
                <a:gd name="T19" fmla="*/ 391 h 1589"/>
                <a:gd name="T20" fmla="*/ 129 w 1108"/>
                <a:gd name="T21" fmla="*/ 429 h 1589"/>
                <a:gd name="T22" fmla="*/ 102 w 1108"/>
                <a:gd name="T23" fmla="*/ 481 h 1589"/>
                <a:gd name="T24" fmla="*/ 81 w 1108"/>
                <a:gd name="T25" fmla="*/ 529 h 1589"/>
                <a:gd name="T26" fmla="*/ 54 w 1108"/>
                <a:gd name="T27" fmla="*/ 585 h 1589"/>
                <a:gd name="T28" fmla="*/ 28 w 1108"/>
                <a:gd name="T29" fmla="*/ 634 h 1589"/>
                <a:gd name="T30" fmla="*/ 10 w 1108"/>
                <a:gd name="T31" fmla="*/ 684 h 1589"/>
                <a:gd name="T32" fmla="*/ 0 w 1108"/>
                <a:gd name="T33" fmla="*/ 741 h 1589"/>
                <a:gd name="T34" fmla="*/ 6 w 1108"/>
                <a:gd name="T35" fmla="*/ 786 h 1589"/>
                <a:gd name="T36" fmla="*/ 19 w 1108"/>
                <a:gd name="T37" fmla="*/ 795 h 1589"/>
                <a:gd name="T38" fmla="*/ 23 w 1108"/>
                <a:gd name="T39" fmla="*/ 780 h 1589"/>
                <a:gd name="T40" fmla="*/ 31 w 1108"/>
                <a:gd name="T41" fmla="*/ 720 h 1589"/>
                <a:gd name="T42" fmla="*/ 47 w 1108"/>
                <a:gd name="T43" fmla="*/ 674 h 1589"/>
                <a:gd name="T44" fmla="*/ 65 w 1108"/>
                <a:gd name="T45" fmla="*/ 628 h 1589"/>
                <a:gd name="T46" fmla="*/ 83 w 1108"/>
                <a:gd name="T47" fmla="*/ 587 h 1589"/>
                <a:gd name="T48" fmla="*/ 112 w 1108"/>
                <a:gd name="T49" fmla="*/ 537 h 1589"/>
                <a:gd name="T50" fmla="*/ 135 w 1108"/>
                <a:gd name="T51" fmla="*/ 487 h 1589"/>
                <a:gd name="T52" fmla="*/ 160 w 1108"/>
                <a:gd name="T53" fmla="*/ 444 h 1589"/>
                <a:gd name="T54" fmla="*/ 179 w 1108"/>
                <a:gd name="T55" fmla="*/ 418 h 1589"/>
                <a:gd name="T56" fmla="*/ 222 w 1108"/>
                <a:gd name="T57" fmla="*/ 385 h 1589"/>
                <a:gd name="T58" fmla="*/ 272 w 1108"/>
                <a:gd name="T59" fmla="*/ 360 h 1589"/>
                <a:gd name="T60" fmla="*/ 332 w 1108"/>
                <a:gd name="T61" fmla="*/ 331 h 1589"/>
                <a:gd name="T62" fmla="*/ 382 w 1108"/>
                <a:gd name="T63" fmla="*/ 294 h 1589"/>
                <a:gd name="T64" fmla="*/ 424 w 1108"/>
                <a:gd name="T65" fmla="*/ 252 h 1589"/>
                <a:gd name="T66" fmla="*/ 461 w 1108"/>
                <a:gd name="T67" fmla="*/ 200 h 1589"/>
                <a:gd name="T68" fmla="*/ 498 w 1108"/>
                <a:gd name="T69" fmla="*/ 149 h 1589"/>
                <a:gd name="T70" fmla="*/ 530 w 1108"/>
                <a:gd name="T71" fmla="*/ 96 h 1589"/>
                <a:gd name="T72" fmla="*/ 554 w 1108"/>
                <a:gd name="T73" fmla="*/ 54 h 1589"/>
                <a:gd name="T74" fmla="*/ 540 w 1108"/>
                <a:gd name="T75" fmla="*/ 0 h 1589"/>
                <a:gd name="T76" fmla="*/ 540 w 1108"/>
                <a:gd name="T77" fmla="*/ 0 h 158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08"/>
                <a:gd name="T118" fmla="*/ 0 h 1589"/>
                <a:gd name="T119" fmla="*/ 1108 w 1108"/>
                <a:gd name="T120" fmla="*/ 1589 h 158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08" h="1589">
                  <a:moveTo>
                    <a:pt x="1080" y="0"/>
                  </a:moveTo>
                  <a:lnTo>
                    <a:pt x="1027" y="112"/>
                  </a:lnTo>
                  <a:lnTo>
                    <a:pt x="971" y="237"/>
                  </a:lnTo>
                  <a:lnTo>
                    <a:pt x="884" y="346"/>
                  </a:lnTo>
                  <a:lnTo>
                    <a:pt x="806" y="448"/>
                  </a:lnTo>
                  <a:lnTo>
                    <a:pt x="709" y="549"/>
                  </a:lnTo>
                  <a:lnTo>
                    <a:pt x="610" y="616"/>
                  </a:lnTo>
                  <a:lnTo>
                    <a:pt x="491" y="669"/>
                  </a:lnTo>
                  <a:lnTo>
                    <a:pt x="390" y="715"/>
                  </a:lnTo>
                  <a:lnTo>
                    <a:pt x="320" y="781"/>
                  </a:lnTo>
                  <a:lnTo>
                    <a:pt x="257" y="857"/>
                  </a:lnTo>
                  <a:lnTo>
                    <a:pt x="204" y="962"/>
                  </a:lnTo>
                  <a:lnTo>
                    <a:pt x="162" y="1057"/>
                  </a:lnTo>
                  <a:lnTo>
                    <a:pt x="109" y="1169"/>
                  </a:lnTo>
                  <a:lnTo>
                    <a:pt x="57" y="1268"/>
                  </a:lnTo>
                  <a:lnTo>
                    <a:pt x="21" y="1368"/>
                  </a:lnTo>
                  <a:lnTo>
                    <a:pt x="0" y="1481"/>
                  </a:lnTo>
                  <a:lnTo>
                    <a:pt x="12" y="1572"/>
                  </a:lnTo>
                  <a:lnTo>
                    <a:pt x="38" y="1589"/>
                  </a:lnTo>
                  <a:lnTo>
                    <a:pt x="46" y="1560"/>
                  </a:lnTo>
                  <a:lnTo>
                    <a:pt x="63" y="1439"/>
                  </a:lnTo>
                  <a:lnTo>
                    <a:pt x="95" y="1348"/>
                  </a:lnTo>
                  <a:lnTo>
                    <a:pt x="129" y="1256"/>
                  </a:lnTo>
                  <a:lnTo>
                    <a:pt x="166" y="1173"/>
                  </a:lnTo>
                  <a:lnTo>
                    <a:pt x="224" y="1074"/>
                  </a:lnTo>
                  <a:lnTo>
                    <a:pt x="270" y="973"/>
                  </a:lnTo>
                  <a:lnTo>
                    <a:pt x="320" y="888"/>
                  </a:lnTo>
                  <a:lnTo>
                    <a:pt x="358" y="836"/>
                  </a:lnTo>
                  <a:lnTo>
                    <a:pt x="445" y="770"/>
                  </a:lnTo>
                  <a:lnTo>
                    <a:pt x="544" y="720"/>
                  </a:lnTo>
                  <a:lnTo>
                    <a:pt x="664" y="661"/>
                  </a:lnTo>
                  <a:lnTo>
                    <a:pt x="764" y="587"/>
                  </a:lnTo>
                  <a:lnTo>
                    <a:pt x="848" y="504"/>
                  </a:lnTo>
                  <a:lnTo>
                    <a:pt x="922" y="399"/>
                  </a:lnTo>
                  <a:lnTo>
                    <a:pt x="996" y="298"/>
                  </a:lnTo>
                  <a:lnTo>
                    <a:pt x="1059" y="192"/>
                  </a:lnTo>
                  <a:lnTo>
                    <a:pt x="1108" y="108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5" name="Freeform 45"/>
            <p:cNvSpPr>
              <a:spLocks/>
            </p:cNvSpPr>
            <p:nvPr/>
          </p:nvSpPr>
          <p:spPr bwMode="auto">
            <a:xfrm>
              <a:off x="3811" y="3599"/>
              <a:ext cx="91" cy="155"/>
            </a:xfrm>
            <a:custGeom>
              <a:avLst/>
              <a:gdLst>
                <a:gd name="T0" fmla="*/ 0 w 182"/>
                <a:gd name="T1" fmla="*/ 28 h 312"/>
                <a:gd name="T2" fmla="*/ 28 w 182"/>
                <a:gd name="T3" fmla="*/ 103 h 312"/>
                <a:gd name="T4" fmla="*/ 44 w 182"/>
                <a:gd name="T5" fmla="*/ 143 h 312"/>
                <a:gd name="T6" fmla="*/ 61 w 182"/>
                <a:gd name="T7" fmla="*/ 155 h 312"/>
                <a:gd name="T8" fmla="*/ 70 w 182"/>
                <a:gd name="T9" fmla="*/ 134 h 312"/>
                <a:gd name="T10" fmla="*/ 69 w 182"/>
                <a:gd name="T11" fmla="*/ 37 h 312"/>
                <a:gd name="T12" fmla="*/ 91 w 182"/>
                <a:gd name="T13" fmla="*/ 25 h 312"/>
                <a:gd name="T14" fmla="*/ 81 w 182"/>
                <a:gd name="T15" fmla="*/ 0 h 312"/>
                <a:gd name="T16" fmla="*/ 58 w 182"/>
                <a:gd name="T17" fmla="*/ 14 h 312"/>
                <a:gd name="T18" fmla="*/ 53 w 182"/>
                <a:gd name="T19" fmla="*/ 35 h 312"/>
                <a:gd name="T20" fmla="*/ 47 w 182"/>
                <a:gd name="T21" fmla="*/ 101 h 312"/>
                <a:gd name="T22" fmla="*/ 30 w 182"/>
                <a:gd name="T23" fmla="*/ 49 h 312"/>
                <a:gd name="T24" fmla="*/ 14 w 182"/>
                <a:gd name="T25" fmla="*/ 23 h 312"/>
                <a:gd name="T26" fmla="*/ 0 w 182"/>
                <a:gd name="T27" fmla="*/ 28 h 312"/>
                <a:gd name="T28" fmla="*/ 0 w 182"/>
                <a:gd name="T29" fmla="*/ 28 h 3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2"/>
                <a:gd name="T46" fmla="*/ 0 h 312"/>
                <a:gd name="T47" fmla="*/ 182 w 182"/>
                <a:gd name="T48" fmla="*/ 312 h 3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2" h="312">
                  <a:moveTo>
                    <a:pt x="0" y="57"/>
                  </a:moveTo>
                  <a:lnTo>
                    <a:pt x="57" y="207"/>
                  </a:lnTo>
                  <a:lnTo>
                    <a:pt x="87" y="287"/>
                  </a:lnTo>
                  <a:lnTo>
                    <a:pt x="123" y="312"/>
                  </a:lnTo>
                  <a:lnTo>
                    <a:pt x="140" y="270"/>
                  </a:lnTo>
                  <a:lnTo>
                    <a:pt x="137" y="74"/>
                  </a:lnTo>
                  <a:lnTo>
                    <a:pt x="182" y="50"/>
                  </a:lnTo>
                  <a:lnTo>
                    <a:pt x="161" y="0"/>
                  </a:lnTo>
                  <a:lnTo>
                    <a:pt x="116" y="29"/>
                  </a:lnTo>
                  <a:lnTo>
                    <a:pt x="106" y="71"/>
                  </a:lnTo>
                  <a:lnTo>
                    <a:pt x="95" y="204"/>
                  </a:lnTo>
                  <a:lnTo>
                    <a:pt x="61" y="99"/>
                  </a:lnTo>
                  <a:lnTo>
                    <a:pt x="28" y="46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6" name="Freeform 46"/>
            <p:cNvSpPr>
              <a:spLocks/>
            </p:cNvSpPr>
            <p:nvPr/>
          </p:nvSpPr>
          <p:spPr bwMode="auto">
            <a:xfrm>
              <a:off x="3925" y="3677"/>
              <a:ext cx="1240" cy="193"/>
            </a:xfrm>
            <a:custGeom>
              <a:avLst/>
              <a:gdLst>
                <a:gd name="T0" fmla="*/ 0 w 2480"/>
                <a:gd name="T1" fmla="*/ 73 h 386"/>
                <a:gd name="T2" fmla="*/ 37 w 2480"/>
                <a:gd name="T3" fmla="*/ 67 h 386"/>
                <a:gd name="T4" fmla="*/ 151 w 2480"/>
                <a:gd name="T5" fmla="*/ 54 h 386"/>
                <a:gd name="T6" fmla="*/ 281 w 2480"/>
                <a:gd name="T7" fmla="*/ 37 h 386"/>
                <a:gd name="T8" fmla="*/ 436 w 2480"/>
                <a:gd name="T9" fmla="*/ 14 h 386"/>
                <a:gd name="T10" fmla="*/ 563 w 2480"/>
                <a:gd name="T11" fmla="*/ 0 h 386"/>
                <a:gd name="T12" fmla="*/ 701 w 2480"/>
                <a:gd name="T13" fmla="*/ 4 h 386"/>
                <a:gd name="T14" fmla="*/ 753 w 2480"/>
                <a:gd name="T15" fmla="*/ 19 h 386"/>
                <a:gd name="T16" fmla="*/ 781 w 2480"/>
                <a:gd name="T17" fmla="*/ 31 h 386"/>
                <a:gd name="T18" fmla="*/ 813 w 2480"/>
                <a:gd name="T19" fmla="*/ 49 h 386"/>
                <a:gd name="T20" fmla="*/ 857 w 2480"/>
                <a:gd name="T21" fmla="*/ 62 h 386"/>
                <a:gd name="T22" fmla="*/ 972 w 2480"/>
                <a:gd name="T23" fmla="*/ 77 h 386"/>
                <a:gd name="T24" fmla="*/ 1074 w 2480"/>
                <a:gd name="T25" fmla="*/ 101 h 386"/>
                <a:gd name="T26" fmla="*/ 1176 w 2480"/>
                <a:gd name="T27" fmla="*/ 126 h 386"/>
                <a:gd name="T28" fmla="*/ 1221 w 2480"/>
                <a:gd name="T29" fmla="*/ 144 h 386"/>
                <a:gd name="T30" fmla="*/ 1240 w 2480"/>
                <a:gd name="T31" fmla="*/ 170 h 386"/>
                <a:gd name="T32" fmla="*/ 1230 w 2480"/>
                <a:gd name="T33" fmla="*/ 193 h 386"/>
                <a:gd name="T34" fmla="*/ 1195 w 2480"/>
                <a:gd name="T35" fmla="*/ 189 h 386"/>
                <a:gd name="T36" fmla="*/ 997 w 2480"/>
                <a:gd name="T37" fmla="*/ 154 h 386"/>
                <a:gd name="T38" fmla="*/ 878 w 2480"/>
                <a:gd name="T39" fmla="*/ 148 h 386"/>
                <a:gd name="T40" fmla="*/ 799 w 2480"/>
                <a:gd name="T41" fmla="*/ 152 h 386"/>
                <a:gd name="T42" fmla="*/ 704 w 2480"/>
                <a:gd name="T43" fmla="*/ 152 h 386"/>
                <a:gd name="T44" fmla="*/ 573 w 2480"/>
                <a:gd name="T45" fmla="*/ 137 h 386"/>
                <a:gd name="T46" fmla="*/ 448 w 2480"/>
                <a:gd name="T47" fmla="*/ 133 h 386"/>
                <a:gd name="T48" fmla="*/ 357 w 2480"/>
                <a:gd name="T49" fmla="*/ 124 h 386"/>
                <a:gd name="T50" fmla="*/ 328 w 2480"/>
                <a:gd name="T51" fmla="*/ 100 h 386"/>
                <a:gd name="T52" fmla="*/ 286 w 2480"/>
                <a:gd name="T53" fmla="*/ 100 h 386"/>
                <a:gd name="T54" fmla="*/ 228 w 2480"/>
                <a:gd name="T55" fmla="*/ 88 h 386"/>
                <a:gd name="T56" fmla="*/ 180 w 2480"/>
                <a:gd name="T57" fmla="*/ 81 h 386"/>
                <a:gd name="T58" fmla="*/ 70 w 2480"/>
                <a:gd name="T59" fmla="*/ 88 h 386"/>
                <a:gd name="T60" fmla="*/ 2 w 2480"/>
                <a:gd name="T61" fmla="*/ 88 h 386"/>
                <a:gd name="T62" fmla="*/ 0 w 2480"/>
                <a:gd name="T63" fmla="*/ 73 h 386"/>
                <a:gd name="T64" fmla="*/ 0 w 2480"/>
                <a:gd name="T65" fmla="*/ 73 h 3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80"/>
                <a:gd name="T100" fmla="*/ 0 h 386"/>
                <a:gd name="T101" fmla="*/ 2480 w 2480"/>
                <a:gd name="T102" fmla="*/ 386 h 3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80" h="386">
                  <a:moveTo>
                    <a:pt x="0" y="146"/>
                  </a:moveTo>
                  <a:lnTo>
                    <a:pt x="74" y="133"/>
                  </a:lnTo>
                  <a:lnTo>
                    <a:pt x="302" y="108"/>
                  </a:lnTo>
                  <a:lnTo>
                    <a:pt x="561" y="74"/>
                  </a:lnTo>
                  <a:lnTo>
                    <a:pt x="872" y="28"/>
                  </a:lnTo>
                  <a:lnTo>
                    <a:pt x="1125" y="0"/>
                  </a:lnTo>
                  <a:lnTo>
                    <a:pt x="1403" y="8"/>
                  </a:lnTo>
                  <a:lnTo>
                    <a:pt x="1507" y="38"/>
                  </a:lnTo>
                  <a:lnTo>
                    <a:pt x="1562" y="63"/>
                  </a:lnTo>
                  <a:lnTo>
                    <a:pt x="1627" y="99"/>
                  </a:lnTo>
                  <a:lnTo>
                    <a:pt x="1714" y="125"/>
                  </a:lnTo>
                  <a:lnTo>
                    <a:pt x="1944" y="154"/>
                  </a:lnTo>
                  <a:lnTo>
                    <a:pt x="2148" y="203"/>
                  </a:lnTo>
                  <a:lnTo>
                    <a:pt x="2351" y="253"/>
                  </a:lnTo>
                  <a:lnTo>
                    <a:pt x="2442" y="287"/>
                  </a:lnTo>
                  <a:lnTo>
                    <a:pt x="2480" y="340"/>
                  </a:lnTo>
                  <a:lnTo>
                    <a:pt x="2459" y="386"/>
                  </a:lnTo>
                  <a:lnTo>
                    <a:pt x="2389" y="378"/>
                  </a:lnTo>
                  <a:lnTo>
                    <a:pt x="1994" y="308"/>
                  </a:lnTo>
                  <a:lnTo>
                    <a:pt x="1756" y="295"/>
                  </a:lnTo>
                  <a:lnTo>
                    <a:pt x="1598" y="304"/>
                  </a:lnTo>
                  <a:lnTo>
                    <a:pt x="1408" y="304"/>
                  </a:lnTo>
                  <a:lnTo>
                    <a:pt x="1146" y="274"/>
                  </a:lnTo>
                  <a:lnTo>
                    <a:pt x="897" y="266"/>
                  </a:lnTo>
                  <a:lnTo>
                    <a:pt x="714" y="249"/>
                  </a:lnTo>
                  <a:lnTo>
                    <a:pt x="656" y="200"/>
                  </a:lnTo>
                  <a:lnTo>
                    <a:pt x="572" y="200"/>
                  </a:lnTo>
                  <a:lnTo>
                    <a:pt x="456" y="175"/>
                  </a:lnTo>
                  <a:lnTo>
                    <a:pt x="361" y="162"/>
                  </a:lnTo>
                  <a:lnTo>
                    <a:pt x="140" y="175"/>
                  </a:lnTo>
                  <a:lnTo>
                    <a:pt x="4" y="175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7" name="Freeform 47"/>
            <p:cNvSpPr>
              <a:spLocks/>
            </p:cNvSpPr>
            <p:nvPr/>
          </p:nvSpPr>
          <p:spPr bwMode="auto">
            <a:xfrm>
              <a:off x="3120" y="2788"/>
              <a:ext cx="705" cy="322"/>
            </a:xfrm>
            <a:custGeom>
              <a:avLst/>
              <a:gdLst>
                <a:gd name="T0" fmla="*/ 79 w 1410"/>
                <a:gd name="T1" fmla="*/ 0 h 644"/>
                <a:gd name="T2" fmla="*/ 24 w 1410"/>
                <a:gd name="T3" fmla="*/ 9 h 644"/>
                <a:gd name="T4" fmla="*/ 0 w 1410"/>
                <a:gd name="T5" fmla="*/ 28 h 644"/>
                <a:gd name="T6" fmla="*/ 5 w 1410"/>
                <a:gd name="T7" fmla="*/ 47 h 644"/>
                <a:gd name="T8" fmla="*/ 42 w 1410"/>
                <a:gd name="T9" fmla="*/ 44 h 644"/>
                <a:gd name="T10" fmla="*/ 79 w 1410"/>
                <a:gd name="T11" fmla="*/ 41 h 644"/>
                <a:gd name="T12" fmla="*/ 98 w 1410"/>
                <a:gd name="T13" fmla="*/ 53 h 644"/>
                <a:gd name="T14" fmla="*/ 118 w 1410"/>
                <a:gd name="T15" fmla="*/ 79 h 644"/>
                <a:gd name="T16" fmla="*/ 169 w 1410"/>
                <a:gd name="T17" fmla="*/ 118 h 644"/>
                <a:gd name="T18" fmla="*/ 228 w 1410"/>
                <a:gd name="T19" fmla="*/ 141 h 644"/>
                <a:gd name="T20" fmla="*/ 316 w 1410"/>
                <a:gd name="T21" fmla="*/ 163 h 644"/>
                <a:gd name="T22" fmla="*/ 400 w 1410"/>
                <a:gd name="T23" fmla="*/ 180 h 644"/>
                <a:gd name="T24" fmla="*/ 464 w 1410"/>
                <a:gd name="T25" fmla="*/ 197 h 644"/>
                <a:gd name="T26" fmla="*/ 522 w 1410"/>
                <a:gd name="T27" fmla="*/ 212 h 644"/>
                <a:gd name="T28" fmla="*/ 567 w 1410"/>
                <a:gd name="T29" fmla="*/ 226 h 644"/>
                <a:gd name="T30" fmla="*/ 615 w 1410"/>
                <a:gd name="T31" fmla="*/ 249 h 644"/>
                <a:gd name="T32" fmla="*/ 651 w 1410"/>
                <a:gd name="T33" fmla="*/ 280 h 644"/>
                <a:gd name="T34" fmla="*/ 705 w 1410"/>
                <a:gd name="T35" fmla="*/ 322 h 644"/>
                <a:gd name="T36" fmla="*/ 703 w 1410"/>
                <a:gd name="T37" fmla="*/ 294 h 644"/>
                <a:gd name="T38" fmla="*/ 665 w 1410"/>
                <a:gd name="T39" fmla="*/ 249 h 644"/>
                <a:gd name="T40" fmla="*/ 618 w 1410"/>
                <a:gd name="T41" fmla="*/ 214 h 644"/>
                <a:gd name="T42" fmla="*/ 572 w 1410"/>
                <a:gd name="T43" fmla="*/ 194 h 644"/>
                <a:gd name="T44" fmla="*/ 519 w 1410"/>
                <a:gd name="T45" fmla="*/ 175 h 644"/>
                <a:gd name="T46" fmla="*/ 417 w 1410"/>
                <a:gd name="T47" fmla="*/ 152 h 644"/>
                <a:gd name="T48" fmla="*/ 304 w 1410"/>
                <a:gd name="T49" fmla="*/ 133 h 644"/>
                <a:gd name="T50" fmla="*/ 226 w 1410"/>
                <a:gd name="T51" fmla="*/ 111 h 644"/>
                <a:gd name="T52" fmla="*/ 171 w 1410"/>
                <a:gd name="T53" fmla="*/ 87 h 644"/>
                <a:gd name="T54" fmla="*/ 141 w 1410"/>
                <a:gd name="T55" fmla="*/ 56 h 644"/>
                <a:gd name="T56" fmla="*/ 126 w 1410"/>
                <a:gd name="T57" fmla="*/ 33 h 644"/>
                <a:gd name="T58" fmla="*/ 82 w 1410"/>
                <a:gd name="T59" fmla="*/ 22 h 644"/>
                <a:gd name="T60" fmla="*/ 92 w 1410"/>
                <a:gd name="T61" fmla="*/ 5 h 644"/>
                <a:gd name="T62" fmla="*/ 79 w 1410"/>
                <a:gd name="T63" fmla="*/ 0 h 644"/>
                <a:gd name="T64" fmla="*/ 79 w 1410"/>
                <a:gd name="T65" fmla="*/ 0 h 6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10"/>
                <a:gd name="T100" fmla="*/ 0 h 644"/>
                <a:gd name="T101" fmla="*/ 1410 w 1410"/>
                <a:gd name="T102" fmla="*/ 644 h 64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10" h="644">
                  <a:moveTo>
                    <a:pt x="158" y="0"/>
                  </a:moveTo>
                  <a:lnTo>
                    <a:pt x="49" y="17"/>
                  </a:lnTo>
                  <a:lnTo>
                    <a:pt x="0" y="57"/>
                  </a:lnTo>
                  <a:lnTo>
                    <a:pt x="10" y="95"/>
                  </a:lnTo>
                  <a:lnTo>
                    <a:pt x="84" y="89"/>
                  </a:lnTo>
                  <a:lnTo>
                    <a:pt x="158" y="83"/>
                  </a:lnTo>
                  <a:lnTo>
                    <a:pt x="196" y="106"/>
                  </a:lnTo>
                  <a:lnTo>
                    <a:pt x="236" y="158"/>
                  </a:lnTo>
                  <a:lnTo>
                    <a:pt x="338" y="237"/>
                  </a:lnTo>
                  <a:lnTo>
                    <a:pt x="456" y="281"/>
                  </a:lnTo>
                  <a:lnTo>
                    <a:pt x="631" y="327"/>
                  </a:lnTo>
                  <a:lnTo>
                    <a:pt x="800" y="361"/>
                  </a:lnTo>
                  <a:lnTo>
                    <a:pt x="929" y="395"/>
                  </a:lnTo>
                  <a:lnTo>
                    <a:pt x="1043" y="424"/>
                  </a:lnTo>
                  <a:lnTo>
                    <a:pt x="1133" y="452"/>
                  </a:lnTo>
                  <a:lnTo>
                    <a:pt x="1230" y="498"/>
                  </a:lnTo>
                  <a:lnTo>
                    <a:pt x="1302" y="559"/>
                  </a:lnTo>
                  <a:lnTo>
                    <a:pt x="1410" y="644"/>
                  </a:lnTo>
                  <a:lnTo>
                    <a:pt x="1405" y="587"/>
                  </a:lnTo>
                  <a:lnTo>
                    <a:pt x="1330" y="498"/>
                  </a:lnTo>
                  <a:lnTo>
                    <a:pt x="1235" y="429"/>
                  </a:lnTo>
                  <a:lnTo>
                    <a:pt x="1144" y="389"/>
                  </a:lnTo>
                  <a:lnTo>
                    <a:pt x="1038" y="350"/>
                  </a:lnTo>
                  <a:lnTo>
                    <a:pt x="834" y="304"/>
                  </a:lnTo>
                  <a:lnTo>
                    <a:pt x="608" y="266"/>
                  </a:lnTo>
                  <a:lnTo>
                    <a:pt x="452" y="222"/>
                  </a:lnTo>
                  <a:lnTo>
                    <a:pt x="342" y="175"/>
                  </a:lnTo>
                  <a:lnTo>
                    <a:pt x="281" y="112"/>
                  </a:lnTo>
                  <a:lnTo>
                    <a:pt x="253" y="66"/>
                  </a:lnTo>
                  <a:lnTo>
                    <a:pt x="163" y="45"/>
                  </a:lnTo>
                  <a:lnTo>
                    <a:pt x="184" y="11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8" name="Freeform 48"/>
            <p:cNvSpPr>
              <a:spLocks/>
            </p:cNvSpPr>
            <p:nvPr/>
          </p:nvSpPr>
          <p:spPr bwMode="auto">
            <a:xfrm>
              <a:off x="3224" y="2516"/>
              <a:ext cx="773" cy="283"/>
            </a:xfrm>
            <a:custGeom>
              <a:avLst/>
              <a:gdLst>
                <a:gd name="T0" fmla="*/ 745 w 1547"/>
                <a:gd name="T1" fmla="*/ 0 h 567"/>
                <a:gd name="T2" fmla="*/ 695 w 1547"/>
                <a:gd name="T3" fmla="*/ 40 h 567"/>
                <a:gd name="T4" fmla="*/ 624 w 1547"/>
                <a:gd name="T5" fmla="*/ 91 h 567"/>
                <a:gd name="T6" fmla="*/ 570 w 1547"/>
                <a:gd name="T7" fmla="*/ 127 h 567"/>
                <a:gd name="T8" fmla="*/ 523 w 1547"/>
                <a:gd name="T9" fmla="*/ 167 h 567"/>
                <a:gd name="T10" fmla="*/ 477 w 1547"/>
                <a:gd name="T11" fmla="*/ 193 h 567"/>
                <a:gd name="T12" fmla="*/ 389 w 1547"/>
                <a:gd name="T13" fmla="*/ 196 h 567"/>
                <a:gd name="T14" fmla="*/ 274 w 1547"/>
                <a:gd name="T15" fmla="*/ 190 h 567"/>
                <a:gd name="T16" fmla="*/ 196 w 1547"/>
                <a:gd name="T17" fmla="*/ 189 h 567"/>
                <a:gd name="T18" fmla="*/ 162 w 1547"/>
                <a:gd name="T19" fmla="*/ 198 h 567"/>
                <a:gd name="T20" fmla="*/ 115 w 1547"/>
                <a:gd name="T21" fmla="*/ 217 h 567"/>
                <a:gd name="T22" fmla="*/ 65 w 1547"/>
                <a:gd name="T23" fmla="*/ 219 h 567"/>
                <a:gd name="T24" fmla="*/ 34 w 1547"/>
                <a:gd name="T25" fmla="*/ 235 h 567"/>
                <a:gd name="T26" fmla="*/ 0 w 1547"/>
                <a:gd name="T27" fmla="*/ 266 h 567"/>
                <a:gd name="T28" fmla="*/ 8 w 1547"/>
                <a:gd name="T29" fmla="*/ 283 h 567"/>
                <a:gd name="T30" fmla="*/ 31 w 1547"/>
                <a:gd name="T31" fmla="*/ 272 h 567"/>
                <a:gd name="T32" fmla="*/ 63 w 1547"/>
                <a:gd name="T33" fmla="*/ 246 h 567"/>
                <a:gd name="T34" fmla="*/ 121 w 1547"/>
                <a:gd name="T35" fmla="*/ 243 h 567"/>
                <a:gd name="T36" fmla="*/ 160 w 1547"/>
                <a:gd name="T37" fmla="*/ 234 h 567"/>
                <a:gd name="T38" fmla="*/ 200 w 1547"/>
                <a:gd name="T39" fmla="*/ 217 h 567"/>
                <a:gd name="T40" fmla="*/ 262 w 1547"/>
                <a:gd name="T41" fmla="*/ 209 h 567"/>
                <a:gd name="T42" fmla="*/ 353 w 1547"/>
                <a:gd name="T43" fmla="*/ 217 h 567"/>
                <a:gd name="T44" fmla="*/ 418 w 1547"/>
                <a:gd name="T45" fmla="*/ 217 h 567"/>
                <a:gd name="T46" fmla="*/ 480 w 1547"/>
                <a:gd name="T47" fmla="*/ 220 h 567"/>
                <a:gd name="T48" fmla="*/ 534 w 1547"/>
                <a:gd name="T49" fmla="*/ 196 h 567"/>
                <a:gd name="T50" fmla="*/ 610 w 1547"/>
                <a:gd name="T51" fmla="*/ 136 h 567"/>
                <a:gd name="T52" fmla="*/ 697 w 1547"/>
                <a:gd name="T53" fmla="*/ 71 h 567"/>
                <a:gd name="T54" fmla="*/ 773 w 1547"/>
                <a:gd name="T55" fmla="*/ 14 h 567"/>
                <a:gd name="T56" fmla="*/ 745 w 1547"/>
                <a:gd name="T57" fmla="*/ 0 h 567"/>
                <a:gd name="T58" fmla="*/ 745 w 1547"/>
                <a:gd name="T59" fmla="*/ 0 h 56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547"/>
                <a:gd name="T91" fmla="*/ 0 h 567"/>
                <a:gd name="T92" fmla="*/ 1547 w 1547"/>
                <a:gd name="T93" fmla="*/ 567 h 56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547" h="567">
                  <a:moveTo>
                    <a:pt x="1490" y="0"/>
                  </a:moveTo>
                  <a:lnTo>
                    <a:pt x="1390" y="80"/>
                  </a:lnTo>
                  <a:lnTo>
                    <a:pt x="1249" y="183"/>
                  </a:lnTo>
                  <a:lnTo>
                    <a:pt x="1141" y="255"/>
                  </a:lnTo>
                  <a:lnTo>
                    <a:pt x="1046" y="335"/>
                  </a:lnTo>
                  <a:lnTo>
                    <a:pt x="954" y="386"/>
                  </a:lnTo>
                  <a:lnTo>
                    <a:pt x="779" y="392"/>
                  </a:lnTo>
                  <a:lnTo>
                    <a:pt x="548" y="380"/>
                  </a:lnTo>
                  <a:lnTo>
                    <a:pt x="392" y="378"/>
                  </a:lnTo>
                  <a:lnTo>
                    <a:pt x="325" y="397"/>
                  </a:lnTo>
                  <a:lnTo>
                    <a:pt x="230" y="435"/>
                  </a:lnTo>
                  <a:lnTo>
                    <a:pt x="131" y="439"/>
                  </a:lnTo>
                  <a:lnTo>
                    <a:pt x="69" y="470"/>
                  </a:lnTo>
                  <a:lnTo>
                    <a:pt x="0" y="532"/>
                  </a:lnTo>
                  <a:lnTo>
                    <a:pt x="17" y="567"/>
                  </a:lnTo>
                  <a:lnTo>
                    <a:pt x="63" y="544"/>
                  </a:lnTo>
                  <a:lnTo>
                    <a:pt x="126" y="492"/>
                  </a:lnTo>
                  <a:lnTo>
                    <a:pt x="243" y="487"/>
                  </a:lnTo>
                  <a:lnTo>
                    <a:pt x="321" y="468"/>
                  </a:lnTo>
                  <a:lnTo>
                    <a:pt x="401" y="435"/>
                  </a:lnTo>
                  <a:lnTo>
                    <a:pt x="525" y="418"/>
                  </a:lnTo>
                  <a:lnTo>
                    <a:pt x="707" y="435"/>
                  </a:lnTo>
                  <a:lnTo>
                    <a:pt x="836" y="435"/>
                  </a:lnTo>
                  <a:lnTo>
                    <a:pt x="960" y="441"/>
                  </a:lnTo>
                  <a:lnTo>
                    <a:pt x="1068" y="392"/>
                  </a:lnTo>
                  <a:lnTo>
                    <a:pt x="1220" y="272"/>
                  </a:lnTo>
                  <a:lnTo>
                    <a:pt x="1395" y="143"/>
                  </a:lnTo>
                  <a:lnTo>
                    <a:pt x="1547" y="29"/>
                  </a:lnTo>
                  <a:lnTo>
                    <a:pt x="14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199" name="Freeform 49"/>
            <p:cNvSpPr>
              <a:spLocks/>
            </p:cNvSpPr>
            <p:nvPr/>
          </p:nvSpPr>
          <p:spPr bwMode="auto">
            <a:xfrm>
              <a:off x="3732" y="3116"/>
              <a:ext cx="102" cy="514"/>
            </a:xfrm>
            <a:custGeom>
              <a:avLst/>
              <a:gdLst>
                <a:gd name="T0" fmla="*/ 85 w 203"/>
                <a:gd name="T1" fmla="*/ 0 h 1028"/>
                <a:gd name="T2" fmla="*/ 99 w 203"/>
                <a:gd name="T3" fmla="*/ 104 h 1028"/>
                <a:gd name="T4" fmla="*/ 82 w 203"/>
                <a:gd name="T5" fmla="*/ 220 h 1028"/>
                <a:gd name="T6" fmla="*/ 65 w 203"/>
                <a:gd name="T7" fmla="*/ 313 h 1028"/>
                <a:gd name="T8" fmla="*/ 42 w 203"/>
                <a:gd name="T9" fmla="*/ 392 h 1028"/>
                <a:gd name="T10" fmla="*/ 37 w 203"/>
                <a:gd name="T11" fmla="*/ 438 h 1028"/>
                <a:gd name="T12" fmla="*/ 68 w 203"/>
                <a:gd name="T13" fmla="*/ 455 h 1028"/>
                <a:gd name="T14" fmla="*/ 93 w 203"/>
                <a:gd name="T15" fmla="*/ 477 h 1028"/>
                <a:gd name="T16" fmla="*/ 102 w 203"/>
                <a:gd name="T17" fmla="*/ 497 h 1028"/>
                <a:gd name="T18" fmla="*/ 88 w 203"/>
                <a:gd name="T19" fmla="*/ 514 h 1028"/>
                <a:gd name="T20" fmla="*/ 56 w 203"/>
                <a:gd name="T21" fmla="*/ 482 h 1028"/>
                <a:gd name="T22" fmla="*/ 20 w 203"/>
                <a:gd name="T23" fmla="*/ 468 h 1028"/>
                <a:gd name="T24" fmla="*/ 0 w 203"/>
                <a:gd name="T25" fmla="*/ 449 h 1028"/>
                <a:gd name="T26" fmla="*/ 0 w 203"/>
                <a:gd name="T27" fmla="*/ 409 h 1028"/>
                <a:gd name="T28" fmla="*/ 20 w 203"/>
                <a:gd name="T29" fmla="*/ 345 h 1028"/>
                <a:gd name="T30" fmla="*/ 48 w 203"/>
                <a:gd name="T31" fmla="*/ 242 h 1028"/>
                <a:gd name="T32" fmla="*/ 62 w 203"/>
                <a:gd name="T33" fmla="*/ 135 h 1028"/>
                <a:gd name="T34" fmla="*/ 65 w 203"/>
                <a:gd name="T35" fmla="*/ 47 h 1028"/>
                <a:gd name="T36" fmla="*/ 68 w 203"/>
                <a:gd name="T37" fmla="*/ 2 h 1028"/>
                <a:gd name="T38" fmla="*/ 85 w 203"/>
                <a:gd name="T39" fmla="*/ 0 h 1028"/>
                <a:gd name="T40" fmla="*/ 85 w 203"/>
                <a:gd name="T41" fmla="*/ 0 h 10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3"/>
                <a:gd name="T64" fmla="*/ 0 h 1028"/>
                <a:gd name="T65" fmla="*/ 203 w 203"/>
                <a:gd name="T66" fmla="*/ 1028 h 10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3" h="1028">
                  <a:moveTo>
                    <a:pt x="169" y="0"/>
                  </a:moveTo>
                  <a:lnTo>
                    <a:pt x="198" y="209"/>
                  </a:lnTo>
                  <a:lnTo>
                    <a:pt x="163" y="441"/>
                  </a:lnTo>
                  <a:lnTo>
                    <a:pt x="129" y="627"/>
                  </a:lnTo>
                  <a:lnTo>
                    <a:pt x="84" y="785"/>
                  </a:lnTo>
                  <a:lnTo>
                    <a:pt x="74" y="876"/>
                  </a:lnTo>
                  <a:lnTo>
                    <a:pt x="135" y="910"/>
                  </a:lnTo>
                  <a:lnTo>
                    <a:pt x="186" y="954"/>
                  </a:lnTo>
                  <a:lnTo>
                    <a:pt x="203" y="994"/>
                  </a:lnTo>
                  <a:lnTo>
                    <a:pt x="175" y="1028"/>
                  </a:lnTo>
                  <a:lnTo>
                    <a:pt x="112" y="965"/>
                  </a:lnTo>
                  <a:lnTo>
                    <a:pt x="40" y="937"/>
                  </a:lnTo>
                  <a:lnTo>
                    <a:pt x="0" y="899"/>
                  </a:lnTo>
                  <a:lnTo>
                    <a:pt x="0" y="819"/>
                  </a:lnTo>
                  <a:lnTo>
                    <a:pt x="40" y="690"/>
                  </a:lnTo>
                  <a:lnTo>
                    <a:pt x="95" y="484"/>
                  </a:lnTo>
                  <a:lnTo>
                    <a:pt x="124" y="270"/>
                  </a:lnTo>
                  <a:lnTo>
                    <a:pt x="129" y="95"/>
                  </a:lnTo>
                  <a:lnTo>
                    <a:pt x="135" y="5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1035050" y="2390775"/>
            <a:ext cx="2470150" cy="164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  <a:p>
            <a:pPr algn="ctr"/>
            <a:endParaRPr lang="en-US">
              <a:solidFill>
                <a:srgbClr val="000000"/>
              </a:solidFill>
            </a:endParaRPr>
          </a:p>
          <a:p>
            <a:pPr algn="ctr" latinLnBrk="1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352800" y="2514600"/>
            <a:ext cx="5791200" cy="3962400"/>
            <a:chOff x="2112" y="1584"/>
            <a:chExt cx="3648" cy="2496"/>
          </a:xfrm>
        </p:grpSpPr>
        <p:pic>
          <p:nvPicPr>
            <p:cNvPr id="50187" name="Picture 16" descr="C:\Program Files\Microsoft Office\Clipart\standard\stddir1\BD07006_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07" y="1584"/>
              <a:ext cx="1153" cy="2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8" name="AutoShape 18"/>
            <p:cNvSpPr>
              <a:spLocks noChangeArrowheads="1"/>
            </p:cNvSpPr>
            <p:nvPr/>
          </p:nvSpPr>
          <p:spPr bwMode="auto">
            <a:xfrm>
              <a:off x="2112" y="2784"/>
              <a:ext cx="2400" cy="1200"/>
            </a:xfrm>
            <a:prstGeom prst="wedgeRectCallout">
              <a:avLst>
                <a:gd name="adj1" fmla="val 73250"/>
                <a:gd name="adj2" fmla="val -108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/>
            </a:p>
          </p:txBody>
        </p:sp>
        <p:sp>
          <p:nvSpPr>
            <p:cNvPr id="50189" name="Rectangle 11"/>
            <p:cNvSpPr>
              <a:spLocks noChangeArrowheads="1"/>
            </p:cNvSpPr>
            <p:nvPr/>
          </p:nvSpPr>
          <p:spPr bwMode="auto">
            <a:xfrm>
              <a:off x="2208" y="2760"/>
              <a:ext cx="2324" cy="1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endParaRPr lang="en-US"/>
            </a:p>
            <a:p>
              <a:pPr algn="ctr"/>
              <a:r>
                <a:rPr lang="en-US"/>
                <a:t>As a </a:t>
              </a:r>
            </a:p>
            <a:p>
              <a:pPr algn="ctr"/>
              <a:r>
                <a:rPr lang="en-US"/>
                <a:t>transformational leader, </a:t>
              </a:r>
            </a:p>
            <a:p>
              <a:pPr algn="ctr"/>
              <a:r>
                <a:rPr lang="en-US"/>
                <a:t>I inspire and excite </a:t>
              </a:r>
            </a:p>
            <a:p>
              <a:pPr algn="ctr"/>
              <a:r>
                <a:rPr lang="en-US"/>
                <a:t>followers to high levels </a:t>
              </a:r>
            </a:p>
            <a:p>
              <a:pPr algn="ctr"/>
              <a:r>
                <a:rPr lang="en-US"/>
                <a:t>of performance.</a:t>
              </a:r>
            </a:p>
            <a:p>
              <a:pPr algn="ctr" latinLnBrk="1"/>
              <a:endParaRPr lang="en-US"/>
            </a:p>
          </p:txBody>
        </p:sp>
      </p:grpSp>
      <p:sp>
        <p:nvSpPr>
          <p:cNvPr id="50182" name="Rectangle 14"/>
          <p:cNvSpPr>
            <a:spLocks noChangeArrowheads="1"/>
          </p:cNvSpPr>
          <p:nvPr/>
        </p:nvSpPr>
        <p:spPr bwMode="auto">
          <a:xfrm>
            <a:off x="1295400" y="5334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</a:pPr>
            <a:r>
              <a:rPr lang="en-US" sz="4000">
                <a:solidFill>
                  <a:schemeClr val="tx2"/>
                </a:solidFill>
              </a:rPr>
              <a:t>Developments in 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Leadership Theory</a:t>
            </a:r>
          </a:p>
        </p:txBody>
      </p:sp>
      <p:sp>
        <p:nvSpPr>
          <p:cNvPr id="50183" name="Text Box 15"/>
          <p:cNvSpPr txBox="1">
            <a:spLocks noChangeArrowheads="1"/>
          </p:cNvSpPr>
          <p:nvPr/>
        </p:nvSpPr>
        <p:spPr bwMode="auto">
          <a:xfrm>
            <a:off x="2209800" y="17526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Transformational Leadership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990600" y="2362200"/>
            <a:ext cx="5181600" cy="4419600"/>
            <a:chOff x="624" y="1488"/>
            <a:chExt cx="3264" cy="2784"/>
          </a:xfrm>
        </p:grpSpPr>
        <p:pic>
          <p:nvPicPr>
            <p:cNvPr id="50185" name="Picture 17" descr="C:\Program Files\Microsoft Office\Clipart\standard\stddir1\BD07150_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" y="1968"/>
              <a:ext cx="1075" cy="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6" name="AutoShape 19"/>
            <p:cNvSpPr>
              <a:spLocks noChangeArrowheads="1"/>
            </p:cNvSpPr>
            <p:nvPr/>
          </p:nvSpPr>
          <p:spPr bwMode="auto">
            <a:xfrm>
              <a:off x="1872" y="1488"/>
              <a:ext cx="2016" cy="1008"/>
            </a:xfrm>
            <a:prstGeom prst="wedgeRectCallout">
              <a:avLst>
                <a:gd name="adj1" fmla="val -62944"/>
                <a:gd name="adj2" fmla="val 5019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/>
                <a:t>As a </a:t>
              </a:r>
            </a:p>
            <a:p>
              <a:pPr algn="ctr"/>
              <a:r>
                <a:rPr lang="en-US"/>
                <a:t>transactional leader, </a:t>
              </a:r>
            </a:p>
            <a:p>
              <a:pPr algn="ctr"/>
              <a:r>
                <a:rPr lang="en-US"/>
                <a:t>I use formal rewards</a:t>
              </a:r>
            </a:p>
            <a:p>
              <a:pPr algn="ctr"/>
              <a:r>
                <a:rPr lang="en-US"/>
                <a:t> &amp; punishments.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Charismatic Leadership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Charismatic Leadership -</a:t>
            </a:r>
            <a:r>
              <a:rPr lang="en-US" smtClean="0"/>
              <a:t> the use, by a leader, of personal abilities &amp; talents in order to have profound &amp; extraordinary effects on followers</a:t>
            </a:r>
          </a:p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Charisma -</a:t>
            </a:r>
            <a:r>
              <a:rPr lang="en-US" smtClean="0"/>
              <a:t> means “gift” in Greek</a:t>
            </a:r>
          </a:p>
          <a:p>
            <a:pPr eaLnBrk="1" hangingPunct="1"/>
            <a:r>
              <a:rPr lang="en-US" smtClean="0"/>
              <a:t>Charismatic leaders use referent power</a:t>
            </a:r>
          </a:p>
          <a:p>
            <a:pPr eaLnBrk="1" hangingPunct="1"/>
            <a:r>
              <a:rPr lang="en-US" smtClean="0"/>
              <a:t>Potential for high achievement &amp; performance</a:t>
            </a:r>
          </a:p>
          <a:p>
            <a:pPr eaLnBrk="1" hangingPunct="1"/>
            <a:r>
              <a:rPr lang="en-US" smtClean="0"/>
              <a:t>Potential for destructive &amp; harmful courses of action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Emerging Issues in Leadership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752600" y="2913063"/>
            <a:ext cx="5715000" cy="800100"/>
            <a:chOff x="1056" y="1851"/>
            <a:chExt cx="3600" cy="504"/>
          </a:xfrm>
        </p:grpSpPr>
        <p:pic>
          <p:nvPicPr>
            <p:cNvPr id="52240" name="Picture 4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1851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41" name="Text Box 5"/>
            <p:cNvSpPr txBox="1">
              <a:spLocks noChangeArrowheads="1"/>
            </p:cNvSpPr>
            <p:nvPr/>
          </p:nvSpPr>
          <p:spPr bwMode="auto">
            <a:xfrm>
              <a:off x="2518" y="1939"/>
              <a:ext cx="6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Trust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752600" y="3921125"/>
            <a:ext cx="5715000" cy="800100"/>
            <a:chOff x="1056" y="2481"/>
            <a:chExt cx="3600" cy="504"/>
          </a:xfrm>
        </p:grpSpPr>
        <p:pic>
          <p:nvPicPr>
            <p:cNvPr id="52238" name="Picture 7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2481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9" name="Text Box 8"/>
            <p:cNvSpPr txBox="1">
              <a:spLocks noChangeArrowheads="1"/>
            </p:cNvSpPr>
            <p:nvPr/>
          </p:nvSpPr>
          <p:spPr bwMode="auto">
            <a:xfrm>
              <a:off x="1602" y="2570"/>
              <a:ext cx="25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Leading Virtual Teams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752600" y="1905000"/>
            <a:ext cx="5715000" cy="800100"/>
            <a:chOff x="1152" y="1200"/>
            <a:chExt cx="3600" cy="504"/>
          </a:xfrm>
        </p:grpSpPr>
        <p:pic>
          <p:nvPicPr>
            <p:cNvPr id="52236" name="Picture 12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52" y="1200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1705" y="1289"/>
              <a:ext cx="24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Emotional Intelligence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752600" y="4929188"/>
            <a:ext cx="5715000" cy="800100"/>
            <a:chOff x="1056" y="3111"/>
            <a:chExt cx="3600" cy="504"/>
          </a:xfrm>
        </p:grpSpPr>
        <p:pic>
          <p:nvPicPr>
            <p:cNvPr id="52234" name="Picture 17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3111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5" name="Text Box 18"/>
            <p:cNvSpPr txBox="1">
              <a:spLocks noChangeArrowheads="1"/>
            </p:cNvSpPr>
            <p:nvPr/>
          </p:nvSpPr>
          <p:spPr bwMode="auto">
            <a:xfrm>
              <a:off x="1932" y="3199"/>
              <a:ext cx="18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Women Leaders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752600" y="5938838"/>
            <a:ext cx="5715000" cy="800100"/>
            <a:chOff x="1056" y="3741"/>
            <a:chExt cx="3600" cy="504"/>
          </a:xfrm>
        </p:grpSpPr>
        <p:pic>
          <p:nvPicPr>
            <p:cNvPr id="52232" name="Picture 23" descr="C:\Program Files\Microsoft Office\Clipart\WebArt\WB02275_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56" y="3741"/>
              <a:ext cx="3600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3" name="Text Box 24"/>
            <p:cNvSpPr txBox="1">
              <a:spLocks noChangeArrowheads="1"/>
            </p:cNvSpPr>
            <p:nvPr/>
          </p:nvSpPr>
          <p:spPr bwMode="auto">
            <a:xfrm>
              <a:off x="1757" y="3830"/>
              <a:ext cx="21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Servant Leadership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Emergence of Women Leaders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914400" y="2286000"/>
            <a:ext cx="1062038" cy="3038475"/>
            <a:chOff x="576" y="1440"/>
            <a:chExt cx="669" cy="1914"/>
          </a:xfrm>
        </p:grpSpPr>
        <p:sp>
          <p:nvSpPr>
            <p:cNvPr id="53258" name="Freeform 65"/>
            <p:cNvSpPr>
              <a:spLocks/>
            </p:cNvSpPr>
            <p:nvPr/>
          </p:nvSpPr>
          <p:spPr bwMode="auto">
            <a:xfrm>
              <a:off x="576" y="1922"/>
              <a:ext cx="669" cy="1432"/>
            </a:xfrm>
            <a:custGeom>
              <a:avLst/>
              <a:gdLst>
                <a:gd name="T0" fmla="*/ 665 w 669"/>
                <a:gd name="T1" fmla="*/ 596 h 1432"/>
                <a:gd name="T2" fmla="*/ 647 w 669"/>
                <a:gd name="T3" fmla="*/ 444 h 1432"/>
                <a:gd name="T4" fmla="*/ 642 w 669"/>
                <a:gd name="T5" fmla="*/ 368 h 1432"/>
                <a:gd name="T6" fmla="*/ 630 w 669"/>
                <a:gd name="T7" fmla="*/ 294 h 1432"/>
                <a:gd name="T8" fmla="*/ 613 w 669"/>
                <a:gd name="T9" fmla="*/ 207 h 1432"/>
                <a:gd name="T10" fmla="*/ 597 w 669"/>
                <a:gd name="T11" fmla="*/ 132 h 1432"/>
                <a:gd name="T12" fmla="*/ 584 w 669"/>
                <a:gd name="T13" fmla="*/ 96 h 1432"/>
                <a:gd name="T14" fmla="*/ 556 w 669"/>
                <a:gd name="T15" fmla="*/ 63 h 1432"/>
                <a:gd name="T16" fmla="*/ 518 w 669"/>
                <a:gd name="T17" fmla="*/ 32 h 1432"/>
                <a:gd name="T18" fmla="*/ 480 w 669"/>
                <a:gd name="T19" fmla="*/ 8 h 1432"/>
                <a:gd name="T20" fmla="*/ 463 w 669"/>
                <a:gd name="T21" fmla="*/ 1 h 1432"/>
                <a:gd name="T22" fmla="*/ 460 w 669"/>
                <a:gd name="T23" fmla="*/ 0 h 1432"/>
                <a:gd name="T24" fmla="*/ 460 w 669"/>
                <a:gd name="T25" fmla="*/ 1 h 1432"/>
                <a:gd name="T26" fmla="*/ 460 w 669"/>
                <a:gd name="T27" fmla="*/ 1 h 1432"/>
                <a:gd name="T28" fmla="*/ 312 w 669"/>
                <a:gd name="T29" fmla="*/ 372 h 1432"/>
                <a:gd name="T30" fmla="*/ 199 w 669"/>
                <a:gd name="T31" fmla="*/ 8 h 1432"/>
                <a:gd name="T32" fmla="*/ 182 w 669"/>
                <a:gd name="T33" fmla="*/ 12 h 1432"/>
                <a:gd name="T34" fmla="*/ 160 w 669"/>
                <a:gd name="T35" fmla="*/ 20 h 1432"/>
                <a:gd name="T36" fmla="*/ 134 w 669"/>
                <a:gd name="T37" fmla="*/ 41 h 1432"/>
                <a:gd name="T38" fmla="*/ 110 w 669"/>
                <a:gd name="T39" fmla="*/ 70 h 1432"/>
                <a:gd name="T40" fmla="*/ 93 w 669"/>
                <a:gd name="T41" fmla="*/ 101 h 1432"/>
                <a:gd name="T42" fmla="*/ 81 w 669"/>
                <a:gd name="T43" fmla="*/ 130 h 1432"/>
                <a:gd name="T44" fmla="*/ 71 w 669"/>
                <a:gd name="T45" fmla="*/ 177 h 1432"/>
                <a:gd name="T46" fmla="*/ 59 w 669"/>
                <a:gd name="T47" fmla="*/ 233 h 1432"/>
                <a:gd name="T48" fmla="*/ 48 w 669"/>
                <a:gd name="T49" fmla="*/ 287 h 1432"/>
                <a:gd name="T50" fmla="*/ 35 w 669"/>
                <a:gd name="T51" fmla="*/ 370 h 1432"/>
                <a:gd name="T52" fmla="*/ 24 w 669"/>
                <a:gd name="T53" fmla="*/ 536 h 1432"/>
                <a:gd name="T54" fmla="*/ 13 w 669"/>
                <a:gd name="T55" fmla="*/ 607 h 1432"/>
                <a:gd name="T56" fmla="*/ 9 w 669"/>
                <a:gd name="T57" fmla="*/ 639 h 1432"/>
                <a:gd name="T58" fmla="*/ 156 w 669"/>
                <a:gd name="T59" fmla="*/ 645 h 1432"/>
                <a:gd name="T60" fmla="*/ 212 w 669"/>
                <a:gd name="T61" fmla="*/ 1432 h 1432"/>
                <a:gd name="T62" fmla="*/ 343 w 669"/>
                <a:gd name="T63" fmla="*/ 877 h 1432"/>
                <a:gd name="T64" fmla="*/ 363 w 669"/>
                <a:gd name="T65" fmla="*/ 1005 h 1432"/>
                <a:gd name="T66" fmla="*/ 391 w 669"/>
                <a:gd name="T67" fmla="*/ 1194 h 1432"/>
                <a:gd name="T68" fmla="*/ 422 w 669"/>
                <a:gd name="T69" fmla="*/ 1368 h 1432"/>
                <a:gd name="T70" fmla="*/ 443 w 669"/>
                <a:gd name="T71" fmla="*/ 1427 h 1432"/>
                <a:gd name="T72" fmla="*/ 462 w 669"/>
                <a:gd name="T73" fmla="*/ 1427 h 1432"/>
                <a:gd name="T74" fmla="*/ 488 w 669"/>
                <a:gd name="T75" fmla="*/ 1427 h 1432"/>
                <a:gd name="T76" fmla="*/ 518 w 669"/>
                <a:gd name="T77" fmla="*/ 1427 h 1432"/>
                <a:gd name="T78" fmla="*/ 550 w 669"/>
                <a:gd name="T79" fmla="*/ 1427 h 1432"/>
                <a:gd name="T80" fmla="*/ 584 w 669"/>
                <a:gd name="T81" fmla="*/ 1427 h 1432"/>
                <a:gd name="T82" fmla="*/ 617 w 669"/>
                <a:gd name="T83" fmla="*/ 1427 h 1432"/>
                <a:gd name="T84" fmla="*/ 647 w 669"/>
                <a:gd name="T85" fmla="*/ 1427 h 1432"/>
                <a:gd name="T86" fmla="*/ 651 w 669"/>
                <a:gd name="T87" fmla="*/ 1381 h 1432"/>
                <a:gd name="T88" fmla="*/ 613 w 669"/>
                <a:gd name="T89" fmla="*/ 1174 h 1432"/>
                <a:gd name="T90" fmla="*/ 567 w 669"/>
                <a:gd name="T91" fmla="*/ 907 h 1432"/>
                <a:gd name="T92" fmla="*/ 533 w 669"/>
                <a:gd name="T93" fmla="*/ 692 h 1432"/>
                <a:gd name="T94" fmla="*/ 535 w 669"/>
                <a:gd name="T95" fmla="*/ 641 h 1432"/>
                <a:gd name="T96" fmla="*/ 571 w 669"/>
                <a:gd name="T97" fmla="*/ 643 h 1432"/>
                <a:gd name="T98" fmla="*/ 614 w 669"/>
                <a:gd name="T99" fmla="*/ 645 h 1432"/>
                <a:gd name="T100" fmla="*/ 655 w 669"/>
                <a:gd name="T101" fmla="*/ 646 h 143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69"/>
                <a:gd name="T154" fmla="*/ 0 h 1432"/>
                <a:gd name="T155" fmla="*/ 669 w 669"/>
                <a:gd name="T156" fmla="*/ 1432 h 143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69" h="1432">
                  <a:moveTo>
                    <a:pt x="669" y="645"/>
                  </a:moveTo>
                  <a:lnTo>
                    <a:pt x="665" y="596"/>
                  </a:lnTo>
                  <a:lnTo>
                    <a:pt x="656" y="522"/>
                  </a:lnTo>
                  <a:lnTo>
                    <a:pt x="647" y="444"/>
                  </a:lnTo>
                  <a:lnTo>
                    <a:pt x="643" y="391"/>
                  </a:lnTo>
                  <a:lnTo>
                    <a:pt x="642" y="368"/>
                  </a:lnTo>
                  <a:lnTo>
                    <a:pt x="636" y="334"/>
                  </a:lnTo>
                  <a:lnTo>
                    <a:pt x="630" y="294"/>
                  </a:lnTo>
                  <a:lnTo>
                    <a:pt x="622" y="250"/>
                  </a:lnTo>
                  <a:lnTo>
                    <a:pt x="613" y="207"/>
                  </a:lnTo>
                  <a:lnTo>
                    <a:pt x="604" y="166"/>
                  </a:lnTo>
                  <a:lnTo>
                    <a:pt x="597" y="132"/>
                  </a:lnTo>
                  <a:lnTo>
                    <a:pt x="590" y="110"/>
                  </a:lnTo>
                  <a:lnTo>
                    <a:pt x="584" y="96"/>
                  </a:lnTo>
                  <a:lnTo>
                    <a:pt x="572" y="79"/>
                  </a:lnTo>
                  <a:lnTo>
                    <a:pt x="556" y="63"/>
                  </a:lnTo>
                  <a:lnTo>
                    <a:pt x="538" y="46"/>
                  </a:lnTo>
                  <a:lnTo>
                    <a:pt x="518" y="32"/>
                  </a:lnTo>
                  <a:lnTo>
                    <a:pt x="500" y="18"/>
                  </a:lnTo>
                  <a:lnTo>
                    <a:pt x="480" y="8"/>
                  </a:lnTo>
                  <a:lnTo>
                    <a:pt x="465" y="1"/>
                  </a:lnTo>
                  <a:lnTo>
                    <a:pt x="463" y="1"/>
                  </a:lnTo>
                  <a:lnTo>
                    <a:pt x="462" y="0"/>
                  </a:lnTo>
                  <a:lnTo>
                    <a:pt x="460" y="0"/>
                  </a:lnTo>
                  <a:lnTo>
                    <a:pt x="458" y="0"/>
                  </a:lnTo>
                  <a:lnTo>
                    <a:pt x="460" y="1"/>
                  </a:lnTo>
                  <a:lnTo>
                    <a:pt x="460" y="3"/>
                  </a:lnTo>
                  <a:lnTo>
                    <a:pt x="312" y="372"/>
                  </a:lnTo>
                  <a:lnTo>
                    <a:pt x="208" y="7"/>
                  </a:lnTo>
                  <a:lnTo>
                    <a:pt x="199" y="8"/>
                  </a:lnTo>
                  <a:lnTo>
                    <a:pt x="191" y="11"/>
                  </a:lnTo>
                  <a:lnTo>
                    <a:pt x="182" y="12"/>
                  </a:lnTo>
                  <a:lnTo>
                    <a:pt x="173" y="15"/>
                  </a:lnTo>
                  <a:lnTo>
                    <a:pt x="160" y="20"/>
                  </a:lnTo>
                  <a:lnTo>
                    <a:pt x="147" y="29"/>
                  </a:lnTo>
                  <a:lnTo>
                    <a:pt x="134" y="41"/>
                  </a:lnTo>
                  <a:lnTo>
                    <a:pt x="122" y="55"/>
                  </a:lnTo>
                  <a:lnTo>
                    <a:pt x="110" y="70"/>
                  </a:lnTo>
                  <a:lnTo>
                    <a:pt x="101" y="85"/>
                  </a:lnTo>
                  <a:lnTo>
                    <a:pt x="93" y="101"/>
                  </a:lnTo>
                  <a:lnTo>
                    <a:pt x="86" y="114"/>
                  </a:lnTo>
                  <a:lnTo>
                    <a:pt x="81" y="130"/>
                  </a:lnTo>
                  <a:lnTo>
                    <a:pt x="76" y="152"/>
                  </a:lnTo>
                  <a:lnTo>
                    <a:pt x="71" y="177"/>
                  </a:lnTo>
                  <a:lnTo>
                    <a:pt x="65" y="204"/>
                  </a:lnTo>
                  <a:lnTo>
                    <a:pt x="59" y="233"/>
                  </a:lnTo>
                  <a:lnTo>
                    <a:pt x="54" y="261"/>
                  </a:lnTo>
                  <a:lnTo>
                    <a:pt x="48" y="287"/>
                  </a:lnTo>
                  <a:lnTo>
                    <a:pt x="43" y="309"/>
                  </a:lnTo>
                  <a:lnTo>
                    <a:pt x="35" y="370"/>
                  </a:lnTo>
                  <a:lnTo>
                    <a:pt x="29" y="455"/>
                  </a:lnTo>
                  <a:lnTo>
                    <a:pt x="24" y="536"/>
                  </a:lnTo>
                  <a:lnTo>
                    <a:pt x="17" y="584"/>
                  </a:lnTo>
                  <a:lnTo>
                    <a:pt x="13" y="607"/>
                  </a:lnTo>
                  <a:lnTo>
                    <a:pt x="10" y="626"/>
                  </a:lnTo>
                  <a:lnTo>
                    <a:pt x="9" y="639"/>
                  </a:lnTo>
                  <a:lnTo>
                    <a:pt x="9" y="645"/>
                  </a:lnTo>
                  <a:lnTo>
                    <a:pt x="156" y="645"/>
                  </a:lnTo>
                  <a:lnTo>
                    <a:pt x="0" y="1432"/>
                  </a:lnTo>
                  <a:lnTo>
                    <a:pt x="212" y="1432"/>
                  </a:lnTo>
                  <a:lnTo>
                    <a:pt x="340" y="857"/>
                  </a:lnTo>
                  <a:lnTo>
                    <a:pt x="343" y="877"/>
                  </a:lnTo>
                  <a:lnTo>
                    <a:pt x="351" y="929"/>
                  </a:lnTo>
                  <a:lnTo>
                    <a:pt x="363" y="1005"/>
                  </a:lnTo>
                  <a:lnTo>
                    <a:pt x="376" y="1097"/>
                  </a:lnTo>
                  <a:lnTo>
                    <a:pt x="391" y="1194"/>
                  </a:lnTo>
                  <a:lnTo>
                    <a:pt x="407" y="1287"/>
                  </a:lnTo>
                  <a:lnTo>
                    <a:pt x="422" y="1368"/>
                  </a:lnTo>
                  <a:lnTo>
                    <a:pt x="435" y="1427"/>
                  </a:lnTo>
                  <a:lnTo>
                    <a:pt x="443" y="1427"/>
                  </a:lnTo>
                  <a:lnTo>
                    <a:pt x="452" y="1427"/>
                  </a:lnTo>
                  <a:lnTo>
                    <a:pt x="462" y="1427"/>
                  </a:lnTo>
                  <a:lnTo>
                    <a:pt x="474" y="1427"/>
                  </a:lnTo>
                  <a:lnTo>
                    <a:pt x="488" y="1427"/>
                  </a:lnTo>
                  <a:lnTo>
                    <a:pt x="503" y="1427"/>
                  </a:lnTo>
                  <a:lnTo>
                    <a:pt x="518" y="1427"/>
                  </a:lnTo>
                  <a:lnTo>
                    <a:pt x="534" y="1427"/>
                  </a:lnTo>
                  <a:lnTo>
                    <a:pt x="550" y="1427"/>
                  </a:lnTo>
                  <a:lnTo>
                    <a:pt x="567" y="1427"/>
                  </a:lnTo>
                  <a:lnTo>
                    <a:pt x="584" y="1427"/>
                  </a:lnTo>
                  <a:lnTo>
                    <a:pt x="600" y="1427"/>
                  </a:lnTo>
                  <a:lnTo>
                    <a:pt x="617" y="1427"/>
                  </a:lnTo>
                  <a:lnTo>
                    <a:pt x="631" y="1427"/>
                  </a:lnTo>
                  <a:lnTo>
                    <a:pt x="647" y="1427"/>
                  </a:lnTo>
                  <a:lnTo>
                    <a:pt x="660" y="1427"/>
                  </a:lnTo>
                  <a:lnTo>
                    <a:pt x="651" y="1381"/>
                  </a:lnTo>
                  <a:lnTo>
                    <a:pt x="634" y="1292"/>
                  </a:lnTo>
                  <a:lnTo>
                    <a:pt x="613" y="1174"/>
                  </a:lnTo>
                  <a:lnTo>
                    <a:pt x="589" y="1040"/>
                  </a:lnTo>
                  <a:lnTo>
                    <a:pt x="567" y="907"/>
                  </a:lnTo>
                  <a:lnTo>
                    <a:pt x="547" y="786"/>
                  </a:lnTo>
                  <a:lnTo>
                    <a:pt x="533" y="692"/>
                  </a:lnTo>
                  <a:lnTo>
                    <a:pt x="526" y="641"/>
                  </a:lnTo>
                  <a:lnTo>
                    <a:pt x="535" y="641"/>
                  </a:lnTo>
                  <a:lnTo>
                    <a:pt x="551" y="642"/>
                  </a:lnTo>
                  <a:lnTo>
                    <a:pt x="571" y="643"/>
                  </a:lnTo>
                  <a:lnTo>
                    <a:pt x="592" y="645"/>
                  </a:lnTo>
                  <a:lnTo>
                    <a:pt x="614" y="645"/>
                  </a:lnTo>
                  <a:lnTo>
                    <a:pt x="636" y="646"/>
                  </a:lnTo>
                  <a:lnTo>
                    <a:pt x="655" y="646"/>
                  </a:lnTo>
                  <a:lnTo>
                    <a:pt x="669" y="645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3259" name="Freeform 66"/>
            <p:cNvSpPr>
              <a:spLocks/>
            </p:cNvSpPr>
            <p:nvPr/>
          </p:nvSpPr>
          <p:spPr bwMode="auto">
            <a:xfrm>
              <a:off x="729" y="1440"/>
              <a:ext cx="397" cy="506"/>
            </a:xfrm>
            <a:custGeom>
              <a:avLst/>
              <a:gdLst>
                <a:gd name="T0" fmla="*/ 4 w 397"/>
                <a:gd name="T1" fmla="*/ 291 h 506"/>
                <a:gd name="T2" fmla="*/ 30 w 397"/>
                <a:gd name="T3" fmla="*/ 227 h 506"/>
                <a:gd name="T4" fmla="*/ 79 w 397"/>
                <a:gd name="T5" fmla="*/ 178 h 506"/>
                <a:gd name="T6" fmla="*/ 143 w 397"/>
                <a:gd name="T7" fmla="*/ 152 h 506"/>
                <a:gd name="T8" fmla="*/ 186 w 397"/>
                <a:gd name="T9" fmla="*/ 148 h 506"/>
                <a:gd name="T10" fmla="*/ 203 w 397"/>
                <a:gd name="T11" fmla="*/ 149 h 506"/>
                <a:gd name="T12" fmla="*/ 218 w 397"/>
                <a:gd name="T13" fmla="*/ 153 h 506"/>
                <a:gd name="T14" fmla="*/ 233 w 397"/>
                <a:gd name="T15" fmla="*/ 157 h 506"/>
                <a:gd name="T16" fmla="*/ 301 w 397"/>
                <a:gd name="T17" fmla="*/ 75 h 506"/>
                <a:gd name="T18" fmla="*/ 193 w 397"/>
                <a:gd name="T19" fmla="*/ 56 h 506"/>
                <a:gd name="T20" fmla="*/ 397 w 397"/>
                <a:gd name="T21" fmla="*/ 199 h 506"/>
                <a:gd name="T22" fmla="*/ 342 w 397"/>
                <a:gd name="T23" fmla="*/ 101 h 506"/>
                <a:gd name="T24" fmla="*/ 300 w 397"/>
                <a:gd name="T25" fmla="*/ 197 h 506"/>
                <a:gd name="T26" fmla="*/ 326 w 397"/>
                <a:gd name="T27" fmla="*/ 228 h 506"/>
                <a:gd name="T28" fmla="*/ 344 w 397"/>
                <a:gd name="T29" fmla="*/ 265 h 506"/>
                <a:gd name="T30" fmla="*/ 355 w 397"/>
                <a:gd name="T31" fmla="*/ 305 h 506"/>
                <a:gd name="T32" fmla="*/ 352 w 397"/>
                <a:gd name="T33" fmla="*/ 363 h 506"/>
                <a:gd name="T34" fmla="*/ 326 w 397"/>
                <a:gd name="T35" fmla="*/ 427 h 506"/>
                <a:gd name="T36" fmla="*/ 278 w 397"/>
                <a:gd name="T37" fmla="*/ 476 h 506"/>
                <a:gd name="T38" fmla="*/ 214 w 397"/>
                <a:gd name="T39" fmla="*/ 502 h 506"/>
                <a:gd name="T40" fmla="*/ 143 w 397"/>
                <a:gd name="T41" fmla="*/ 502 h 506"/>
                <a:gd name="T42" fmla="*/ 79 w 397"/>
                <a:gd name="T43" fmla="*/ 476 h 506"/>
                <a:gd name="T44" fmla="*/ 30 w 397"/>
                <a:gd name="T45" fmla="*/ 427 h 506"/>
                <a:gd name="T46" fmla="*/ 4 w 397"/>
                <a:gd name="T47" fmla="*/ 363 h 506"/>
                <a:gd name="T48" fmla="*/ 42 w 397"/>
                <a:gd name="T49" fmla="*/ 324 h 506"/>
                <a:gd name="T50" fmla="*/ 53 w 397"/>
                <a:gd name="T51" fmla="*/ 376 h 506"/>
                <a:gd name="T52" fmla="*/ 81 w 397"/>
                <a:gd name="T53" fmla="*/ 419 h 506"/>
                <a:gd name="T54" fmla="*/ 125 w 397"/>
                <a:gd name="T55" fmla="*/ 448 h 506"/>
                <a:gd name="T56" fmla="*/ 177 w 397"/>
                <a:gd name="T57" fmla="*/ 459 h 506"/>
                <a:gd name="T58" fmla="*/ 228 w 397"/>
                <a:gd name="T59" fmla="*/ 448 h 506"/>
                <a:gd name="T60" fmla="*/ 270 w 397"/>
                <a:gd name="T61" fmla="*/ 419 h 506"/>
                <a:gd name="T62" fmla="*/ 299 w 397"/>
                <a:gd name="T63" fmla="*/ 376 h 506"/>
                <a:gd name="T64" fmla="*/ 309 w 397"/>
                <a:gd name="T65" fmla="*/ 324 h 506"/>
                <a:gd name="T66" fmla="*/ 299 w 397"/>
                <a:gd name="T67" fmla="*/ 271 h 506"/>
                <a:gd name="T68" fmla="*/ 270 w 397"/>
                <a:gd name="T69" fmla="*/ 229 h 506"/>
                <a:gd name="T70" fmla="*/ 228 w 397"/>
                <a:gd name="T71" fmla="*/ 200 h 506"/>
                <a:gd name="T72" fmla="*/ 177 w 397"/>
                <a:gd name="T73" fmla="*/ 190 h 506"/>
                <a:gd name="T74" fmla="*/ 125 w 397"/>
                <a:gd name="T75" fmla="*/ 200 h 506"/>
                <a:gd name="T76" fmla="*/ 81 w 397"/>
                <a:gd name="T77" fmla="*/ 229 h 506"/>
                <a:gd name="T78" fmla="*/ 53 w 397"/>
                <a:gd name="T79" fmla="*/ 271 h 506"/>
                <a:gd name="T80" fmla="*/ 42 w 397"/>
                <a:gd name="T81" fmla="*/ 324 h 5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97"/>
                <a:gd name="T124" fmla="*/ 0 h 506"/>
                <a:gd name="T125" fmla="*/ 397 w 397"/>
                <a:gd name="T126" fmla="*/ 506 h 5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97" h="506">
                  <a:moveTo>
                    <a:pt x="0" y="328"/>
                  </a:moveTo>
                  <a:lnTo>
                    <a:pt x="4" y="291"/>
                  </a:lnTo>
                  <a:lnTo>
                    <a:pt x="15" y="258"/>
                  </a:lnTo>
                  <a:lnTo>
                    <a:pt x="30" y="227"/>
                  </a:lnTo>
                  <a:lnTo>
                    <a:pt x="53" y="200"/>
                  </a:lnTo>
                  <a:lnTo>
                    <a:pt x="79" y="178"/>
                  </a:lnTo>
                  <a:lnTo>
                    <a:pt x="109" y="162"/>
                  </a:lnTo>
                  <a:lnTo>
                    <a:pt x="143" y="152"/>
                  </a:lnTo>
                  <a:lnTo>
                    <a:pt x="178" y="148"/>
                  </a:lnTo>
                  <a:lnTo>
                    <a:pt x="186" y="148"/>
                  </a:lnTo>
                  <a:lnTo>
                    <a:pt x="195" y="149"/>
                  </a:lnTo>
                  <a:lnTo>
                    <a:pt x="203" y="149"/>
                  </a:lnTo>
                  <a:lnTo>
                    <a:pt x="211" y="151"/>
                  </a:lnTo>
                  <a:lnTo>
                    <a:pt x="218" y="153"/>
                  </a:lnTo>
                  <a:lnTo>
                    <a:pt x="225" y="155"/>
                  </a:lnTo>
                  <a:lnTo>
                    <a:pt x="233" y="157"/>
                  </a:lnTo>
                  <a:lnTo>
                    <a:pt x="240" y="160"/>
                  </a:lnTo>
                  <a:lnTo>
                    <a:pt x="301" y="75"/>
                  </a:lnTo>
                  <a:lnTo>
                    <a:pt x="206" y="92"/>
                  </a:lnTo>
                  <a:lnTo>
                    <a:pt x="193" y="56"/>
                  </a:lnTo>
                  <a:lnTo>
                    <a:pt x="384" y="0"/>
                  </a:lnTo>
                  <a:lnTo>
                    <a:pt x="397" y="199"/>
                  </a:lnTo>
                  <a:lnTo>
                    <a:pt x="359" y="199"/>
                  </a:lnTo>
                  <a:lnTo>
                    <a:pt x="342" y="101"/>
                  </a:lnTo>
                  <a:lnTo>
                    <a:pt x="284" y="183"/>
                  </a:lnTo>
                  <a:lnTo>
                    <a:pt x="300" y="197"/>
                  </a:lnTo>
                  <a:lnTo>
                    <a:pt x="314" y="211"/>
                  </a:lnTo>
                  <a:lnTo>
                    <a:pt x="326" y="228"/>
                  </a:lnTo>
                  <a:lnTo>
                    <a:pt x="337" y="245"/>
                  </a:lnTo>
                  <a:lnTo>
                    <a:pt x="344" y="265"/>
                  </a:lnTo>
                  <a:lnTo>
                    <a:pt x="351" y="284"/>
                  </a:lnTo>
                  <a:lnTo>
                    <a:pt x="355" y="305"/>
                  </a:lnTo>
                  <a:lnTo>
                    <a:pt x="356" y="328"/>
                  </a:lnTo>
                  <a:lnTo>
                    <a:pt x="352" y="363"/>
                  </a:lnTo>
                  <a:lnTo>
                    <a:pt x="342" y="397"/>
                  </a:lnTo>
                  <a:lnTo>
                    <a:pt x="326" y="427"/>
                  </a:lnTo>
                  <a:lnTo>
                    <a:pt x="304" y="453"/>
                  </a:lnTo>
                  <a:lnTo>
                    <a:pt x="278" y="476"/>
                  </a:lnTo>
                  <a:lnTo>
                    <a:pt x="248" y="491"/>
                  </a:lnTo>
                  <a:lnTo>
                    <a:pt x="214" y="502"/>
                  </a:lnTo>
                  <a:lnTo>
                    <a:pt x="178" y="506"/>
                  </a:lnTo>
                  <a:lnTo>
                    <a:pt x="143" y="502"/>
                  </a:lnTo>
                  <a:lnTo>
                    <a:pt x="109" y="491"/>
                  </a:lnTo>
                  <a:lnTo>
                    <a:pt x="79" y="476"/>
                  </a:lnTo>
                  <a:lnTo>
                    <a:pt x="53" y="453"/>
                  </a:lnTo>
                  <a:lnTo>
                    <a:pt x="30" y="427"/>
                  </a:lnTo>
                  <a:lnTo>
                    <a:pt x="15" y="397"/>
                  </a:lnTo>
                  <a:lnTo>
                    <a:pt x="4" y="363"/>
                  </a:lnTo>
                  <a:lnTo>
                    <a:pt x="0" y="328"/>
                  </a:lnTo>
                  <a:lnTo>
                    <a:pt x="42" y="324"/>
                  </a:lnTo>
                  <a:lnTo>
                    <a:pt x="45" y="351"/>
                  </a:lnTo>
                  <a:lnTo>
                    <a:pt x="53" y="376"/>
                  </a:lnTo>
                  <a:lnTo>
                    <a:pt x="66" y="400"/>
                  </a:lnTo>
                  <a:lnTo>
                    <a:pt x="81" y="419"/>
                  </a:lnTo>
                  <a:lnTo>
                    <a:pt x="101" y="435"/>
                  </a:lnTo>
                  <a:lnTo>
                    <a:pt x="125" y="448"/>
                  </a:lnTo>
                  <a:lnTo>
                    <a:pt x="149" y="456"/>
                  </a:lnTo>
                  <a:lnTo>
                    <a:pt x="177" y="459"/>
                  </a:lnTo>
                  <a:lnTo>
                    <a:pt x="203" y="456"/>
                  </a:lnTo>
                  <a:lnTo>
                    <a:pt x="228" y="448"/>
                  </a:lnTo>
                  <a:lnTo>
                    <a:pt x="250" y="435"/>
                  </a:lnTo>
                  <a:lnTo>
                    <a:pt x="270" y="419"/>
                  </a:lnTo>
                  <a:lnTo>
                    <a:pt x="287" y="400"/>
                  </a:lnTo>
                  <a:lnTo>
                    <a:pt x="299" y="376"/>
                  </a:lnTo>
                  <a:lnTo>
                    <a:pt x="307" y="351"/>
                  </a:lnTo>
                  <a:lnTo>
                    <a:pt x="309" y="324"/>
                  </a:lnTo>
                  <a:lnTo>
                    <a:pt x="307" y="297"/>
                  </a:lnTo>
                  <a:lnTo>
                    <a:pt x="299" y="271"/>
                  </a:lnTo>
                  <a:lnTo>
                    <a:pt x="287" y="249"/>
                  </a:lnTo>
                  <a:lnTo>
                    <a:pt x="270" y="229"/>
                  </a:lnTo>
                  <a:lnTo>
                    <a:pt x="250" y="214"/>
                  </a:lnTo>
                  <a:lnTo>
                    <a:pt x="228" y="200"/>
                  </a:lnTo>
                  <a:lnTo>
                    <a:pt x="203" y="193"/>
                  </a:lnTo>
                  <a:lnTo>
                    <a:pt x="177" y="190"/>
                  </a:lnTo>
                  <a:lnTo>
                    <a:pt x="149" y="193"/>
                  </a:lnTo>
                  <a:lnTo>
                    <a:pt x="125" y="200"/>
                  </a:lnTo>
                  <a:lnTo>
                    <a:pt x="101" y="214"/>
                  </a:lnTo>
                  <a:lnTo>
                    <a:pt x="81" y="229"/>
                  </a:lnTo>
                  <a:lnTo>
                    <a:pt x="66" y="249"/>
                  </a:lnTo>
                  <a:lnTo>
                    <a:pt x="53" y="271"/>
                  </a:lnTo>
                  <a:lnTo>
                    <a:pt x="45" y="297"/>
                  </a:lnTo>
                  <a:lnTo>
                    <a:pt x="42" y="324"/>
                  </a:lnTo>
                  <a:lnTo>
                    <a:pt x="0" y="32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7315200" y="2438400"/>
            <a:ext cx="1047750" cy="2852738"/>
            <a:chOff x="4608" y="1536"/>
            <a:chExt cx="660" cy="1797"/>
          </a:xfrm>
        </p:grpSpPr>
        <p:sp>
          <p:nvSpPr>
            <p:cNvPr id="53256" name="Freeform 62"/>
            <p:cNvSpPr>
              <a:spLocks/>
            </p:cNvSpPr>
            <p:nvPr/>
          </p:nvSpPr>
          <p:spPr bwMode="auto">
            <a:xfrm>
              <a:off x="4608" y="1942"/>
              <a:ext cx="660" cy="1391"/>
            </a:xfrm>
            <a:custGeom>
              <a:avLst/>
              <a:gdLst>
                <a:gd name="T0" fmla="*/ 161 w 660"/>
                <a:gd name="T1" fmla="*/ 9 h 1391"/>
                <a:gd name="T2" fmla="*/ 128 w 660"/>
                <a:gd name="T3" fmla="*/ 32 h 1391"/>
                <a:gd name="T4" fmla="*/ 94 w 660"/>
                <a:gd name="T5" fmla="*/ 61 h 1391"/>
                <a:gd name="T6" fmla="*/ 69 w 660"/>
                <a:gd name="T7" fmla="*/ 92 h 1391"/>
                <a:gd name="T8" fmla="*/ 55 w 660"/>
                <a:gd name="T9" fmla="*/ 145 h 1391"/>
                <a:gd name="T10" fmla="*/ 43 w 660"/>
                <a:gd name="T11" fmla="*/ 261 h 1391"/>
                <a:gd name="T12" fmla="*/ 26 w 660"/>
                <a:gd name="T13" fmla="*/ 370 h 1391"/>
                <a:gd name="T14" fmla="*/ 13 w 660"/>
                <a:gd name="T15" fmla="*/ 535 h 1391"/>
                <a:gd name="T16" fmla="*/ 7 w 660"/>
                <a:gd name="T17" fmla="*/ 608 h 1391"/>
                <a:gd name="T18" fmla="*/ 1 w 660"/>
                <a:gd name="T19" fmla="*/ 641 h 1391"/>
                <a:gd name="T20" fmla="*/ 148 w 660"/>
                <a:gd name="T21" fmla="*/ 647 h 1391"/>
                <a:gd name="T22" fmla="*/ 199 w 660"/>
                <a:gd name="T23" fmla="*/ 985 h 1391"/>
                <a:gd name="T24" fmla="*/ 372 w 660"/>
                <a:gd name="T25" fmla="*/ 1391 h 1391"/>
                <a:gd name="T26" fmla="*/ 636 w 660"/>
                <a:gd name="T27" fmla="*/ 985 h 1391"/>
                <a:gd name="T28" fmla="*/ 538 w 660"/>
                <a:gd name="T29" fmla="*/ 654 h 1391"/>
                <a:gd name="T30" fmla="*/ 570 w 660"/>
                <a:gd name="T31" fmla="*/ 654 h 1391"/>
                <a:gd name="T32" fmla="*/ 610 w 660"/>
                <a:gd name="T33" fmla="*/ 656 h 1391"/>
                <a:gd name="T34" fmla="*/ 647 w 660"/>
                <a:gd name="T35" fmla="*/ 654 h 1391"/>
                <a:gd name="T36" fmla="*/ 656 w 660"/>
                <a:gd name="T37" fmla="*/ 605 h 1391"/>
                <a:gd name="T38" fmla="*/ 638 w 660"/>
                <a:gd name="T39" fmla="*/ 446 h 1391"/>
                <a:gd name="T40" fmla="*/ 633 w 660"/>
                <a:gd name="T41" fmla="*/ 370 h 1391"/>
                <a:gd name="T42" fmla="*/ 621 w 660"/>
                <a:gd name="T43" fmla="*/ 295 h 1391"/>
                <a:gd name="T44" fmla="*/ 605 w 660"/>
                <a:gd name="T45" fmla="*/ 209 h 1391"/>
                <a:gd name="T46" fmla="*/ 589 w 660"/>
                <a:gd name="T47" fmla="*/ 134 h 1391"/>
                <a:gd name="T48" fmla="*/ 576 w 660"/>
                <a:gd name="T49" fmla="*/ 97 h 1391"/>
                <a:gd name="T50" fmla="*/ 553 w 660"/>
                <a:gd name="T51" fmla="*/ 65 h 1391"/>
                <a:gd name="T52" fmla="*/ 520 w 660"/>
                <a:gd name="T53" fmla="*/ 33 h 1391"/>
                <a:gd name="T54" fmla="*/ 486 w 660"/>
                <a:gd name="T55" fmla="*/ 9 h 1391"/>
                <a:gd name="T56" fmla="*/ 468 w 660"/>
                <a:gd name="T57" fmla="*/ 3 h 1391"/>
                <a:gd name="T58" fmla="*/ 462 w 660"/>
                <a:gd name="T59" fmla="*/ 2 h 1391"/>
                <a:gd name="T60" fmla="*/ 461 w 660"/>
                <a:gd name="T61" fmla="*/ 34 h 1391"/>
                <a:gd name="T62" fmla="*/ 449 w 660"/>
                <a:gd name="T63" fmla="*/ 100 h 1391"/>
                <a:gd name="T64" fmla="*/ 415 w 660"/>
                <a:gd name="T65" fmla="*/ 152 h 1391"/>
                <a:gd name="T66" fmla="*/ 359 w 660"/>
                <a:gd name="T67" fmla="*/ 184 h 1391"/>
                <a:gd name="T68" fmla="*/ 285 w 660"/>
                <a:gd name="T69" fmla="*/ 186 h 1391"/>
                <a:gd name="T70" fmla="*/ 225 w 660"/>
                <a:gd name="T71" fmla="*/ 155 h 1391"/>
                <a:gd name="T72" fmla="*/ 187 w 660"/>
                <a:gd name="T73" fmla="*/ 101 h 1391"/>
                <a:gd name="T74" fmla="*/ 173 w 660"/>
                <a:gd name="T75" fmla="*/ 37 h 1391"/>
                <a:gd name="T76" fmla="*/ 175 w 660"/>
                <a:gd name="T77" fmla="*/ 4 h 1391"/>
                <a:gd name="T78" fmla="*/ 175 w 660"/>
                <a:gd name="T79" fmla="*/ 4 h 139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60"/>
                <a:gd name="T121" fmla="*/ 0 h 1391"/>
                <a:gd name="T122" fmla="*/ 660 w 660"/>
                <a:gd name="T123" fmla="*/ 1391 h 139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60" h="1391">
                  <a:moveTo>
                    <a:pt x="175" y="4"/>
                  </a:moveTo>
                  <a:lnTo>
                    <a:pt x="161" y="9"/>
                  </a:lnTo>
                  <a:lnTo>
                    <a:pt x="145" y="19"/>
                  </a:lnTo>
                  <a:lnTo>
                    <a:pt x="128" y="32"/>
                  </a:lnTo>
                  <a:lnTo>
                    <a:pt x="111" y="45"/>
                  </a:lnTo>
                  <a:lnTo>
                    <a:pt x="94" y="61"/>
                  </a:lnTo>
                  <a:lnTo>
                    <a:pt x="81" y="76"/>
                  </a:lnTo>
                  <a:lnTo>
                    <a:pt x="69" y="92"/>
                  </a:lnTo>
                  <a:lnTo>
                    <a:pt x="63" y="105"/>
                  </a:lnTo>
                  <a:lnTo>
                    <a:pt x="55" y="145"/>
                  </a:lnTo>
                  <a:lnTo>
                    <a:pt x="50" y="201"/>
                  </a:lnTo>
                  <a:lnTo>
                    <a:pt x="43" y="261"/>
                  </a:lnTo>
                  <a:lnTo>
                    <a:pt x="35" y="311"/>
                  </a:lnTo>
                  <a:lnTo>
                    <a:pt x="26" y="370"/>
                  </a:lnTo>
                  <a:lnTo>
                    <a:pt x="18" y="454"/>
                  </a:lnTo>
                  <a:lnTo>
                    <a:pt x="13" y="535"/>
                  </a:lnTo>
                  <a:lnTo>
                    <a:pt x="9" y="586"/>
                  </a:lnTo>
                  <a:lnTo>
                    <a:pt x="7" y="608"/>
                  </a:lnTo>
                  <a:lnTo>
                    <a:pt x="4" y="628"/>
                  </a:lnTo>
                  <a:lnTo>
                    <a:pt x="1" y="641"/>
                  </a:lnTo>
                  <a:lnTo>
                    <a:pt x="0" y="647"/>
                  </a:lnTo>
                  <a:lnTo>
                    <a:pt x="148" y="647"/>
                  </a:lnTo>
                  <a:lnTo>
                    <a:pt x="12" y="985"/>
                  </a:lnTo>
                  <a:lnTo>
                    <a:pt x="199" y="985"/>
                  </a:lnTo>
                  <a:lnTo>
                    <a:pt x="251" y="1391"/>
                  </a:lnTo>
                  <a:lnTo>
                    <a:pt x="372" y="1391"/>
                  </a:lnTo>
                  <a:lnTo>
                    <a:pt x="441" y="985"/>
                  </a:lnTo>
                  <a:lnTo>
                    <a:pt x="636" y="985"/>
                  </a:lnTo>
                  <a:lnTo>
                    <a:pt x="529" y="654"/>
                  </a:lnTo>
                  <a:lnTo>
                    <a:pt x="538" y="654"/>
                  </a:lnTo>
                  <a:lnTo>
                    <a:pt x="553" y="654"/>
                  </a:lnTo>
                  <a:lnTo>
                    <a:pt x="570" y="654"/>
                  </a:lnTo>
                  <a:lnTo>
                    <a:pt x="589" y="656"/>
                  </a:lnTo>
                  <a:lnTo>
                    <a:pt x="610" y="656"/>
                  </a:lnTo>
                  <a:lnTo>
                    <a:pt x="630" y="654"/>
                  </a:lnTo>
                  <a:lnTo>
                    <a:pt x="647" y="654"/>
                  </a:lnTo>
                  <a:lnTo>
                    <a:pt x="660" y="653"/>
                  </a:lnTo>
                  <a:lnTo>
                    <a:pt x="656" y="605"/>
                  </a:lnTo>
                  <a:lnTo>
                    <a:pt x="647" y="526"/>
                  </a:lnTo>
                  <a:lnTo>
                    <a:pt x="638" y="446"/>
                  </a:lnTo>
                  <a:lnTo>
                    <a:pt x="634" y="392"/>
                  </a:lnTo>
                  <a:lnTo>
                    <a:pt x="633" y="370"/>
                  </a:lnTo>
                  <a:lnTo>
                    <a:pt x="627" y="336"/>
                  </a:lnTo>
                  <a:lnTo>
                    <a:pt x="621" y="295"/>
                  </a:lnTo>
                  <a:lnTo>
                    <a:pt x="613" y="252"/>
                  </a:lnTo>
                  <a:lnTo>
                    <a:pt x="605" y="209"/>
                  </a:lnTo>
                  <a:lnTo>
                    <a:pt x="596" y="168"/>
                  </a:lnTo>
                  <a:lnTo>
                    <a:pt x="589" y="134"/>
                  </a:lnTo>
                  <a:lnTo>
                    <a:pt x="583" y="112"/>
                  </a:lnTo>
                  <a:lnTo>
                    <a:pt x="576" y="97"/>
                  </a:lnTo>
                  <a:lnTo>
                    <a:pt x="566" y="80"/>
                  </a:lnTo>
                  <a:lnTo>
                    <a:pt x="553" y="65"/>
                  </a:lnTo>
                  <a:lnTo>
                    <a:pt x="537" y="48"/>
                  </a:lnTo>
                  <a:lnTo>
                    <a:pt x="520" y="33"/>
                  </a:lnTo>
                  <a:lnTo>
                    <a:pt x="503" y="20"/>
                  </a:lnTo>
                  <a:lnTo>
                    <a:pt x="486" y="9"/>
                  </a:lnTo>
                  <a:lnTo>
                    <a:pt x="470" y="3"/>
                  </a:lnTo>
                  <a:lnTo>
                    <a:pt x="468" y="3"/>
                  </a:lnTo>
                  <a:lnTo>
                    <a:pt x="465" y="2"/>
                  </a:lnTo>
                  <a:lnTo>
                    <a:pt x="462" y="2"/>
                  </a:lnTo>
                  <a:lnTo>
                    <a:pt x="460" y="0"/>
                  </a:lnTo>
                  <a:lnTo>
                    <a:pt x="461" y="34"/>
                  </a:lnTo>
                  <a:lnTo>
                    <a:pt x="458" y="68"/>
                  </a:lnTo>
                  <a:lnTo>
                    <a:pt x="449" y="100"/>
                  </a:lnTo>
                  <a:lnTo>
                    <a:pt x="435" y="127"/>
                  </a:lnTo>
                  <a:lnTo>
                    <a:pt x="415" y="152"/>
                  </a:lnTo>
                  <a:lnTo>
                    <a:pt x="389" y="171"/>
                  </a:lnTo>
                  <a:lnTo>
                    <a:pt x="359" y="184"/>
                  </a:lnTo>
                  <a:lnTo>
                    <a:pt x="322" y="189"/>
                  </a:lnTo>
                  <a:lnTo>
                    <a:pt x="285" y="186"/>
                  </a:lnTo>
                  <a:lnTo>
                    <a:pt x="253" y="175"/>
                  </a:lnTo>
                  <a:lnTo>
                    <a:pt x="225" y="155"/>
                  </a:lnTo>
                  <a:lnTo>
                    <a:pt x="204" y="130"/>
                  </a:lnTo>
                  <a:lnTo>
                    <a:pt x="187" y="101"/>
                  </a:lnTo>
                  <a:lnTo>
                    <a:pt x="177" y="70"/>
                  </a:lnTo>
                  <a:lnTo>
                    <a:pt x="173" y="37"/>
                  </a:lnTo>
                  <a:lnTo>
                    <a:pt x="175" y="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3257" name="Freeform 63"/>
            <p:cNvSpPr>
              <a:spLocks/>
            </p:cNvSpPr>
            <p:nvPr/>
          </p:nvSpPr>
          <p:spPr bwMode="auto">
            <a:xfrm>
              <a:off x="4739" y="1536"/>
              <a:ext cx="369" cy="540"/>
            </a:xfrm>
            <a:custGeom>
              <a:avLst/>
              <a:gdLst>
                <a:gd name="T0" fmla="*/ 46 w 369"/>
                <a:gd name="T1" fmla="*/ 194 h 540"/>
                <a:gd name="T2" fmla="*/ 69 w 369"/>
                <a:gd name="T3" fmla="*/ 246 h 540"/>
                <a:gd name="T4" fmla="*/ 110 w 369"/>
                <a:gd name="T5" fmla="*/ 287 h 540"/>
                <a:gd name="T6" fmla="*/ 161 w 369"/>
                <a:gd name="T7" fmla="*/ 311 h 540"/>
                <a:gd name="T8" fmla="*/ 215 w 369"/>
                <a:gd name="T9" fmla="*/ 312 h 540"/>
                <a:gd name="T10" fmla="*/ 263 w 369"/>
                <a:gd name="T11" fmla="*/ 291 h 540"/>
                <a:gd name="T12" fmla="*/ 299 w 369"/>
                <a:gd name="T13" fmla="*/ 256 h 540"/>
                <a:gd name="T14" fmla="*/ 319 w 369"/>
                <a:gd name="T15" fmla="*/ 207 h 540"/>
                <a:gd name="T16" fmla="*/ 319 w 369"/>
                <a:gd name="T17" fmla="*/ 153 h 540"/>
                <a:gd name="T18" fmla="*/ 299 w 369"/>
                <a:gd name="T19" fmla="*/ 105 h 540"/>
                <a:gd name="T20" fmla="*/ 263 w 369"/>
                <a:gd name="T21" fmla="*/ 69 h 540"/>
                <a:gd name="T22" fmla="*/ 215 w 369"/>
                <a:gd name="T23" fmla="*/ 48 h 540"/>
                <a:gd name="T24" fmla="*/ 161 w 369"/>
                <a:gd name="T25" fmla="*/ 48 h 540"/>
                <a:gd name="T26" fmla="*/ 110 w 369"/>
                <a:gd name="T27" fmla="*/ 64 h 540"/>
                <a:gd name="T28" fmla="*/ 69 w 369"/>
                <a:gd name="T29" fmla="*/ 96 h 540"/>
                <a:gd name="T30" fmla="*/ 46 w 369"/>
                <a:gd name="T31" fmla="*/ 140 h 540"/>
                <a:gd name="T32" fmla="*/ 0 w 369"/>
                <a:gd name="T33" fmla="*/ 166 h 540"/>
                <a:gd name="T34" fmla="*/ 16 w 369"/>
                <a:gd name="T35" fmla="*/ 98 h 540"/>
                <a:gd name="T36" fmla="*/ 59 w 369"/>
                <a:gd name="T37" fmla="*/ 46 h 540"/>
                <a:gd name="T38" fmla="*/ 120 w 369"/>
                <a:gd name="T39" fmla="*/ 12 h 540"/>
                <a:gd name="T40" fmla="*/ 191 w 369"/>
                <a:gd name="T41" fmla="*/ 0 h 540"/>
                <a:gd name="T42" fmla="*/ 261 w 369"/>
                <a:gd name="T43" fmla="*/ 14 h 540"/>
                <a:gd name="T44" fmla="*/ 317 w 369"/>
                <a:gd name="T45" fmla="*/ 52 h 540"/>
                <a:gd name="T46" fmla="*/ 355 w 369"/>
                <a:gd name="T47" fmla="*/ 110 h 540"/>
                <a:gd name="T48" fmla="*/ 369 w 369"/>
                <a:gd name="T49" fmla="*/ 180 h 540"/>
                <a:gd name="T50" fmla="*/ 356 w 369"/>
                <a:gd name="T51" fmla="*/ 245 h 540"/>
                <a:gd name="T52" fmla="*/ 322 w 369"/>
                <a:gd name="T53" fmla="*/ 300 h 540"/>
                <a:gd name="T54" fmla="*/ 271 w 369"/>
                <a:gd name="T55" fmla="*/ 339 h 540"/>
                <a:gd name="T56" fmla="*/ 208 w 369"/>
                <a:gd name="T57" fmla="*/ 358 h 540"/>
                <a:gd name="T58" fmla="*/ 297 w 369"/>
                <a:gd name="T59" fmla="*/ 406 h 540"/>
                <a:gd name="T60" fmla="*/ 208 w 369"/>
                <a:gd name="T61" fmla="*/ 446 h 540"/>
                <a:gd name="T62" fmla="*/ 162 w 369"/>
                <a:gd name="T63" fmla="*/ 540 h 540"/>
                <a:gd name="T64" fmla="*/ 79 w 369"/>
                <a:gd name="T65" fmla="*/ 446 h 540"/>
                <a:gd name="T66" fmla="*/ 162 w 369"/>
                <a:gd name="T67" fmla="*/ 406 h 540"/>
                <a:gd name="T68" fmla="*/ 131 w 369"/>
                <a:gd name="T69" fmla="*/ 347 h 540"/>
                <a:gd name="T70" fmla="*/ 73 w 369"/>
                <a:gd name="T71" fmla="*/ 313 h 540"/>
                <a:gd name="T72" fmla="*/ 29 w 369"/>
                <a:gd name="T73" fmla="*/ 262 h 540"/>
                <a:gd name="T74" fmla="*/ 4 w 369"/>
                <a:gd name="T75" fmla="*/ 199 h 540"/>
                <a:gd name="T76" fmla="*/ 42 w 369"/>
                <a:gd name="T77" fmla="*/ 166 h 5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69"/>
                <a:gd name="T118" fmla="*/ 0 h 540"/>
                <a:gd name="T119" fmla="*/ 369 w 369"/>
                <a:gd name="T120" fmla="*/ 540 h 54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69" h="540">
                  <a:moveTo>
                    <a:pt x="42" y="166"/>
                  </a:moveTo>
                  <a:lnTo>
                    <a:pt x="46" y="194"/>
                  </a:lnTo>
                  <a:lnTo>
                    <a:pt x="55" y="222"/>
                  </a:lnTo>
                  <a:lnTo>
                    <a:pt x="69" y="246"/>
                  </a:lnTo>
                  <a:lnTo>
                    <a:pt x="88" y="269"/>
                  </a:lnTo>
                  <a:lnTo>
                    <a:pt x="110" y="287"/>
                  </a:lnTo>
                  <a:lnTo>
                    <a:pt x="135" y="301"/>
                  </a:lnTo>
                  <a:lnTo>
                    <a:pt x="161" y="311"/>
                  </a:lnTo>
                  <a:lnTo>
                    <a:pt x="189" y="315"/>
                  </a:lnTo>
                  <a:lnTo>
                    <a:pt x="215" y="312"/>
                  </a:lnTo>
                  <a:lnTo>
                    <a:pt x="241" y="304"/>
                  </a:lnTo>
                  <a:lnTo>
                    <a:pt x="263" y="291"/>
                  </a:lnTo>
                  <a:lnTo>
                    <a:pt x="283" y="275"/>
                  </a:lnTo>
                  <a:lnTo>
                    <a:pt x="299" y="256"/>
                  </a:lnTo>
                  <a:lnTo>
                    <a:pt x="312" y="232"/>
                  </a:lnTo>
                  <a:lnTo>
                    <a:pt x="319" y="207"/>
                  </a:lnTo>
                  <a:lnTo>
                    <a:pt x="322" y="180"/>
                  </a:lnTo>
                  <a:lnTo>
                    <a:pt x="319" y="153"/>
                  </a:lnTo>
                  <a:lnTo>
                    <a:pt x="312" y="127"/>
                  </a:lnTo>
                  <a:lnTo>
                    <a:pt x="299" y="105"/>
                  </a:lnTo>
                  <a:lnTo>
                    <a:pt x="283" y="85"/>
                  </a:lnTo>
                  <a:lnTo>
                    <a:pt x="263" y="69"/>
                  </a:lnTo>
                  <a:lnTo>
                    <a:pt x="241" y="56"/>
                  </a:lnTo>
                  <a:lnTo>
                    <a:pt x="215" y="48"/>
                  </a:lnTo>
                  <a:lnTo>
                    <a:pt x="189" y="46"/>
                  </a:lnTo>
                  <a:lnTo>
                    <a:pt x="161" y="48"/>
                  </a:lnTo>
                  <a:lnTo>
                    <a:pt x="135" y="54"/>
                  </a:lnTo>
                  <a:lnTo>
                    <a:pt x="110" y="64"/>
                  </a:lnTo>
                  <a:lnTo>
                    <a:pt x="88" y="79"/>
                  </a:lnTo>
                  <a:lnTo>
                    <a:pt x="69" y="96"/>
                  </a:lnTo>
                  <a:lnTo>
                    <a:pt x="55" y="117"/>
                  </a:lnTo>
                  <a:lnTo>
                    <a:pt x="46" y="140"/>
                  </a:lnTo>
                  <a:lnTo>
                    <a:pt x="42" y="166"/>
                  </a:lnTo>
                  <a:lnTo>
                    <a:pt x="0" y="166"/>
                  </a:lnTo>
                  <a:lnTo>
                    <a:pt x="4" y="131"/>
                  </a:lnTo>
                  <a:lnTo>
                    <a:pt x="16" y="98"/>
                  </a:lnTo>
                  <a:lnTo>
                    <a:pt x="34" y="69"/>
                  </a:lnTo>
                  <a:lnTo>
                    <a:pt x="59" y="46"/>
                  </a:lnTo>
                  <a:lnTo>
                    <a:pt x="88" y="26"/>
                  </a:lnTo>
                  <a:lnTo>
                    <a:pt x="120" y="12"/>
                  </a:lnTo>
                  <a:lnTo>
                    <a:pt x="154" y="3"/>
                  </a:lnTo>
                  <a:lnTo>
                    <a:pt x="191" y="0"/>
                  </a:lnTo>
                  <a:lnTo>
                    <a:pt x="227" y="4"/>
                  </a:lnTo>
                  <a:lnTo>
                    <a:pt x="261" y="14"/>
                  </a:lnTo>
                  <a:lnTo>
                    <a:pt x="291" y="30"/>
                  </a:lnTo>
                  <a:lnTo>
                    <a:pt x="317" y="52"/>
                  </a:lnTo>
                  <a:lnTo>
                    <a:pt x="339" y="79"/>
                  </a:lnTo>
                  <a:lnTo>
                    <a:pt x="355" y="110"/>
                  </a:lnTo>
                  <a:lnTo>
                    <a:pt x="365" y="143"/>
                  </a:lnTo>
                  <a:lnTo>
                    <a:pt x="369" y="180"/>
                  </a:lnTo>
                  <a:lnTo>
                    <a:pt x="367" y="214"/>
                  </a:lnTo>
                  <a:lnTo>
                    <a:pt x="356" y="245"/>
                  </a:lnTo>
                  <a:lnTo>
                    <a:pt x="342" y="274"/>
                  </a:lnTo>
                  <a:lnTo>
                    <a:pt x="322" y="300"/>
                  </a:lnTo>
                  <a:lnTo>
                    <a:pt x="299" y="322"/>
                  </a:lnTo>
                  <a:lnTo>
                    <a:pt x="271" y="339"/>
                  </a:lnTo>
                  <a:lnTo>
                    <a:pt x="241" y="351"/>
                  </a:lnTo>
                  <a:lnTo>
                    <a:pt x="208" y="358"/>
                  </a:lnTo>
                  <a:lnTo>
                    <a:pt x="208" y="406"/>
                  </a:lnTo>
                  <a:lnTo>
                    <a:pt x="297" y="406"/>
                  </a:lnTo>
                  <a:lnTo>
                    <a:pt x="297" y="446"/>
                  </a:lnTo>
                  <a:lnTo>
                    <a:pt x="208" y="446"/>
                  </a:lnTo>
                  <a:lnTo>
                    <a:pt x="208" y="540"/>
                  </a:lnTo>
                  <a:lnTo>
                    <a:pt x="162" y="540"/>
                  </a:lnTo>
                  <a:lnTo>
                    <a:pt x="162" y="446"/>
                  </a:lnTo>
                  <a:lnTo>
                    <a:pt x="79" y="446"/>
                  </a:lnTo>
                  <a:lnTo>
                    <a:pt x="79" y="406"/>
                  </a:lnTo>
                  <a:lnTo>
                    <a:pt x="162" y="406"/>
                  </a:lnTo>
                  <a:lnTo>
                    <a:pt x="162" y="355"/>
                  </a:lnTo>
                  <a:lnTo>
                    <a:pt x="131" y="347"/>
                  </a:lnTo>
                  <a:lnTo>
                    <a:pt x="101" y="333"/>
                  </a:lnTo>
                  <a:lnTo>
                    <a:pt x="73" y="313"/>
                  </a:lnTo>
                  <a:lnTo>
                    <a:pt x="50" y="290"/>
                  </a:lnTo>
                  <a:lnTo>
                    <a:pt x="29" y="262"/>
                  </a:lnTo>
                  <a:lnTo>
                    <a:pt x="13" y="232"/>
                  </a:lnTo>
                  <a:lnTo>
                    <a:pt x="4" y="199"/>
                  </a:lnTo>
                  <a:lnTo>
                    <a:pt x="0" y="166"/>
                  </a:lnTo>
                  <a:lnTo>
                    <a:pt x="42" y="16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3255" name="WordArt 68"/>
          <p:cNvSpPr>
            <a:spLocks noChangeArrowheads="1" noChangeShapeType="1" noTextEdit="1"/>
          </p:cNvSpPr>
          <p:nvPr/>
        </p:nvSpPr>
        <p:spPr bwMode="auto">
          <a:xfrm>
            <a:off x="2590800" y="2971800"/>
            <a:ext cx="4114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26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Do men and women</a:t>
            </a:r>
          </a:p>
          <a:p>
            <a:pPr algn="ctr"/>
            <a:r>
              <a:rPr lang="en-US" sz="3200" kern="10">
                <a:ln w="19050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lead differently?</a:t>
            </a:r>
            <a:endParaRPr lang="cs-CZ" sz="3200" kern="10">
              <a:ln w="19050">
                <a:solidFill>
                  <a:schemeClr val="folHlink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Five Types of Followers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2668588" y="2287588"/>
            <a:ext cx="4111625" cy="395922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54278" name="Line 7"/>
          <p:cNvSpPr>
            <a:spLocks noChangeShapeType="1"/>
          </p:cNvSpPr>
          <p:nvPr/>
        </p:nvSpPr>
        <p:spPr bwMode="auto">
          <a:xfrm>
            <a:off x="4724400" y="2309813"/>
            <a:ext cx="0" cy="39957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9" name="Line 8"/>
          <p:cNvSpPr>
            <a:spLocks noChangeShapeType="1"/>
          </p:cNvSpPr>
          <p:nvPr/>
        </p:nvSpPr>
        <p:spPr bwMode="auto">
          <a:xfrm>
            <a:off x="2690813" y="4267200"/>
            <a:ext cx="40719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80" name="Rectangle 9"/>
          <p:cNvSpPr>
            <a:spLocks noChangeArrowheads="1"/>
          </p:cNvSpPr>
          <p:nvPr/>
        </p:nvSpPr>
        <p:spPr bwMode="auto">
          <a:xfrm>
            <a:off x="2335213" y="6248400"/>
            <a:ext cx="52847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Dependent, uncritical thinking</a:t>
            </a:r>
          </a:p>
        </p:txBody>
      </p:sp>
      <p:sp>
        <p:nvSpPr>
          <p:cNvPr id="54281" name="Rectangle 10"/>
          <p:cNvSpPr>
            <a:spLocks noChangeArrowheads="1"/>
          </p:cNvSpPr>
          <p:nvPr/>
        </p:nvSpPr>
        <p:spPr bwMode="auto">
          <a:xfrm>
            <a:off x="2197100" y="1752600"/>
            <a:ext cx="51260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Independent, critical thinking</a:t>
            </a:r>
          </a:p>
        </p:txBody>
      </p:sp>
      <p:sp>
        <p:nvSpPr>
          <p:cNvPr id="54282" name="Rectangle 11"/>
          <p:cNvSpPr>
            <a:spLocks noChangeArrowheads="1"/>
          </p:cNvSpPr>
          <p:nvPr/>
        </p:nvSpPr>
        <p:spPr bwMode="auto">
          <a:xfrm>
            <a:off x="1123950" y="3994150"/>
            <a:ext cx="15081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Passive</a:t>
            </a:r>
          </a:p>
        </p:txBody>
      </p:sp>
      <p:sp>
        <p:nvSpPr>
          <p:cNvPr id="54283" name="Rectangle 12"/>
          <p:cNvSpPr>
            <a:spLocks noChangeArrowheads="1"/>
          </p:cNvSpPr>
          <p:nvPr/>
        </p:nvSpPr>
        <p:spPr bwMode="auto">
          <a:xfrm>
            <a:off x="6827838" y="4024313"/>
            <a:ext cx="125095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Active</a:t>
            </a:r>
          </a:p>
        </p:txBody>
      </p:sp>
      <p:sp>
        <p:nvSpPr>
          <p:cNvPr id="54284" name="Rectangle 13"/>
          <p:cNvSpPr>
            <a:spLocks noChangeArrowheads="1"/>
          </p:cNvSpPr>
          <p:nvPr/>
        </p:nvSpPr>
        <p:spPr bwMode="auto">
          <a:xfrm>
            <a:off x="3049588" y="2897188"/>
            <a:ext cx="1346200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>
                <a:solidFill>
                  <a:srgbClr val="000000"/>
                </a:solidFill>
              </a:rPr>
              <a:t>Alienated</a:t>
            </a:r>
          </a:p>
          <a:p>
            <a:pPr algn="ctr"/>
            <a:r>
              <a:rPr lang="en-US" sz="2200">
                <a:solidFill>
                  <a:srgbClr val="000000"/>
                </a:solidFill>
              </a:rPr>
              <a:t>followers</a:t>
            </a:r>
          </a:p>
        </p:txBody>
      </p:sp>
      <p:sp>
        <p:nvSpPr>
          <p:cNvPr id="54285" name="Rectangle 14"/>
          <p:cNvSpPr>
            <a:spLocks noChangeArrowheads="1"/>
          </p:cNvSpPr>
          <p:nvPr/>
        </p:nvSpPr>
        <p:spPr bwMode="auto">
          <a:xfrm>
            <a:off x="4062413" y="3887788"/>
            <a:ext cx="1346200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>
                <a:solidFill>
                  <a:srgbClr val="000000"/>
                </a:solidFill>
              </a:rPr>
              <a:t>Survivors</a:t>
            </a:r>
          </a:p>
        </p:txBody>
      </p:sp>
      <p:sp>
        <p:nvSpPr>
          <p:cNvPr id="54286" name="Rectangle 15"/>
          <p:cNvSpPr>
            <a:spLocks noChangeArrowheads="1"/>
          </p:cNvSpPr>
          <p:nvPr/>
        </p:nvSpPr>
        <p:spPr bwMode="auto">
          <a:xfrm>
            <a:off x="3227388" y="5289550"/>
            <a:ext cx="989012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>
                <a:solidFill>
                  <a:srgbClr val="000000"/>
                </a:solidFill>
              </a:rPr>
              <a:t>Sheep</a:t>
            </a:r>
          </a:p>
        </p:txBody>
      </p:sp>
      <p:sp>
        <p:nvSpPr>
          <p:cNvPr id="54287" name="Rectangle 16"/>
          <p:cNvSpPr>
            <a:spLocks noChangeArrowheads="1"/>
          </p:cNvSpPr>
          <p:nvPr/>
        </p:nvSpPr>
        <p:spPr bwMode="auto">
          <a:xfrm>
            <a:off x="5118100" y="4954588"/>
            <a:ext cx="1020763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>
                <a:solidFill>
                  <a:srgbClr val="000000"/>
                </a:solidFill>
              </a:rPr>
              <a:t>Yes</a:t>
            </a:r>
          </a:p>
          <a:p>
            <a:pPr algn="ctr"/>
            <a:r>
              <a:rPr lang="en-US" sz="2200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54288" name="Rectangle 17"/>
          <p:cNvSpPr>
            <a:spLocks noChangeArrowheads="1"/>
          </p:cNvSpPr>
          <p:nvPr/>
        </p:nvSpPr>
        <p:spPr bwMode="auto">
          <a:xfrm>
            <a:off x="5060950" y="2897188"/>
            <a:ext cx="1284288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2200">
                <a:solidFill>
                  <a:srgbClr val="000000"/>
                </a:solidFill>
              </a:rPr>
              <a:t>Effective</a:t>
            </a:r>
          </a:p>
          <a:p>
            <a:pPr algn="ctr"/>
            <a:r>
              <a:rPr lang="en-US" sz="2200">
                <a:solidFill>
                  <a:srgbClr val="000000"/>
                </a:solidFill>
              </a:rPr>
              <a:t>followers</a:t>
            </a:r>
          </a:p>
        </p:txBody>
      </p:sp>
      <p:sp>
        <p:nvSpPr>
          <p:cNvPr id="54289" name="Rectangle 18"/>
          <p:cNvSpPr>
            <a:spLocks noChangeArrowheads="1"/>
          </p:cNvSpPr>
          <p:nvPr/>
        </p:nvSpPr>
        <p:spPr bwMode="auto">
          <a:xfrm>
            <a:off x="609600" y="5654675"/>
            <a:ext cx="19780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800"/>
              <a:t>SOURCE: Reprinted by permission of </a:t>
            </a:r>
            <a:r>
              <a:rPr lang="en-US" sz="800" i="1"/>
              <a:t>Harvard Business Review</a:t>
            </a:r>
            <a:r>
              <a:rPr lang="en-US" sz="800"/>
              <a:t>. From “In Praise of Followers,” by R. E. Kelley, Vol. 66 1988, p. 145. Copyright </a:t>
            </a:r>
            <a:r>
              <a:rPr lang="en-US" sz="800">
                <a:cs typeface="Arial" charset="0"/>
              </a:rPr>
              <a:t>© 1988 by Harvard Business School Publishing Corporation.</a:t>
            </a:r>
            <a:endParaRPr lang="en-US" sz="80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Dynamic Follower</a:t>
            </a:r>
          </a:p>
        </p:txBody>
      </p:sp>
      <p:sp>
        <p:nvSpPr>
          <p:cNvPr id="55301" name="Rectangle 55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286000"/>
            <a:ext cx="4419600" cy="2667000"/>
          </a:xfrm>
          <a:noFill/>
        </p:spPr>
        <p:txBody>
          <a:bodyPr lIns="90488" tIns="44450" rIns="90488" bIns="44450">
            <a:normAutofit fontScale="85000" lnSpcReduction="10000"/>
          </a:bodyPr>
          <a:lstStyle/>
          <a:p>
            <a:pPr eaLnBrk="1" hangingPunct="1"/>
            <a:r>
              <a:rPr lang="en-US" smtClean="0"/>
              <a:t>Responsible steward of his or her job</a:t>
            </a:r>
          </a:p>
          <a:p>
            <a:pPr eaLnBrk="1" hangingPunct="1"/>
            <a:r>
              <a:rPr lang="en-US" smtClean="0"/>
              <a:t>Effective in managing the relationship with the boss</a:t>
            </a:r>
          </a:p>
          <a:p>
            <a:pPr eaLnBrk="1" hangingPunct="1"/>
            <a:r>
              <a:rPr lang="en-US" smtClean="0"/>
              <a:t>Practices self-management</a:t>
            </a:r>
          </a:p>
        </p:txBody>
      </p:sp>
      <p:pic>
        <p:nvPicPr>
          <p:cNvPr id="55302" name="Picture 65" descr="C:\Program Files\Common Files\Microsoft Shared\Clipart\cagcat50\BD0555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590800"/>
            <a:ext cx="3810000" cy="336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Guidelines for Leadership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153400" cy="41148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eaLnBrk="1" hangingPunct="1"/>
            <a:r>
              <a:rPr lang="en-US" sz="2800" smtClean="0"/>
              <a:t>Unique attributes, predispositions, &amp; talents of each leader should be appreciated</a:t>
            </a:r>
          </a:p>
          <a:p>
            <a:pPr eaLnBrk="1" hangingPunct="1"/>
            <a:r>
              <a:rPr lang="en-US" sz="2800" smtClean="0"/>
              <a:t>Organizations should select leaders who challenge but not destroy the organizational culture</a:t>
            </a:r>
          </a:p>
          <a:p>
            <a:pPr eaLnBrk="1" hangingPunct="1"/>
            <a:r>
              <a:rPr lang="en-US" sz="2800" smtClean="0"/>
              <a:t>Leader behaviors should demonstrate a concern for people; it enhances follower well-being</a:t>
            </a:r>
          </a:p>
          <a:p>
            <a:pPr eaLnBrk="1" hangingPunct="1"/>
            <a:r>
              <a:rPr lang="en-US" sz="2800" smtClean="0"/>
              <a:t>Different leadership situations call for different leadership talents &amp; behaviors</a:t>
            </a:r>
          </a:p>
          <a:p>
            <a:pPr eaLnBrk="1" hangingPunct="1"/>
            <a:r>
              <a:rPr lang="en-US" sz="2800" smtClean="0"/>
              <a:t>Good leaders are likely to be good followers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Advantage of Family firms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Family force</a:t>
            </a:r>
          </a:p>
          <a:p>
            <a:pPr eaLnBrk="1" hangingPunct="1"/>
            <a:r>
              <a:rPr lang="cs-CZ" smtClean="0"/>
              <a:t>Knowledge</a:t>
            </a:r>
          </a:p>
          <a:p>
            <a:pPr eaLnBrk="1" hangingPunct="1"/>
            <a:r>
              <a:rPr lang="cs-CZ" smtClean="0"/>
              <a:t>Flexibility</a:t>
            </a:r>
          </a:p>
          <a:p>
            <a:pPr eaLnBrk="1" hangingPunct="1"/>
            <a:r>
              <a:rPr lang="cs-CZ" smtClean="0"/>
              <a:t>Long-time planning</a:t>
            </a:r>
          </a:p>
          <a:p>
            <a:pPr eaLnBrk="1" hangingPunct="1"/>
            <a:r>
              <a:rPr lang="cs-CZ" smtClean="0"/>
              <a:t>Stable culture</a:t>
            </a:r>
          </a:p>
          <a:p>
            <a:pPr eaLnBrk="1" hangingPunct="1"/>
            <a:r>
              <a:rPr lang="cs-CZ" smtClean="0"/>
              <a:t>Quicker decisions</a:t>
            </a:r>
          </a:p>
          <a:p>
            <a:pPr eaLnBrk="1" hangingPunct="1"/>
            <a:r>
              <a:rPr lang="cs-CZ" smtClean="0"/>
              <a:t>Good reputation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Definition of family business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Family members are owners and managers</a:t>
            </a:r>
          </a:p>
          <a:p>
            <a:pPr eaLnBrk="1" hangingPunct="1"/>
            <a:r>
              <a:rPr lang="cs-CZ" smtClean="0"/>
              <a:t>Family members have majority ownership</a:t>
            </a:r>
          </a:p>
          <a:p>
            <a:pPr eaLnBrk="1" hangingPunct="1"/>
            <a:r>
              <a:rPr lang="cs-CZ" smtClean="0"/>
              <a:t>25% of share is controlled by family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Potential for Conflict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03350" y="1989138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Family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Business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Emotional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Unemotional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Loyal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Self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interest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Task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based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Sharing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Reward</a:t>
                      </a:r>
                      <a:r>
                        <a:rPr lang="cs-CZ" dirty="0" smtClean="0"/>
                        <a:t> performance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Inward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looking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Perform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leave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Lifetime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membership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Outward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err="1" smtClean="0"/>
                        <a:t>looking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Success in family business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80% is managed by founder in first generation</a:t>
            </a:r>
          </a:p>
          <a:p>
            <a:pPr eaLnBrk="1" hangingPunct="1"/>
            <a:r>
              <a:rPr lang="cs-CZ" smtClean="0"/>
              <a:t>1/3 survive to second generation</a:t>
            </a:r>
          </a:p>
          <a:p>
            <a:pPr eaLnBrk="1" hangingPunct="1"/>
            <a:r>
              <a:rPr lang="cs-CZ" smtClean="0"/>
              <a:t>10% survive to third generation</a:t>
            </a:r>
          </a:p>
          <a:p>
            <a:pPr eaLnBrk="1" hangingPunct="1"/>
            <a:r>
              <a:rPr lang="cs-CZ" smtClean="0"/>
              <a:t>5% reach to  another generation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Life cycle of family business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844675"/>
            <a:ext cx="6408738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250825" y="1125538"/>
            <a:ext cx="11525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Owner managed business</a:t>
            </a:r>
          </a:p>
        </p:txBody>
      </p:sp>
      <p:sp>
        <p:nvSpPr>
          <p:cNvPr id="9221" name="TextovéPole 5"/>
          <p:cNvSpPr txBox="1">
            <a:spLocks noChangeArrowheads="1"/>
          </p:cNvSpPr>
          <p:nvPr/>
        </p:nvSpPr>
        <p:spPr bwMode="auto">
          <a:xfrm>
            <a:off x="323850" y="2420938"/>
            <a:ext cx="1511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Training new generation</a:t>
            </a:r>
          </a:p>
        </p:txBody>
      </p:sp>
      <p:sp>
        <p:nvSpPr>
          <p:cNvPr id="9222" name="TextovéPole 6"/>
          <p:cNvSpPr txBox="1">
            <a:spLocks noChangeArrowheads="1"/>
          </p:cNvSpPr>
          <p:nvPr/>
        </p:nvSpPr>
        <p:spPr bwMode="auto">
          <a:xfrm>
            <a:off x="7019925" y="1412875"/>
            <a:ext cx="1655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partnership</a:t>
            </a:r>
          </a:p>
        </p:txBody>
      </p:sp>
      <p:sp>
        <p:nvSpPr>
          <p:cNvPr id="9223" name="TextovéPole 7"/>
          <p:cNvSpPr txBox="1">
            <a:spLocks noChangeArrowheads="1"/>
          </p:cNvSpPr>
          <p:nvPr/>
        </p:nvSpPr>
        <p:spPr bwMode="auto">
          <a:xfrm>
            <a:off x="7380288" y="2276475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Power transfer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403350" y="1916113"/>
            <a:ext cx="2520950" cy="237648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1476375" y="2997200"/>
            <a:ext cx="3024188" cy="10795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4932362" y="1917701"/>
            <a:ext cx="2447925" cy="2159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5724525" y="2852738"/>
            <a:ext cx="1943100" cy="1439862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Leadership vs. Management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676400" y="1905000"/>
            <a:ext cx="6626225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sz="2800"/>
              <a:t>Leadership &amp; management are distinct, yet complementary systems of action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1220788" y="5099050"/>
            <a:ext cx="7161212" cy="955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4D4D4D"/>
            </a:outerShdw>
          </a:effectLst>
        </p:spPr>
        <p:txBody>
          <a:bodyPr lIns="90488" tIns="44450" rIns="90488" bIns="44450" anchor="ctr">
            <a:spAutoFit/>
          </a:bodyPr>
          <a:lstStyle/>
          <a:p>
            <a:pPr algn="ctr">
              <a:defRPr/>
            </a:pPr>
            <a:r>
              <a:rPr lang="en-US" sz="2800">
                <a:latin typeface="Arial" charset="0"/>
              </a:rPr>
              <a:t>Effective leadership + good management = </a:t>
            </a:r>
            <a:r>
              <a:rPr lang="en-US" sz="2800" b="1">
                <a:solidFill>
                  <a:schemeClr val="folHlink"/>
                </a:solidFill>
                <a:latin typeface="Arial" charset="0"/>
              </a:rPr>
              <a:t>healthy organizations</a:t>
            </a: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1066800" y="3200400"/>
            <a:ext cx="3527425" cy="13827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Effective leadership </a:t>
            </a:r>
          </a:p>
          <a:p>
            <a:pPr algn="ctr"/>
            <a:r>
              <a:rPr lang="en-US" sz="2800">
                <a:solidFill>
                  <a:schemeClr val="tx2"/>
                </a:solidFill>
              </a:rPr>
              <a:t>produces useful change</a:t>
            </a: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4876800" y="3200400"/>
            <a:ext cx="3578225" cy="13827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Effective management controls complexity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 autoUpdateAnimBg="0"/>
      <p:bldP spid="104457" grpId="0" animBg="1" autoUpdateAnimBg="0"/>
      <p:bldP spid="10445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Management Process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209800"/>
            <a:ext cx="4648200" cy="31242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Reduces uncertainty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Provides stability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Planning &amp; budgeting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Organizing and staffing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Controlling &amp; problem </a:t>
            </a:r>
            <a:br>
              <a:rPr lang="en-US" smtClean="0"/>
            </a:br>
            <a:r>
              <a:rPr lang="en-US" smtClean="0"/>
              <a:t>solving</a:t>
            </a:r>
          </a:p>
        </p:txBody>
      </p:sp>
      <p:pic>
        <p:nvPicPr>
          <p:cNvPr id="36870" name="Picture 99" descr="C:\Program Files\Microsoft Office\Clipart\standard\stddir1\BD05068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981200"/>
            <a:ext cx="17668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100"/>
          <p:cNvSpPr txBox="1">
            <a:spLocks noChangeArrowheads="1"/>
          </p:cNvSpPr>
          <p:nvPr/>
        </p:nvSpPr>
        <p:spPr bwMode="auto">
          <a:xfrm>
            <a:off x="5851525" y="3886200"/>
            <a:ext cx="32924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folHlink"/>
                </a:solidFill>
              </a:rPr>
              <a:t>Manager – </a:t>
            </a:r>
          </a:p>
          <a:p>
            <a:pPr algn="ctr"/>
            <a:r>
              <a:rPr lang="en-US" sz="2800"/>
              <a:t>Most often an advocate for stability and the </a:t>
            </a:r>
          </a:p>
          <a:p>
            <a:pPr algn="ctr"/>
            <a:r>
              <a:rPr lang="en-US" sz="2800"/>
              <a:t>status quo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1319</Words>
  <Application>Microsoft Office PowerPoint</Application>
  <PresentationFormat>Předvádění na obrazovce (4:3)</PresentationFormat>
  <Paragraphs>308</Paragraphs>
  <Slides>29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Motiv sady Office</vt:lpstr>
      <vt:lpstr>Document</vt:lpstr>
      <vt:lpstr>Family Business</vt:lpstr>
      <vt:lpstr>Like big business…</vt:lpstr>
      <vt:lpstr>Advantage of Family firms</vt:lpstr>
      <vt:lpstr>Definition of family business</vt:lpstr>
      <vt:lpstr>Potential for Conflict</vt:lpstr>
      <vt:lpstr>Success in family business</vt:lpstr>
      <vt:lpstr>Life cycle of family business</vt:lpstr>
      <vt:lpstr>Leadership vs. Management</vt:lpstr>
      <vt:lpstr>Management Process</vt:lpstr>
      <vt:lpstr>Leadership Process</vt:lpstr>
      <vt:lpstr>Leaders and Managers</vt:lpstr>
      <vt:lpstr>Leadership Behavioral Theory:  Lewin Studies</vt:lpstr>
      <vt:lpstr>Snímek 13</vt:lpstr>
      <vt:lpstr>Leadership Behavioral Theory:  Michigan Studies</vt:lpstr>
      <vt:lpstr>Leadership Grid Definitions</vt:lpstr>
      <vt:lpstr>Leadership Grid</vt:lpstr>
      <vt:lpstr>Leadership Grid Definitions</vt:lpstr>
      <vt:lpstr>Path-Goal Theory of Leadership</vt:lpstr>
      <vt:lpstr>Vroom-Yetton-Jago Normative Decision Model</vt:lpstr>
      <vt:lpstr>Hersey-Blanchard Situational Leadership Model</vt:lpstr>
      <vt:lpstr>Developments in  Leadership Theory</vt:lpstr>
      <vt:lpstr>Developments in  Leadership Theory</vt:lpstr>
      <vt:lpstr>Snímek 23</vt:lpstr>
      <vt:lpstr>Charismatic Leadership</vt:lpstr>
      <vt:lpstr>Emerging Issues in Leadership</vt:lpstr>
      <vt:lpstr>Emergence of Women Leaders</vt:lpstr>
      <vt:lpstr>Five Types of Followers</vt:lpstr>
      <vt:lpstr>Dynamic Follower</vt:lpstr>
      <vt:lpstr>Guidelines for Leadership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Business</dc:title>
  <dc:creator>Jarka</dc:creator>
  <cp:lastModifiedBy>Admins</cp:lastModifiedBy>
  <cp:revision>5</cp:revision>
  <dcterms:created xsi:type="dcterms:W3CDTF">2010-12-06T17:59:15Z</dcterms:created>
  <dcterms:modified xsi:type="dcterms:W3CDTF">2011-10-12T07:20:47Z</dcterms:modified>
</cp:coreProperties>
</file>