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8" r:id="rId3"/>
    <p:sldId id="283" r:id="rId4"/>
    <p:sldId id="284" r:id="rId5"/>
    <p:sldId id="285" r:id="rId6"/>
    <p:sldId id="280" r:id="rId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35837C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331" y="8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28.9.2020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-185090" y="555525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Tvorba seminární práce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12160" y="4227934"/>
            <a:ext cx="2960111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Radka Bauerová, Ph.D.</a:t>
            </a:r>
          </a:p>
          <a:p>
            <a:pPr algn="r"/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7008" y="2126229"/>
            <a:ext cx="2703160" cy="250584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4248" y="1452844"/>
            <a:ext cx="2088232" cy="205228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123478"/>
            <a:ext cx="5256584" cy="507703"/>
          </a:xfrm>
        </p:spPr>
        <p:txBody>
          <a:bodyPr/>
          <a:lstStyle/>
          <a:p>
            <a:pPr algn="ctr"/>
            <a:r>
              <a:rPr lang="cs-CZ" dirty="0">
                <a:solidFill>
                  <a:srgbClr val="000000"/>
                </a:solidFill>
              </a:rPr>
              <a:t>CÍLE </a:t>
            </a:r>
            <a:r>
              <a:rPr lang="cs-CZ" dirty="0" smtClean="0">
                <a:solidFill>
                  <a:srgbClr val="000000"/>
                </a:solidFill>
              </a:rPr>
              <a:t>SEMINÁŘE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67544" y="1458254"/>
            <a:ext cx="61926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Představit konkrétní požadavky na SP a prezentaci zpracovaných úkolů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Rozdělení </a:t>
            </a:r>
            <a:r>
              <a:rPr lang="cs-CZ" sz="2400" dirty="0" smtClean="0">
                <a:solidFill>
                  <a:srgbClr val="000000"/>
                </a:solidFill>
              </a:rPr>
              <a:t>studentů </a:t>
            </a:r>
            <a:r>
              <a:rPr lang="cs-CZ" sz="2400" dirty="0" smtClean="0">
                <a:solidFill>
                  <a:srgbClr val="000000"/>
                </a:solidFill>
              </a:rPr>
              <a:t>do týmů</a:t>
            </a:r>
          </a:p>
          <a:p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81582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0370" y="191839"/>
            <a:ext cx="7416824" cy="507703"/>
          </a:xfrm>
        </p:spPr>
        <p:txBody>
          <a:bodyPr/>
          <a:lstStyle/>
          <a:p>
            <a:pPr lvl="0" algn="ctr">
              <a:spcBef>
                <a:spcPts val="0"/>
              </a:spcBef>
              <a:defRPr/>
            </a:pPr>
            <a:r>
              <a:rPr lang="cs-CZ" dirty="0">
                <a:solidFill>
                  <a:srgbClr val="000000"/>
                </a:solidFill>
              </a:rPr>
              <a:t>ZPŮSOB VÝUKY SEMINÁŘŮ Z E-MARKETINGU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69555" y="843558"/>
            <a:ext cx="8692220" cy="267765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cs-CZ" sz="2400" dirty="0" smtClean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Na přednáškách obdržíte </a:t>
            </a:r>
            <a:r>
              <a:rPr lang="cs-CZ" sz="2400" dirty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úkoly, které </a:t>
            </a:r>
            <a:r>
              <a:rPr lang="cs-CZ" sz="2400" dirty="0" smtClean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budete zpracovávat </a:t>
            </a:r>
            <a:r>
              <a:rPr lang="cs-CZ" sz="2400" dirty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přímo s vyučujícím v seminářích. </a:t>
            </a:r>
            <a:endParaRPr lang="cs-CZ" sz="2400" dirty="0" smtClean="0">
              <a:solidFill>
                <a:srgbClr val="333333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defRPr/>
            </a:pPr>
            <a:r>
              <a:rPr lang="cs-CZ" sz="2400" dirty="0" smtClean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Pro </a:t>
            </a:r>
            <a:r>
              <a:rPr lang="cs-CZ" sz="2400" dirty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svou seminární práci si ve skupině </a:t>
            </a:r>
            <a:r>
              <a:rPr lang="cs-CZ" sz="2400" b="1" dirty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2-3 studentů </a:t>
            </a:r>
            <a:r>
              <a:rPr lang="cs-CZ" sz="2400" dirty="0" smtClean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vyberete </a:t>
            </a:r>
            <a:r>
              <a:rPr lang="cs-CZ" sz="2400" b="1" dirty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3 úkoly</a:t>
            </a:r>
            <a:r>
              <a:rPr lang="cs-CZ" sz="2400" dirty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které </a:t>
            </a:r>
            <a:r>
              <a:rPr lang="cs-CZ" sz="2400" dirty="0" smtClean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odevzdáte </a:t>
            </a:r>
            <a:r>
              <a:rPr lang="cs-CZ" sz="2400" dirty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ve Wordu do konce semestru do IS. </a:t>
            </a:r>
            <a:endParaRPr lang="cs-CZ" sz="2400" dirty="0" smtClean="0">
              <a:solidFill>
                <a:srgbClr val="333333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defRPr/>
            </a:pPr>
            <a:r>
              <a:rPr lang="cs-CZ" sz="2400" dirty="0" smtClean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cs-CZ" sz="2400" dirty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závěr </a:t>
            </a:r>
            <a:r>
              <a:rPr lang="cs-CZ" sz="2400" dirty="0" smtClean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semestru (poslední dva semináře) </a:t>
            </a:r>
            <a:r>
              <a:rPr lang="cs-CZ" sz="2400" dirty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si každý student vybere jeden </a:t>
            </a:r>
            <a:r>
              <a:rPr lang="cs-CZ" sz="2400" b="1" dirty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zpracovaný </a:t>
            </a:r>
            <a:r>
              <a:rPr lang="cs-CZ" sz="2400" b="1" dirty="0" smtClean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úkol, který </a:t>
            </a:r>
            <a:r>
              <a:rPr lang="cs-CZ" sz="2400" b="1" dirty="0" err="1" smtClean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odprezentuje</a:t>
            </a:r>
            <a:r>
              <a:rPr lang="cs-CZ" sz="2400" b="1" dirty="0" smtClean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v hodině formou </a:t>
            </a:r>
            <a:r>
              <a:rPr lang="cs-CZ" sz="2400" b="1" dirty="0" err="1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pitche</a:t>
            </a:r>
            <a:r>
              <a:rPr lang="cs-CZ" sz="2400" b="1" dirty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kumimoji="0" lang="cs-CZ" sz="2200" b="1" u="non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53437" y="3521214"/>
            <a:ext cx="7154867" cy="1077218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cs-CZ" sz="1600" b="1" i="0" dirty="0">
                <a:solidFill>
                  <a:srgbClr val="000000"/>
                </a:solidFill>
                <a:effectLst/>
              </a:rPr>
              <a:t>V případě zavedení online výuky </a:t>
            </a:r>
            <a:r>
              <a:rPr lang="cs-CZ" sz="1600" b="0" i="0" dirty="0">
                <a:solidFill>
                  <a:srgbClr val="000000"/>
                </a:solidFill>
                <a:effectLst/>
              </a:rPr>
              <a:t>(pouze za předpokladu, že takové nařízení bude vyhlášené při zhoršující se epidemické situaci!) bude vyučující dostupný online prostřednictvím MS </a:t>
            </a:r>
            <a:r>
              <a:rPr lang="cs-CZ" sz="1600" b="0" i="0" dirty="0" err="1">
                <a:solidFill>
                  <a:srgbClr val="000000"/>
                </a:solidFill>
                <a:effectLst/>
              </a:rPr>
              <a:t>Teams</a:t>
            </a:r>
            <a:r>
              <a:rPr lang="cs-CZ" sz="1600" b="0" i="0" dirty="0">
                <a:solidFill>
                  <a:srgbClr val="000000"/>
                </a:solidFill>
                <a:effectLst/>
              </a:rPr>
              <a:t> – týmu „Bauerová – konzultace“ pro diskuzi </a:t>
            </a:r>
            <a:r>
              <a:rPr lang="cs-CZ" sz="1600" dirty="0">
                <a:solidFill>
                  <a:srgbClr val="000000"/>
                </a:solidFill>
              </a:rPr>
              <a:t>se studenty </a:t>
            </a:r>
            <a:r>
              <a:rPr lang="cs-CZ" sz="1600" b="1" dirty="0">
                <a:solidFill>
                  <a:srgbClr val="000000"/>
                </a:solidFill>
              </a:rPr>
              <a:t>v</a:t>
            </a:r>
            <a:r>
              <a:rPr lang="cs-CZ" sz="1600" dirty="0">
                <a:solidFill>
                  <a:srgbClr val="000000"/>
                </a:solidFill>
              </a:rPr>
              <a:t> </a:t>
            </a:r>
            <a:r>
              <a:rPr lang="cs-CZ" sz="1600" b="1" dirty="0">
                <a:solidFill>
                  <a:srgbClr val="000000"/>
                </a:solidFill>
              </a:rPr>
              <a:t>obvyklých časech seminářů dle rozvrhu </a:t>
            </a:r>
            <a:r>
              <a:rPr lang="cs-CZ" sz="1600" dirty="0">
                <a:solidFill>
                  <a:srgbClr val="000000"/>
                </a:solidFill>
              </a:rPr>
              <a:t>.</a:t>
            </a:r>
            <a:endParaRPr lang="en-GB" sz="1600" b="0" i="0" dirty="0">
              <a:solidFill>
                <a:srgbClr val="000000"/>
              </a:solidFill>
              <a:effectLst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8304" y="3402029"/>
            <a:ext cx="1741641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24621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195486"/>
            <a:ext cx="5616624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ZPRACOVÁVÁNÍ SP - POŽADAVKY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1520" y="1059582"/>
            <a:ext cx="8352928" cy="35580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sz="2200" dirty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seminární práci </a:t>
            </a:r>
            <a:r>
              <a:rPr lang="cs-CZ" sz="2200" dirty="0" smtClean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studenti každý </a:t>
            </a:r>
            <a:r>
              <a:rPr lang="cs-CZ" sz="2200" dirty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z vybraných 3 úkolů zpracují na </a:t>
            </a:r>
            <a:r>
              <a:rPr lang="cs-CZ" sz="2200" b="1" dirty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cca 2 strany </a:t>
            </a:r>
            <a:r>
              <a:rPr lang="cs-CZ" sz="2200" dirty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dirty="0" err="1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Times</a:t>
            </a:r>
            <a:r>
              <a:rPr lang="cs-CZ" sz="2200" dirty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New Roman 12, standardní okraje). </a:t>
            </a:r>
            <a:endParaRPr lang="cs-CZ" sz="2200" dirty="0" smtClean="0">
              <a:solidFill>
                <a:srgbClr val="333333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Pro </a:t>
            </a:r>
            <a:r>
              <a:rPr lang="cs-CZ" sz="2200" dirty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zpracování </a:t>
            </a:r>
            <a:r>
              <a:rPr lang="cs-CZ" sz="2200" dirty="0" smtClean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seminární práce</a:t>
            </a:r>
            <a:r>
              <a:rPr lang="cs-CZ" sz="22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sz="2200" dirty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platí </a:t>
            </a:r>
            <a:r>
              <a:rPr lang="cs-CZ" sz="2200" b="1" dirty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pravidla platná na OPF SLU </a:t>
            </a:r>
            <a:r>
              <a:rPr lang="cs-CZ" sz="2200" dirty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(úvodní strana, formát citací, úvod a závěr</a:t>
            </a:r>
            <a:r>
              <a:rPr lang="cs-CZ" sz="2200" dirty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dirty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seznam literatury, formátování </a:t>
            </a:r>
            <a:r>
              <a:rPr lang="cs-CZ" sz="2200" dirty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atd.). </a:t>
            </a:r>
            <a:endParaRPr lang="cs-CZ" sz="2200" dirty="0" smtClean="0">
              <a:solidFill>
                <a:srgbClr val="333333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sz="2200" dirty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závěru semestru si každý </a:t>
            </a:r>
            <a:r>
              <a:rPr lang="cs-CZ" sz="2200" dirty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student</a:t>
            </a:r>
            <a:r>
              <a:rPr lang="cs-CZ" sz="2200" dirty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ze skupiny </a:t>
            </a:r>
            <a:r>
              <a:rPr lang="cs-CZ" sz="2200" b="1" dirty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vybere 1 z těchto zpracovaných úkolů </a:t>
            </a:r>
            <a:r>
              <a:rPr lang="cs-CZ" sz="2200" dirty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 pokusí se jej formou </a:t>
            </a:r>
            <a:r>
              <a:rPr lang="cs-CZ" sz="2200" dirty="0" err="1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pitche</a:t>
            </a:r>
            <a:r>
              <a:rPr lang="cs-CZ" sz="2200" dirty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odprezentovat</a:t>
            </a:r>
            <a:r>
              <a:rPr lang="cs-CZ" sz="2200" dirty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 Celkem mohou studenti za seminární práci a </a:t>
            </a:r>
            <a:r>
              <a:rPr lang="cs-CZ" sz="2200" dirty="0" err="1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pitch</a:t>
            </a:r>
            <a:r>
              <a:rPr lang="cs-CZ" sz="2200" dirty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získat maximálně </a:t>
            </a:r>
            <a:r>
              <a:rPr lang="cs-CZ" sz="2200" b="1" dirty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15 bodů. </a:t>
            </a:r>
            <a:endParaRPr lang="cs-CZ" sz="22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404737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51720" y="195486"/>
            <a:ext cx="4536504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ROZDĚLENÍ DO TÝMŮ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5496" y="1059582"/>
            <a:ext cx="518457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000000"/>
                </a:solidFill>
              </a:rPr>
              <a:t>Utvořte si prosím týmy a zapište se do seznamu na konkrétní den, ve kterém budete chtít prezentovat </a:t>
            </a:r>
            <a:r>
              <a:rPr lang="cs-CZ" sz="2800" dirty="0" smtClean="0">
                <a:solidFill>
                  <a:srgbClr val="000000"/>
                </a:solidFill>
                <a:sym typeface="Wingdings" panose="05000000000000000000" pitchFamily="2" charset="2"/>
              </a:rPr>
              <a:t> </a:t>
            </a:r>
            <a:endParaRPr lang="cs-CZ" sz="2800" dirty="0">
              <a:solidFill>
                <a:srgbClr val="00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4088" y="2211710"/>
            <a:ext cx="3567580" cy="2445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50110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8955" y="627534"/>
            <a:ext cx="3960440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4400" b="1" cap="none" spc="0" dirty="0">
                <a:ln w="12700">
                  <a:solidFill>
                    <a:schemeClr val="tx1">
                      <a:lumMod val="75000"/>
                    </a:schemeClr>
                  </a:solidFill>
                  <a:prstDash val="solid"/>
                </a:ln>
                <a:solidFill>
                  <a:srgbClr val="307871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Přeji hodně štěstí v zimním semestru</a:t>
            </a:r>
          </a:p>
          <a:p>
            <a:pPr algn="ctr"/>
            <a:r>
              <a:rPr lang="cs-CZ" sz="4400" b="1" cap="none" spc="0" dirty="0">
                <a:ln w="12700">
                  <a:solidFill>
                    <a:schemeClr val="tx1">
                      <a:lumMod val="75000"/>
                    </a:schemeClr>
                  </a:solidFill>
                  <a:prstDash val="solid"/>
                </a:ln>
                <a:solidFill>
                  <a:srgbClr val="307871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sym typeface="Wingdings" panose="05000000000000000000" pitchFamily="2" charset="2"/>
              </a:rPr>
              <a:t></a:t>
            </a:r>
            <a:endParaRPr lang="cs-CZ" sz="4400" b="1" cap="none" spc="0" dirty="0">
              <a:ln w="12700">
                <a:solidFill>
                  <a:schemeClr val="tx1">
                    <a:lumMod val="75000"/>
                  </a:schemeClr>
                </a:solidFill>
                <a:prstDash val="solid"/>
              </a:ln>
              <a:solidFill>
                <a:srgbClr val="307871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9995813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3260</TotalTime>
  <Words>258</Words>
  <Application>Microsoft Office PowerPoint</Application>
  <PresentationFormat>Předvádění na obrazovce (16:9)</PresentationFormat>
  <Paragraphs>18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SLU</vt:lpstr>
      <vt:lpstr>Tvorba seminární práce</vt:lpstr>
      <vt:lpstr>CÍLE SEMINÁŘE</vt:lpstr>
      <vt:lpstr>ZPŮSOB VÝUKY SEMINÁŘŮ Z E-MARKETINGU</vt:lpstr>
      <vt:lpstr>ZPRACOVÁVÁNÍ SP - POŽADAVKY</vt:lpstr>
      <vt:lpstr>ROZDĚLENÍ DO TÝMŮ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Radka Bauerová</cp:lastModifiedBy>
  <cp:revision>182</cp:revision>
  <dcterms:created xsi:type="dcterms:W3CDTF">2016-07-06T15:42:34Z</dcterms:created>
  <dcterms:modified xsi:type="dcterms:W3CDTF">2020-09-28T12:39:37Z</dcterms:modified>
</cp:coreProperties>
</file>