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85" r:id="rId4"/>
    <p:sldId id="283" r:id="rId5"/>
    <p:sldId id="286" r:id="rId6"/>
    <p:sldId id="280" r:id="rId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35837C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35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6.10.2020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b3d282c7-b618-4404-b380-fa87eafacf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-185090" y="555525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4227934"/>
            <a:ext cx="2960111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3</a:t>
            </a:r>
          </a:p>
          <a:p>
            <a:pPr algn="r"/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835375"/>
            <a:ext cx="3626280" cy="2716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5256584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CÍLE SEMINÁŘE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5825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Poskytnout informace k rozdělení studentů do týmů a možnost rozdělení u studentů, kteří nebyli na předchozím semináři.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Konzultovat úkol č. 1</a:t>
            </a:r>
          </a:p>
          <a:p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5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453650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ROZDĚLENÍ DO TÝMŮ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843558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0000"/>
                </a:solidFill>
              </a:rPr>
              <a:t>Pokud jste si ještě nevytvořili týmy pro SP v minulém semináři, anebo jste na tomto semináři nebyli, tak je stále možnost si tým sestavit. Pokud víte s kým chcete být v týmu, stačí tuto informaci napsat e-mailem a já Vás následně dopíši do seznamu týmů, který je k dispozici na IS SU ve složce semináře. </a:t>
            </a:r>
            <a:r>
              <a:rPr lang="cs-CZ" sz="2400" dirty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74" y="2715766"/>
            <a:ext cx="2832194" cy="1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1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0" y="191839"/>
            <a:ext cx="7416824" cy="5077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b="1" dirty="0">
                <a:solidFill>
                  <a:srgbClr val="000000"/>
                </a:solidFill>
              </a:rPr>
              <a:t>ZADÁNÍ ÚKOLU Č. 1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6255" y="830039"/>
            <a:ext cx="8030357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Vyhledejte na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crowdfundingovém</a:t>
            </a:r>
            <a:r>
              <a:rPr lang="cs-CZ" alt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portálu produkt nebo službu, která vás zaujme.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Projděte seznam nástrojů e-marketingu se kterými jste se seznámili na přednášce.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Navrhněte, které nástroje byste využili a proč?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 jakém poměru byste rozdělili celkový marketingový rozpočet?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0370" y="2320886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Webová stránka</a:t>
            </a:r>
          </a:p>
          <a:p>
            <a:r>
              <a:rPr lang="cs-CZ" alt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Sociální média</a:t>
            </a:r>
          </a:p>
          <a:p>
            <a:r>
              <a:rPr lang="cs-CZ" alt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SEO</a:t>
            </a:r>
          </a:p>
          <a:p>
            <a:r>
              <a:rPr lang="cs-CZ" alt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Mobilní marketing</a:t>
            </a:r>
          </a:p>
          <a:p>
            <a:r>
              <a:rPr lang="cs-CZ" altLang="cs-CZ" sz="17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Webináře</a:t>
            </a:r>
            <a:endParaRPr lang="cs-CZ" altLang="cs-CZ" sz="17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  <a:p>
            <a:r>
              <a:rPr lang="cs-CZ" alt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Obsahový marketing</a:t>
            </a:r>
          </a:p>
          <a:p>
            <a:r>
              <a:rPr lang="cs-CZ" alt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Placené reklamy</a:t>
            </a:r>
          </a:p>
          <a:p>
            <a:r>
              <a:rPr lang="cs-CZ" altLang="cs-CZ" sz="1700" b="1" dirty="0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Email kampaně</a:t>
            </a:r>
          </a:p>
          <a:p>
            <a:r>
              <a:rPr lang="cs-CZ" altLang="cs-CZ" sz="1700" b="1" dirty="0" err="1">
                <a:solidFill>
                  <a:srgbClr val="000000"/>
                </a:solidFill>
                <a:latin typeface="Enriqueta" panose="02000000000000000000" pitchFamily="2" charset="0"/>
                <a:cs typeface="Times New Roman" panose="02020603050405020304" pitchFamily="18" charset="0"/>
              </a:rPr>
              <a:t>Newsletter</a:t>
            </a:r>
            <a:endParaRPr lang="cs-CZ" altLang="cs-CZ" sz="1700" b="1" dirty="0">
              <a:solidFill>
                <a:srgbClr val="000000"/>
              </a:solidFill>
              <a:latin typeface="Enriqueta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Oval 3"/>
          <p:cNvSpPr/>
          <p:nvPr/>
        </p:nvSpPr>
        <p:spPr>
          <a:xfrm>
            <a:off x="3203848" y="2643758"/>
            <a:ext cx="1656184" cy="16561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Arial Black" panose="020B0A04020102020204" pitchFamily="34" charset="0"/>
              </a:rPr>
              <a:t>100%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810859"/>
            <a:ext cx="1187624" cy="14908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7" y="2787774"/>
            <a:ext cx="3338513" cy="18478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79512" y="2269185"/>
            <a:ext cx="4954034" cy="2405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Jaké znáte nástroje e-marketingu?</a:t>
            </a:r>
          </a:p>
        </p:txBody>
      </p:sp>
    </p:spTree>
    <p:extLst>
      <p:ext uri="{BB962C8B-B14F-4D97-AF65-F5344CB8AC3E}">
        <p14:creationId xmlns:p14="http://schemas.microsoft.com/office/powerpoint/2010/main" val="49624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370" y="191839"/>
            <a:ext cx="7416824" cy="5077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cs-CZ" b="1" dirty="0">
                <a:solidFill>
                  <a:srgbClr val="000000"/>
                </a:solidFill>
              </a:rPr>
              <a:t>Odkaz na nahrávaný seminář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51AF1B0-179F-4E90-BDEC-1B03AE94FC45}"/>
              </a:ext>
            </a:extLst>
          </p:cNvPr>
          <p:cNvSpPr/>
          <p:nvPr/>
        </p:nvSpPr>
        <p:spPr>
          <a:xfrm>
            <a:off x="395536" y="216700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https://web.microsoftstream.com/video/b3d282c7-b618-4404-b380-fa87eafacf67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9933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955" y="627534"/>
            <a:ext cx="39604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rgbClr val="3078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Děkuji za pozornost a přeji pěkný den</a:t>
            </a:r>
          </a:p>
          <a:p>
            <a:pPr algn="ctr"/>
            <a:r>
              <a:rPr lang="cs-CZ" sz="4400" b="1" cap="none" spc="0" dirty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rgbClr val="30787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</a:t>
            </a:r>
            <a:endParaRPr lang="cs-CZ" sz="4400" b="1" cap="none" spc="0" dirty="0">
              <a:ln w="12700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rgbClr val="30787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9958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201</Words>
  <Application>Microsoft Office PowerPoint</Application>
  <PresentationFormat>Předvádění na obrazovce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Enriqueta</vt:lpstr>
      <vt:lpstr>Times New Roman</vt:lpstr>
      <vt:lpstr>Wingdings</vt:lpstr>
      <vt:lpstr>SLU</vt:lpstr>
      <vt:lpstr>E-marketing</vt:lpstr>
      <vt:lpstr>CÍLE SEMINÁŘE</vt:lpstr>
      <vt:lpstr>ROZDĚLENÍ DO TÝMŮ</vt:lpstr>
      <vt:lpstr>ZADÁNÍ ÚKOLU Č. 1</vt:lpstr>
      <vt:lpstr>Odkaz na nahrávaný seminář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bau0001</cp:lastModifiedBy>
  <cp:revision>197</cp:revision>
  <dcterms:created xsi:type="dcterms:W3CDTF">2016-07-06T15:42:34Z</dcterms:created>
  <dcterms:modified xsi:type="dcterms:W3CDTF">2020-10-06T09:40:27Z</dcterms:modified>
</cp:coreProperties>
</file>