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8" r:id="rId3"/>
    <p:sldId id="283" r:id="rId4"/>
    <p:sldId id="287" r:id="rId5"/>
    <p:sldId id="280" r:id="rId6"/>
    <p:sldId id="286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35837C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-185090" y="555525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E-marketing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4227934"/>
            <a:ext cx="2960111" cy="6480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č. 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1835375"/>
            <a:ext cx="3626280" cy="271659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23478"/>
            <a:ext cx="5256584" cy="50770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CÍLE SEMINÁŘE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463266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Konzultovat úkoly z těchto přednášek: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</a:rPr>
              <a:t>Vývoj </a:t>
            </a:r>
            <a:r>
              <a:rPr lang="cs-CZ" sz="2400" dirty="0">
                <a:solidFill>
                  <a:srgbClr val="000000"/>
                </a:solidFill>
              </a:rPr>
              <a:t>a současný stav forem a prostředků marketingu v interaktivním </a:t>
            </a:r>
            <a:r>
              <a:rPr lang="cs-CZ" sz="2400" dirty="0" smtClean="0">
                <a:solidFill>
                  <a:srgbClr val="000000"/>
                </a:solidFill>
              </a:rPr>
              <a:t>prostředí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0000"/>
                </a:solidFill>
              </a:rPr>
              <a:t>Obsahový </a:t>
            </a:r>
            <a:r>
              <a:rPr lang="cs-CZ" sz="2400" dirty="0">
                <a:solidFill>
                  <a:srgbClr val="000000"/>
                </a:solidFill>
              </a:rPr>
              <a:t>marketing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1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1217"/>
            <a:ext cx="7416824" cy="864096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sz="2000" b="1" dirty="0">
                <a:solidFill>
                  <a:srgbClr val="000000"/>
                </a:solidFill>
              </a:rPr>
              <a:t>ZADÁNÍ ÚKOLU </a:t>
            </a:r>
            <a:r>
              <a:rPr lang="cs-CZ" sz="2000" b="1" dirty="0" smtClean="0">
                <a:solidFill>
                  <a:srgbClr val="000000"/>
                </a:solidFill>
              </a:rPr>
              <a:t>z přednášky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b="1" dirty="0" smtClean="0">
                <a:solidFill>
                  <a:srgbClr val="000000"/>
                </a:solidFill>
              </a:rPr>
              <a:t>„</a:t>
            </a:r>
            <a:r>
              <a:rPr lang="cs-CZ" sz="2000" b="1" dirty="0">
                <a:solidFill>
                  <a:srgbClr val="000000"/>
                </a:solidFill>
              </a:rPr>
              <a:t>Vývoj a současný stav forem a prostředků marketingu v interaktivním </a:t>
            </a:r>
            <a:r>
              <a:rPr lang="cs-CZ" sz="2000" b="1" dirty="0" smtClean="0">
                <a:solidFill>
                  <a:srgbClr val="000000"/>
                </a:solidFill>
              </a:rPr>
              <a:t>prostředí“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32921" y="905226"/>
            <a:ext cx="8831567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Vyhledejte na </a:t>
            </a:r>
            <a:r>
              <a:rPr lang="cs-CZ" altLang="cs-CZ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crowdfundingovém</a:t>
            </a: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portálu </a:t>
            </a:r>
            <a:r>
              <a:rPr lang="cs-CZ" altLang="cs-CZ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produkt nebo službu</a:t>
            </a: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, která vás zaujme.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Projděte </a:t>
            </a:r>
            <a:r>
              <a:rPr lang="cs-CZ" altLang="cs-CZ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seznam</a:t>
            </a: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nástrojů e-marketingu </a:t>
            </a: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se kterými jste se seznámili na přednášce.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cs-CZ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Navrhněte</a:t>
            </a: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cs-CZ" altLang="cs-CZ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které nástroje </a:t>
            </a: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byste využili a proč?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cs-CZ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V jakém poměru </a:t>
            </a:r>
            <a:r>
              <a:rPr lang="cs-CZ" altLang="cs-CZ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byste rozdělili celkový marketingový rozpočet?</a:t>
            </a:r>
          </a:p>
        </p:txBody>
      </p:sp>
      <p:sp>
        <p:nvSpPr>
          <p:cNvPr id="6" name="Obdélník 5"/>
          <p:cNvSpPr/>
          <p:nvPr/>
        </p:nvSpPr>
        <p:spPr>
          <a:xfrm>
            <a:off x="150370" y="2320886"/>
            <a:ext cx="4572000" cy="24468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700" b="1" dirty="0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Webová stránka</a:t>
            </a:r>
          </a:p>
          <a:p>
            <a:r>
              <a:rPr lang="cs-CZ" altLang="cs-CZ" sz="1700" b="1" dirty="0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Sociální média</a:t>
            </a:r>
          </a:p>
          <a:p>
            <a:r>
              <a:rPr lang="cs-CZ" altLang="cs-CZ" sz="1700" b="1" dirty="0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SEO</a:t>
            </a:r>
          </a:p>
          <a:p>
            <a:r>
              <a:rPr lang="cs-CZ" altLang="cs-CZ" sz="1700" b="1" dirty="0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Mobilní marketing</a:t>
            </a:r>
          </a:p>
          <a:p>
            <a:r>
              <a:rPr lang="cs-CZ" altLang="cs-CZ" sz="1700" b="1" dirty="0" err="1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Webináře</a:t>
            </a:r>
            <a:endParaRPr lang="cs-CZ" altLang="cs-CZ" sz="1700" b="1" dirty="0">
              <a:solidFill>
                <a:srgbClr val="000000"/>
              </a:solidFill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r>
              <a:rPr lang="cs-CZ" altLang="cs-CZ" sz="1700" b="1" dirty="0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Obsahový marketing</a:t>
            </a:r>
          </a:p>
          <a:p>
            <a:r>
              <a:rPr lang="cs-CZ" altLang="cs-CZ" sz="1700" b="1" dirty="0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Placené reklamy</a:t>
            </a:r>
          </a:p>
          <a:p>
            <a:r>
              <a:rPr lang="cs-CZ" altLang="cs-CZ" sz="1700" b="1" dirty="0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Email kampaně</a:t>
            </a:r>
          </a:p>
          <a:p>
            <a:r>
              <a:rPr lang="cs-CZ" altLang="cs-CZ" sz="1700" b="1" dirty="0" err="1">
                <a:solidFill>
                  <a:srgbClr val="000000"/>
                </a:solidFill>
                <a:latin typeface="Enriqueta" panose="02000000000000000000" pitchFamily="2" charset="0"/>
                <a:cs typeface="Times New Roman" panose="02020603050405020304" pitchFamily="18" charset="0"/>
              </a:rPr>
              <a:t>Newsletter</a:t>
            </a:r>
            <a:endParaRPr lang="cs-CZ" altLang="cs-CZ" sz="1700" b="1" dirty="0">
              <a:solidFill>
                <a:srgbClr val="000000"/>
              </a:solidFill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7" name="Oval 3"/>
          <p:cNvSpPr/>
          <p:nvPr/>
        </p:nvSpPr>
        <p:spPr>
          <a:xfrm>
            <a:off x="3203848" y="2643758"/>
            <a:ext cx="1656184" cy="16561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Arial Black" panose="020B0A04020102020204" pitchFamily="34" charset="0"/>
              </a:rPr>
              <a:t>100%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487" y="2787774"/>
            <a:ext cx="3338513" cy="1847850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163280" y="2269185"/>
            <a:ext cx="4954034" cy="2405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Jaké znáte nástroje e-marketingu?</a:t>
            </a:r>
          </a:p>
        </p:txBody>
      </p:sp>
    </p:spTree>
    <p:extLst>
      <p:ext uri="{BB962C8B-B14F-4D97-AF65-F5344CB8AC3E}">
        <p14:creationId xmlns:p14="http://schemas.microsoft.com/office/powerpoint/2010/main" val="496246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70" y="191839"/>
            <a:ext cx="7416824" cy="507703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b="1" dirty="0">
                <a:solidFill>
                  <a:srgbClr val="000000"/>
                </a:solidFill>
              </a:rPr>
              <a:t>ZADÁNÍ </a:t>
            </a:r>
            <a:r>
              <a:rPr lang="cs-CZ" b="1" dirty="0" smtClean="0">
                <a:solidFill>
                  <a:srgbClr val="000000"/>
                </a:solidFill>
              </a:rPr>
              <a:t>ÚKOLU z přednášky „Obsahový marketing“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1" y="843558"/>
            <a:ext cx="5760639" cy="2862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si některou ze svých oblíbených společností a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analyzujte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jaký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dělají. 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cs-CZ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vás dělají právě tento obsah</a:t>
            </a:r>
            <a:r>
              <a:rPr lang="cs-CZ" alt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Optikou nově nabitých znalostí –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obsah by měla vaše vybraná firma dělat a </a:t>
            </a:r>
            <a:r>
              <a:rPr 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</a:t>
            </a:r>
            <a:r>
              <a:rPr 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zvolený subjekt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navrhněte obsahovou strategii a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 obsah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měli dělat a </a:t>
            </a:r>
            <a:r>
              <a:rPr 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proč. </a:t>
            </a:r>
            <a:r>
              <a:rPr lang="cs-CZ" alt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subjekty: SU OPF, </a:t>
            </a:r>
            <a:r>
              <a:rPr lang="cs-CZ" altLang="cs-CZ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Petrof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klavíry, hodinky Prim</a:t>
            </a:r>
            <a:r>
              <a:rPr lang="cs-CZ" alt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2931790"/>
            <a:ext cx="2771800" cy="153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02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955" y="627534"/>
            <a:ext cx="3960440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Děkuji za pozornost a přeji pěkný den</a:t>
            </a:r>
          </a:p>
          <a:p>
            <a:pPr algn="ctr"/>
            <a:r>
              <a:rPr lang="cs-CZ" sz="4400" b="1" cap="none" spc="0" dirty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sym typeface="Wingdings" panose="05000000000000000000" pitchFamily="2" charset="2"/>
              </a:rPr>
              <a:t></a:t>
            </a:r>
            <a:endParaRPr lang="cs-CZ" sz="4400" b="1" cap="none" spc="0" dirty="0">
              <a:ln w="12700">
                <a:solidFill>
                  <a:schemeClr val="tx1">
                    <a:lumMod val="7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99958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70" y="191839"/>
            <a:ext cx="7416824" cy="507703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b="1" dirty="0">
                <a:solidFill>
                  <a:srgbClr val="000000"/>
                </a:solidFill>
              </a:rPr>
              <a:t>Odkaz na nahrávaný seminář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5576" y="2211710"/>
            <a:ext cx="78060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https://web.microsoftstream.com/video/9d037c66-65dc-4837-80ca-034550e0afb7</a:t>
            </a:r>
          </a:p>
        </p:txBody>
      </p:sp>
    </p:spTree>
    <p:extLst>
      <p:ext uri="{BB962C8B-B14F-4D97-AF65-F5344CB8AC3E}">
        <p14:creationId xmlns:p14="http://schemas.microsoft.com/office/powerpoint/2010/main" val="1916993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4877</TotalTime>
  <Words>204</Words>
  <Application>Microsoft Office PowerPoint</Application>
  <PresentationFormat>Předvádění na obrazovce (16:9)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Enriqueta</vt:lpstr>
      <vt:lpstr>Times New Roman</vt:lpstr>
      <vt:lpstr>Wingdings</vt:lpstr>
      <vt:lpstr>SLU</vt:lpstr>
      <vt:lpstr>E-marketing</vt:lpstr>
      <vt:lpstr>CÍLE SEMINÁŘE</vt:lpstr>
      <vt:lpstr>ZADÁNÍ ÚKOLU z přednášky „Vývoj a současný stav forem a prostředků marketingu v interaktivním prostředí“</vt:lpstr>
      <vt:lpstr>ZADÁNÍ ÚKOLU z přednášky „Obsahový marketing“</vt:lpstr>
      <vt:lpstr>Prezentace aplikace PowerPoint</vt:lpstr>
      <vt:lpstr>Odkaz na nahrávaný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210</cp:revision>
  <dcterms:created xsi:type="dcterms:W3CDTF">2016-07-06T15:42:34Z</dcterms:created>
  <dcterms:modified xsi:type="dcterms:W3CDTF">2020-10-14T10:30:47Z</dcterms:modified>
</cp:coreProperties>
</file>