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83" r:id="rId4"/>
    <p:sldId id="296" r:id="rId5"/>
    <p:sldId id="295" r:id="rId6"/>
    <p:sldId id="294" r:id="rId7"/>
    <p:sldId id="293" r:id="rId8"/>
    <p:sldId id="292" r:id="rId9"/>
    <p:sldId id="291" r:id="rId10"/>
    <p:sldId id="290" r:id="rId11"/>
    <p:sldId id="289" r:id="rId12"/>
    <p:sldId id="287" r:id="rId13"/>
    <p:sldId id="288" r:id="rId14"/>
    <p:sldId id="280" r:id="rId15"/>
    <p:sldId id="286" r:id="rId1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35837C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331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21.10.2020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-185090" y="555525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E-marketing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12160" y="4227934"/>
            <a:ext cx="2960111" cy="648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Radka Bauerová, Ph.D.</a:t>
            </a:r>
          </a:p>
          <a:p>
            <a:pPr algn="r"/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 č. 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835375"/>
            <a:ext cx="3626280" cy="2716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915566"/>
            <a:ext cx="77768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1: V rámci jakých produktů je vhodné používat </a:t>
            </a:r>
            <a:r>
              <a:rPr lang="cs-CZ" altLang="cs-CZ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webinář</a:t>
            </a:r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53161" y="3690771"/>
            <a:ext cx="657564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Tento nástroj se používá pro produkty spadající do oblasti FMCG (Fast-</a:t>
            </a:r>
            <a:r>
              <a:rPr lang="cs-CZ" altLang="cs-CZ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moving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consumer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goods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3161" y="1676496"/>
            <a:ext cx="6575648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Tento nástroj se používá u produktů se kterými je spojena určitá expertní znalost, jako jsou konzultační služby, finanční služby, koučování a mentorování, vzdělávání…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53161" y="2683633"/>
            <a:ext cx="6575648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  <a:r>
              <a:rPr lang="cs-CZ" altLang="cs-CZ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Webinář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je nejvhodnější použít u jednoduchých produktů jako nástroj vysvětlení problematiky a popis hodnoty a přínosů pro zákazníka.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897421"/>
            <a:ext cx="1991838" cy="243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4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915566"/>
            <a:ext cx="873160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1: Z jakých kroků se skládá proces NPD (New </a:t>
            </a:r>
            <a:r>
              <a:rPr lang="cs-CZ" altLang="cs-CZ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Product</a:t>
            </a:r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Development</a:t>
            </a:r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53161" y="3578426"/>
            <a:ext cx="724439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Nejprve generujeme nápady, pak je hodnotíme, vyvíjíme koncept, vyvíjíme finální produkt a následně uvedeme produkt na trh.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3161" y="1676496"/>
            <a:ext cx="724439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Na začátku vytváříme nový nápad, na základě nápadu vytváříme koncept, dále vyvíjíme finální produkt, který nakonec uvedeme na trh (</a:t>
            </a:r>
            <a:r>
              <a:rPr lang="cs-CZ" altLang="cs-CZ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launch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58322" y="2627461"/>
            <a:ext cx="723923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Nejprve generujeme nápady, pak je hodnotíme, vyvíjíme produkt a naposledy finální produkt uvedeme na trh (</a:t>
            </a:r>
            <a:r>
              <a:rPr lang="cs-CZ" altLang="cs-CZ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launch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2494141"/>
            <a:ext cx="1337187" cy="21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07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915566"/>
            <a:ext cx="77768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1: Co je to </a:t>
            </a:r>
            <a:r>
              <a:rPr lang="cs-CZ" altLang="cs-CZ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crowdsourcing</a:t>
            </a:r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53161" y="3690771"/>
            <a:ext cx="86673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Je </a:t>
            </a:r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to společné úsilí manažera výroby a manažera obchodu v rámci vývoje nového produktu pro dosáhnutí kýženého cíle mnohem efektivněji.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53161" y="1676496"/>
            <a:ext cx="868594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Je </a:t>
            </a:r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to způsob získávání nápadů od níže postavených zaměstnanců, nebo obecně pouze interních lidí v rámci konkrétní 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společnosti.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53161" y="2545134"/>
            <a:ext cx="868594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Je </a:t>
            </a:r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to praktika získávání informací nebo vstupů v rámci nějakého úkolu/projektu využíváním služeb velkého počtu lidí (společné úsilí, spojení sil i nápadů jednotlivců), ať už placených nebo neplacených, obvykle prostřednictvím internetu. </a:t>
            </a:r>
          </a:p>
        </p:txBody>
      </p:sp>
    </p:spTree>
    <p:extLst>
      <p:ext uri="{BB962C8B-B14F-4D97-AF65-F5344CB8AC3E}">
        <p14:creationId xmlns:p14="http://schemas.microsoft.com/office/powerpoint/2010/main" val="1457331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915566"/>
            <a:ext cx="77768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2: Co je to </a:t>
            </a:r>
            <a:r>
              <a:rPr lang="cs-CZ" altLang="cs-CZ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crowdfunding</a:t>
            </a:r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53161" y="3472220"/>
            <a:ext cx="739003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Je to praktika, jak budovat komunitu lidí, kteří mají nápady jak řešit problémy, kterým naše společnost aktuálně čelí. Velmi vhodné je k tomuto využívat komunitního manažera, který bude aktivně jednat pro vybudování sounáležitosti se značkou.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3161" y="1517577"/>
            <a:ext cx="737116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Jedná se o jednu z oblastní </a:t>
            </a:r>
            <a:r>
              <a:rPr lang="cs-CZ" altLang="cs-CZ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crowdsourcingu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která má za úkol zajistit financování projektu získáváním mnoha malých částek peněz od velkého počtu lidí prostřednictvím vytvoření takového projektu, který zaujme potenciální přispěvovatele.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53161" y="2910397"/>
            <a:ext cx="73711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Je </a:t>
            </a:r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to praktika získávání 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nových nápadů od komunity různých lidí.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708" y="2859782"/>
            <a:ext cx="1270638" cy="1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84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955" y="627534"/>
            <a:ext cx="396044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0" dirty="0">
                <a:ln w="12700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rgbClr val="30787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Děkuji za pozornost a přeji pěkný den</a:t>
            </a:r>
          </a:p>
          <a:p>
            <a:pPr algn="ctr"/>
            <a:r>
              <a:rPr lang="cs-CZ" sz="4400" b="1" cap="none" spc="0" dirty="0">
                <a:ln w="12700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rgbClr val="30787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sym typeface="Wingdings" panose="05000000000000000000" pitchFamily="2" charset="2"/>
              </a:rPr>
              <a:t></a:t>
            </a:r>
            <a:endParaRPr lang="cs-CZ" sz="4400" b="1" cap="none" spc="0" dirty="0">
              <a:ln w="12700">
                <a:solidFill>
                  <a:schemeClr val="tx1">
                    <a:lumMod val="75000"/>
                  </a:schemeClr>
                </a:solidFill>
                <a:prstDash val="solid"/>
              </a:ln>
              <a:solidFill>
                <a:srgbClr val="30787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995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370" y="191839"/>
            <a:ext cx="7416824" cy="507703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b="1" dirty="0">
                <a:solidFill>
                  <a:srgbClr val="000000"/>
                </a:solidFill>
              </a:rPr>
              <a:t>Odkaz na nahrávaný seminář</a:t>
            </a:r>
          </a:p>
        </p:txBody>
      </p:sp>
      <p:sp>
        <p:nvSpPr>
          <p:cNvPr id="3" name="Obdélník 2"/>
          <p:cNvSpPr/>
          <p:nvPr/>
        </p:nvSpPr>
        <p:spPr>
          <a:xfrm>
            <a:off x="683568" y="2248585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https://web.microsoftstream.com/video/0f7a2939-97c8-40f1-9f07-5238ec03083c</a:t>
            </a:r>
          </a:p>
        </p:txBody>
      </p:sp>
    </p:spTree>
    <p:extLst>
      <p:ext uri="{BB962C8B-B14F-4D97-AF65-F5344CB8AC3E}">
        <p14:creationId xmlns:p14="http://schemas.microsoft.com/office/powerpoint/2010/main" val="1916993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452844"/>
            <a:ext cx="2088232" cy="20522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123478"/>
            <a:ext cx="5256584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CÍLE SEMINÁŘE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463266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Konzultovat úkoly z této přednášky: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</a:rPr>
              <a:t>Vytváření produktových ekosystémů a </a:t>
            </a:r>
            <a:r>
              <a:rPr lang="cs-CZ" sz="2400" dirty="0" err="1" smtClean="0">
                <a:solidFill>
                  <a:srgbClr val="000000"/>
                </a:solidFill>
              </a:rPr>
              <a:t>crowdsourcing</a:t>
            </a:r>
            <a:endParaRPr lang="cs-CZ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Informace k dalšímu průběhu seminářů</a:t>
            </a:r>
            <a:endParaRPr lang="cs-CZ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Rychlý </a:t>
            </a:r>
            <a:r>
              <a:rPr lang="cs-CZ" sz="2400" dirty="0" err="1" smtClean="0">
                <a:solidFill>
                  <a:srgbClr val="000000"/>
                </a:solidFill>
              </a:rPr>
              <a:t>testík</a:t>
            </a:r>
            <a:r>
              <a:rPr lang="cs-CZ" sz="2400" dirty="0" smtClean="0">
                <a:solidFill>
                  <a:srgbClr val="000000"/>
                </a:solidFill>
              </a:rPr>
              <a:t> pro zopakování učiva</a:t>
            </a:r>
            <a:endParaRPr lang="cs-CZ" sz="2400" dirty="0">
              <a:solidFill>
                <a:srgbClr val="00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1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1217"/>
            <a:ext cx="7416824" cy="864096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>
                <a:solidFill>
                  <a:srgbClr val="000000"/>
                </a:solidFill>
              </a:rPr>
              <a:t>ZADÁNÍ </a:t>
            </a:r>
            <a:r>
              <a:rPr lang="cs-CZ" sz="2000" b="1" dirty="0" smtClean="0">
                <a:solidFill>
                  <a:srgbClr val="000000"/>
                </a:solidFill>
              </a:rPr>
              <a:t>ÚKOLŮ z přednášky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b="1" dirty="0">
                <a:solidFill>
                  <a:srgbClr val="000000"/>
                </a:solidFill>
              </a:rPr>
              <a:t>„Vytváření produktových ekosystémů a </a:t>
            </a:r>
            <a:r>
              <a:rPr lang="cs-CZ" sz="2000" b="1" dirty="0" err="1">
                <a:solidFill>
                  <a:srgbClr val="000000"/>
                </a:solidFill>
              </a:rPr>
              <a:t>crowdsourcing</a:t>
            </a:r>
            <a:r>
              <a:rPr lang="cs-CZ" sz="2000" b="1" dirty="0">
                <a:solidFill>
                  <a:srgbClr val="000000"/>
                </a:solidFill>
              </a:rPr>
              <a:t> “</a:t>
            </a:r>
          </a:p>
        </p:txBody>
      </p:sp>
      <p:sp>
        <p:nvSpPr>
          <p:cNvPr id="5" name="Obdélník 4"/>
          <p:cNvSpPr/>
          <p:nvPr/>
        </p:nvSpPr>
        <p:spPr>
          <a:xfrm>
            <a:off x="132921" y="905226"/>
            <a:ext cx="8831567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Úkol č. 1: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Přemýšlejte o </a:t>
            </a:r>
            <a:r>
              <a:rPr lang="cs-CZ" b="1" dirty="0">
                <a:solidFill>
                  <a:srgbClr val="000000"/>
                </a:solidFill>
                <a:cs typeface="Times New Roman" panose="02020603050405020304" pitchFamily="18" charset="0"/>
              </a:rPr>
              <a:t>ekosystémech</a:t>
            </a:r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 – které ekosystémy znáte kromě zmíněných Apple, Google, Microsoft?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Kde vzniká </a:t>
            </a:r>
            <a:r>
              <a:rPr lang="cs-CZ" altLang="cs-CZ" b="1" dirty="0">
                <a:solidFill>
                  <a:srgbClr val="000000"/>
                </a:solidFill>
                <a:cs typeface="Times New Roman" panose="02020603050405020304" pitchFamily="18" charset="0"/>
              </a:rPr>
              <a:t>hodnota</a:t>
            </a:r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 v ekosystémech?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Jak byste využili výhody ekosystému pro malou firmu v ČR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235" y="2931790"/>
            <a:ext cx="3134253" cy="173479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32921" y="2571750"/>
            <a:ext cx="561662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Úkol č. 2: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Najděte české </a:t>
            </a:r>
            <a:r>
              <a:rPr lang="cs-CZ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crowdfundingové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portály.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Podívejte se na kampaně a zjistěte, proč jsou ne/úspěšné.</a:t>
            </a:r>
          </a:p>
        </p:txBody>
      </p:sp>
    </p:spTree>
    <p:extLst>
      <p:ext uri="{BB962C8B-B14F-4D97-AF65-F5344CB8AC3E}">
        <p14:creationId xmlns:p14="http://schemas.microsoft.com/office/powerpoint/2010/main" val="496246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1217"/>
            <a:ext cx="7416824" cy="864096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DALŠÍ PRŮBĚH SEMINÁŘŮ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32921" y="856226"/>
            <a:ext cx="8831567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Další semináře budou vyhrazeny pro individuální konzultace:</a:t>
            </a:r>
          </a:p>
          <a:p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-v IS SU ve složce </a:t>
            </a:r>
            <a:r>
              <a:rPr lang="cs-CZ" altLang="cs-CZ" strike="sngStrike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semináře 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POZOR ZMĚNA – NAKONEC V ODEVZDÁVÁNĚ 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najdete soubor s názvem </a:t>
            </a:r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„Termíny konzultací“</a:t>
            </a:r>
          </a:p>
          <a:p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-do tohoto souboru se zapíšete na konzultace k jakémukoliv úkolu, který jste si vybrali pro zpracování na konkrétní čas a soubor vložte zpět do IS místo původního souboru</a:t>
            </a:r>
          </a:p>
          <a:p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-vždy zapisujte pouze jméno jednoho člena skupiny, není nutné vypisovat všechny členy – na schůzku se pak připojte celý tým</a:t>
            </a:r>
          </a:p>
          <a:p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-v případě jakýchkoliv problémů mě neprodleně kontaktujte přes e-mail, nebo online v konzultačních hodinách</a:t>
            </a:r>
            <a:endParaRPr lang="cs-CZ" altLang="cs-CZ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3470901"/>
            <a:ext cx="2160240" cy="11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81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915566"/>
            <a:ext cx="77768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1: Vyberte definici, která nejlépe vysvětluje obsahový marketing?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53161" y="3690771"/>
            <a:ext cx="650707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Obsahový marketing je praktika využívána pro pravidelné a cílené poskytování informací o obsahu a složení našich produktů kupujícím. 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3161" y="1676496"/>
            <a:ext cx="650707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Obsahový marketing je způsob, kdy v rámci marketingové komunikace ukazujeme našim stávajícím a potencionálním zákazníkům obsah našich produktů.  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3844" y="2683633"/>
            <a:ext cx="65163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Obsahový marketing je dovednost zajímavě a hodnotně komunikovat se zájemci a potencionálními zákazníky, naši nabídku, aniž bychom na ně tlačili. 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1856368"/>
            <a:ext cx="1368152" cy="27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35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915566"/>
            <a:ext cx="77768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1: Co nebo kdo je to </a:t>
            </a:r>
            <a:r>
              <a:rPr lang="cs-CZ" altLang="cs-CZ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copywrighter</a:t>
            </a:r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10237" y="3413772"/>
            <a:ext cx="705405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Je to specialista, který tvoří reklamní texty pro marketingové využití a je využíván také k tvorbě obsahu v rámci obsahového marketingu. 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5" y="1676496"/>
            <a:ext cx="705678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Je to speciální software pro tvorbu reklamních textu pro marketingové využití.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07505" y="2545134"/>
            <a:ext cx="705678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Je to specialista zabývající se psaním a kopírováním životopisů.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2924237"/>
            <a:ext cx="1512168" cy="171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09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915566"/>
            <a:ext cx="77768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1: K čemu používáme </a:t>
            </a:r>
            <a:r>
              <a:rPr lang="cs-CZ" altLang="cs-CZ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microsite</a:t>
            </a:r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278602" y="3924127"/>
            <a:ext cx="64350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</a:t>
            </a:r>
            <a:r>
              <a:rPr lang="cs-CZ" altLang="cs-CZ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Microsite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používáme jako způsob, jak propagovat náš web jinak pomocí jiného stylu prezentace. 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278601" y="1595445"/>
            <a:ext cx="643506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Jedná se o jednoduchý web, který slouží pro jednu konkrétní prezentaci. Například pro prezentaci třeba jen 1 produktu z portfolia, pomocí jiného grafického stylu, na vlastní doméně.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78601" y="2759786"/>
            <a:ext cx="643506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Je to síť, která slouží pro </a:t>
            </a:r>
            <a:r>
              <a:rPr lang="cs-CZ" altLang="cs-CZ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copywritery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primárně pro zlepšování a zkvalitňování jejich psaných textů v rámci marketingové komunikace nebo tvorbě obsahu v rámci obsahového marketingu.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34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915566"/>
            <a:ext cx="871296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1: Jaké nástroje e-marketingu mohou být navázány na webovou stránku společnosti?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43608" y="3235128"/>
            <a:ext cx="4752529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Jelikož webová stránka je sama o sobě nástrojem e-marketingu, tak ji nelze spojit s jiným nástrojem e-marketingu.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43608" y="2211710"/>
            <a:ext cx="475252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Na webovou stránku může být navázáno SEO, PPC a nebo sociální média.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39" y="1923678"/>
            <a:ext cx="2259003" cy="269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34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915566"/>
            <a:ext cx="77768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1: K čemu slouží optimalizace webu pro vyhledávače?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53161" y="3432997"/>
            <a:ext cx="621760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Optimalizace pro vyhledávače slouží pro garantované zařazení webové stránky vysoko v rámci výsledků vyhledávání.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3161" y="1676496"/>
            <a:ext cx="621760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Slouží pro zlepšení umístění ve výsledcích organického vyhledávání.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55802" y="2693246"/>
            <a:ext cx="621496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SEO slouží pro optimalizaci funkcí webové stránky.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003798"/>
            <a:ext cx="23241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30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5164</TotalTime>
  <Words>977</Words>
  <Application>Microsoft Office PowerPoint</Application>
  <PresentationFormat>Předvádění na obrazovce (16:9)</PresentationFormat>
  <Paragraphs>70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SLU</vt:lpstr>
      <vt:lpstr>E-marketing</vt:lpstr>
      <vt:lpstr>CÍLE SEMINÁŘE</vt:lpstr>
      <vt:lpstr>ZADÁNÍ ÚKOLŮ z přednášky „Vytváření produktových ekosystémů a crowdsourcing “</vt:lpstr>
      <vt:lpstr>DALŠÍ PRŮBĚH SEMINÁŘŮ</vt:lpstr>
      <vt:lpstr>Rychlý testík z probraných přednášek</vt:lpstr>
      <vt:lpstr>Rychlý testík z probraných přednášek</vt:lpstr>
      <vt:lpstr>Rychlý testík z probraných přednášek</vt:lpstr>
      <vt:lpstr>Rychlý testík z probraných přednášek</vt:lpstr>
      <vt:lpstr>Rychlý testík z probraných přednášek</vt:lpstr>
      <vt:lpstr>Rychlý testík z probraných přednášek</vt:lpstr>
      <vt:lpstr>Rychlý testík z probraných přednášek</vt:lpstr>
      <vt:lpstr>Rychlý testík z probraných přednášek</vt:lpstr>
      <vt:lpstr>Rychlý testík z probraných přednášek</vt:lpstr>
      <vt:lpstr>Prezentace aplikace PowerPoint</vt:lpstr>
      <vt:lpstr>Odkaz na nahrávaný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Radka Bauerová</cp:lastModifiedBy>
  <cp:revision>270</cp:revision>
  <dcterms:created xsi:type="dcterms:W3CDTF">2016-07-06T15:42:34Z</dcterms:created>
  <dcterms:modified xsi:type="dcterms:W3CDTF">2020-10-21T10:57:57Z</dcterms:modified>
</cp:coreProperties>
</file>