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8" r:id="rId3"/>
    <p:sldId id="283" r:id="rId4"/>
    <p:sldId id="286" r:id="rId5"/>
    <p:sldId id="280" r:id="rId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35837C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331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27.10.2020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-185090" y="555525"/>
            <a:ext cx="6197250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E-marketing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 konzultace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4227934"/>
            <a:ext cx="2960111" cy="64807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Radka Bauerová, Ph.D.</a:t>
            </a:r>
          </a:p>
          <a:p>
            <a:pPr algn="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č. 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2428761"/>
            <a:ext cx="2834192" cy="212320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248" y="1452844"/>
            <a:ext cx="2088232" cy="205228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123478"/>
            <a:ext cx="5256584" cy="50770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CÍLE SEMINÁŘE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23528" y="1463266"/>
            <a:ext cx="619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Individuální konzultace zpracovávaných úkolů</a:t>
            </a:r>
            <a:endParaRPr lang="cs-CZ" sz="2400" dirty="0">
              <a:solidFill>
                <a:srgbClr val="0000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815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53729"/>
            <a:ext cx="7416824" cy="462301"/>
          </a:xfrm>
        </p:spPr>
        <p:txBody>
          <a:bodyPr/>
          <a:lstStyle/>
          <a:p>
            <a:pPr lvl="0" algn="ctr">
              <a:spcBef>
                <a:spcPts val="0"/>
              </a:spcBef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INDIVIDUÁLNÍ KONZULTACE</a:t>
            </a:r>
            <a:endParaRPr lang="cs-CZ" sz="2000" b="1" dirty="0">
              <a:solidFill>
                <a:srgbClr val="000000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3332" y="1779662"/>
            <a:ext cx="4293200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2462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370" y="191839"/>
            <a:ext cx="7416824" cy="507703"/>
          </a:xfrm>
        </p:spPr>
        <p:txBody>
          <a:bodyPr/>
          <a:lstStyle/>
          <a:p>
            <a:pPr lvl="0" algn="ctr">
              <a:spcBef>
                <a:spcPts val="0"/>
              </a:spcBef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ODKAZ NA NAHRÁVANÝ SEMINÁŘ</a:t>
            </a:r>
            <a:endParaRPr lang="cs-CZ" sz="2000" b="1" dirty="0">
              <a:solidFill>
                <a:srgbClr val="0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55576" y="1275606"/>
            <a:ext cx="5400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solidFill>
                  <a:srgbClr val="000000"/>
                </a:solidFill>
              </a:rPr>
              <a:t>Od tohoto týdne probíhají v předmětu E-marketing pouze individuální konzultace, proto se semináře nenahrávají.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</a:rPr>
              <a:t>Individuální konzultaci si naplánujte </a:t>
            </a:r>
            <a:r>
              <a:rPr lang="cs-CZ" b="1" dirty="0" smtClean="0">
                <a:solidFill>
                  <a:srgbClr val="000000"/>
                </a:solidFill>
              </a:rPr>
              <a:t>buďto v IS SU </a:t>
            </a:r>
            <a:r>
              <a:rPr lang="cs-CZ" dirty="0" smtClean="0">
                <a:solidFill>
                  <a:srgbClr val="000000"/>
                </a:solidFill>
              </a:rPr>
              <a:t>– </a:t>
            </a:r>
            <a:r>
              <a:rPr lang="cs-CZ" dirty="0" err="1" smtClean="0">
                <a:solidFill>
                  <a:srgbClr val="000000"/>
                </a:solidFill>
              </a:rPr>
              <a:t>odevzdávárny</a:t>
            </a:r>
            <a:r>
              <a:rPr lang="cs-CZ" dirty="0" smtClean="0">
                <a:solidFill>
                  <a:srgbClr val="000000"/>
                </a:solidFill>
              </a:rPr>
              <a:t> – Termíny konzultací - soubor Excel, kde vyplníte požadovanou konzultaci a soubor vložíte zpátky do </a:t>
            </a:r>
            <a:r>
              <a:rPr lang="cs-CZ" dirty="0" err="1" smtClean="0">
                <a:solidFill>
                  <a:srgbClr val="000000"/>
                </a:solidFill>
              </a:rPr>
              <a:t>odevzdávárny</a:t>
            </a:r>
            <a:r>
              <a:rPr lang="cs-CZ" dirty="0" smtClean="0">
                <a:solidFill>
                  <a:srgbClr val="000000"/>
                </a:solidFill>
              </a:rPr>
              <a:t> (vloží se další verze souboru proto vždy otevírejte tu nejaktuálnější), </a:t>
            </a:r>
            <a:r>
              <a:rPr lang="cs-CZ" b="1" dirty="0" smtClean="0">
                <a:solidFill>
                  <a:srgbClr val="000000"/>
                </a:solidFill>
              </a:rPr>
              <a:t>nebo</a:t>
            </a:r>
            <a:r>
              <a:rPr lang="cs-CZ" dirty="0" smtClean="0">
                <a:solidFill>
                  <a:srgbClr val="000000"/>
                </a:solidFill>
              </a:rPr>
              <a:t> si můžete konzultaci domluvit </a:t>
            </a:r>
            <a:r>
              <a:rPr lang="cs-CZ" b="1" dirty="0" smtClean="0">
                <a:solidFill>
                  <a:srgbClr val="000000"/>
                </a:solidFill>
              </a:rPr>
              <a:t>e-mailem.</a:t>
            </a:r>
            <a:endParaRPr lang="cs-CZ" b="1" dirty="0">
              <a:solidFill>
                <a:srgbClr val="00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3061" y="1275606"/>
            <a:ext cx="1868266" cy="295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9933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955" y="627534"/>
            <a:ext cx="3960440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400" b="1" cap="none" spc="0" dirty="0">
                <a:ln w="12700">
                  <a:solidFill>
                    <a:schemeClr val="tx1">
                      <a:lumMod val="75000"/>
                    </a:schemeClr>
                  </a:solidFill>
                  <a:prstDash val="solid"/>
                </a:ln>
                <a:solidFill>
                  <a:srgbClr val="307871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Děkuji za pozornost a přeji pěkný den</a:t>
            </a:r>
          </a:p>
          <a:p>
            <a:pPr algn="ctr"/>
            <a:r>
              <a:rPr lang="cs-CZ" sz="4400" b="1" cap="none" spc="0" dirty="0">
                <a:ln w="12700">
                  <a:solidFill>
                    <a:schemeClr val="tx1">
                      <a:lumMod val="75000"/>
                    </a:schemeClr>
                  </a:solidFill>
                  <a:prstDash val="solid"/>
                </a:ln>
                <a:solidFill>
                  <a:srgbClr val="307871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sym typeface="Wingdings" panose="05000000000000000000" pitchFamily="2" charset="2"/>
              </a:rPr>
              <a:t></a:t>
            </a:r>
            <a:endParaRPr lang="cs-CZ" sz="4400" b="1" cap="none" spc="0" dirty="0">
              <a:ln w="12700">
                <a:solidFill>
                  <a:schemeClr val="tx1">
                    <a:lumMod val="75000"/>
                  </a:schemeClr>
                </a:solidFill>
                <a:prstDash val="solid"/>
              </a:ln>
              <a:solidFill>
                <a:srgbClr val="307871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99958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5172</TotalTime>
  <Words>98</Words>
  <Application>Microsoft Office PowerPoint</Application>
  <PresentationFormat>Předvádění na obrazovce (16:9)</PresentationFormat>
  <Paragraphs>11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SLU</vt:lpstr>
      <vt:lpstr>E-marketing Individuální konzultace</vt:lpstr>
      <vt:lpstr>CÍLE SEMINÁŘE</vt:lpstr>
      <vt:lpstr>INDIVIDUÁLNÍ KONZULTACE</vt:lpstr>
      <vt:lpstr>ODKAZ NA NAHRÁVANÝ SEMINÁŘ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Radka Bauerová</cp:lastModifiedBy>
  <cp:revision>275</cp:revision>
  <dcterms:created xsi:type="dcterms:W3CDTF">2016-07-06T15:42:34Z</dcterms:created>
  <dcterms:modified xsi:type="dcterms:W3CDTF">2020-10-27T11:05:39Z</dcterms:modified>
</cp:coreProperties>
</file>