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Analýza rizik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135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6168775"/>
              </p:ext>
            </p:extLst>
          </p:nvPr>
        </p:nvGraphicFramePr>
        <p:xfrm>
          <a:off x="0" y="126996"/>
          <a:ext cx="12026900" cy="661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6900">
                  <a:extLst>
                    <a:ext uri="{9D8B030D-6E8A-4147-A177-3AD203B41FA5}">
                      <a16:colId xmlns:a16="http://schemas.microsoft.com/office/drawing/2014/main" xmlns="" val="3522919573"/>
                    </a:ext>
                  </a:extLst>
                </a:gridCol>
              </a:tblGrid>
              <a:tr h="573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Riziko lidských zdrojů  - selhání, která pramení z týmu- jeho rozpad, selhání člena, chybějící dovednost….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9952106"/>
                  </a:ext>
                </a:extLst>
              </a:tr>
              <a:tr h="573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Riziko výrobní – špatně nastavena akce, není jasné, co to bude….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5245179"/>
                  </a:ext>
                </a:extLst>
              </a:tr>
              <a:tr h="573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Riziko demografické – špatně vymezená cílová skupina, špatně vymezena</a:t>
                      </a:r>
                      <a:r>
                        <a:rPr lang="cs-CZ" sz="1800" baseline="0" dirty="0">
                          <a:effectLst/>
                        </a:rPr>
                        <a:t> skupina potenciálních dárců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6376945"/>
                  </a:ext>
                </a:extLst>
              </a:tr>
              <a:tr h="88441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Riziko environmentální – vliv počasí např. na akci konanou ve</a:t>
                      </a:r>
                      <a:r>
                        <a:rPr lang="cs-CZ" sz="1800" baseline="0" dirty="0">
                          <a:effectLst/>
                        </a:rPr>
                        <a:t> venkovních prostorech nebo při akci, kde používáte hořlaviny….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0368729"/>
                  </a:ext>
                </a:extLst>
              </a:tr>
              <a:tr h="573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Ekonomické  - riziko neúspěchu sbírky z důvodu finanční nákladnosti….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7803041"/>
                  </a:ext>
                </a:extLst>
              </a:tr>
              <a:tr h="573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Geografické  - špatně vymezena oblast lidí, odkud mohou přijít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5549677"/>
                  </a:ext>
                </a:extLst>
              </a:tr>
              <a:tr h="573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Tržní : nízká poptávka dárců (zájem</a:t>
                      </a:r>
                      <a:r>
                        <a:rPr lang="cs-CZ" sz="1800" baseline="0" dirty="0">
                          <a:effectLst/>
                        </a:rPr>
                        <a:t> dárců) o Vaši akci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532363"/>
                  </a:ext>
                </a:extLst>
              </a:tr>
              <a:tr h="573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Cenové : zvýšení cen darů, které jste chtěli věnovat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2948505"/>
                  </a:ext>
                </a:extLst>
              </a:tr>
              <a:tr h="573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Technologické : selhání technologie, kterou používáte v projektu </a:t>
                      </a:r>
                      <a:r>
                        <a:rPr lang="cs-CZ" sz="1800" dirty="0" err="1">
                          <a:effectLst/>
                        </a:rPr>
                        <a:t>Wifi</a:t>
                      </a:r>
                      <a:r>
                        <a:rPr lang="cs-CZ" sz="1800" dirty="0">
                          <a:effectLst/>
                        </a:rPr>
                        <a:t>, mobil, počítač, ztráta dat…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6126853"/>
                  </a:ext>
                </a:extLst>
              </a:tr>
              <a:tr h="573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Finanční : nedostatek zdrojů pro projekt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3972889"/>
                  </a:ext>
                </a:extLst>
              </a:tr>
              <a:tr h="573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Rodina a přátelé: nedostatečná podpora, odrazování od projektu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532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62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2224659"/>
              </p:ext>
            </p:extLst>
          </p:nvPr>
        </p:nvGraphicFramePr>
        <p:xfrm>
          <a:off x="1752597" y="1409701"/>
          <a:ext cx="8547102" cy="4356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304">
                  <a:extLst>
                    <a:ext uri="{9D8B030D-6E8A-4147-A177-3AD203B41FA5}">
                      <a16:colId xmlns:a16="http://schemas.microsoft.com/office/drawing/2014/main" xmlns="" val="3374989769"/>
                    </a:ext>
                  </a:extLst>
                </a:gridCol>
                <a:gridCol w="2136304">
                  <a:extLst>
                    <a:ext uri="{9D8B030D-6E8A-4147-A177-3AD203B41FA5}">
                      <a16:colId xmlns:a16="http://schemas.microsoft.com/office/drawing/2014/main" xmlns="" val="3223106501"/>
                    </a:ext>
                  </a:extLst>
                </a:gridCol>
                <a:gridCol w="2137247">
                  <a:extLst>
                    <a:ext uri="{9D8B030D-6E8A-4147-A177-3AD203B41FA5}">
                      <a16:colId xmlns:a16="http://schemas.microsoft.com/office/drawing/2014/main" xmlns="" val="919146213"/>
                    </a:ext>
                  </a:extLst>
                </a:gridCol>
                <a:gridCol w="2137247">
                  <a:extLst>
                    <a:ext uri="{9D8B030D-6E8A-4147-A177-3AD203B41FA5}">
                      <a16:colId xmlns:a16="http://schemas.microsoft.com/office/drawing/2014/main" xmlns="" val="3871858609"/>
                    </a:ext>
                  </a:extLst>
                </a:gridCol>
              </a:tblGrid>
              <a:tr h="62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Oblast rizika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Popis rizika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Závažnost (0-5)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Opatření proti riziku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1251725"/>
                  </a:ext>
                </a:extLst>
              </a:tr>
              <a:tr h="62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Riziko lidských zdrojů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Špatná komunikace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2749933"/>
                  </a:ext>
                </a:extLst>
              </a:tr>
              <a:tr h="62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Riziko demografické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Nezájem veřejnosti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Propagace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5587861"/>
                  </a:ext>
                </a:extLst>
              </a:tr>
              <a:tr h="30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Riziko ekonomické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Vysoká cenu daru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8011925"/>
                  </a:ext>
                </a:extLst>
              </a:tr>
              <a:tr h="62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Riziko geografické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Špatná dostupnost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Zjištění spojů, půjčení auta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1795215"/>
                  </a:ext>
                </a:extLst>
              </a:tr>
              <a:tr h="30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Riziko tržní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Nedostupnost daru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3668651"/>
                  </a:ext>
                </a:extLst>
              </a:tr>
              <a:tr h="62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Riziko finanční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Nedostatek vl. finančních zdrojů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274044"/>
                  </a:ext>
                </a:extLst>
              </a:tr>
              <a:tr h="62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Riziko rodiny a přátel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Nedostatek podpory, nezájem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057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1011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205</Words>
  <Application>Microsoft Office PowerPoint</Application>
  <PresentationFormat>Vlastní</PresentationFormat>
  <Paragraphs>44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Organika</vt:lpstr>
      <vt:lpstr>Analýza rizik</vt:lpstr>
      <vt:lpstr>Snímek 2</vt:lpstr>
      <vt:lpstr>Snímek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rizik</dc:title>
  <dc:creator>Jarka</dc:creator>
  <cp:lastModifiedBy>Uživatel systému Windows</cp:lastModifiedBy>
  <cp:revision>2</cp:revision>
  <dcterms:created xsi:type="dcterms:W3CDTF">2016-11-13T15:47:15Z</dcterms:created>
  <dcterms:modified xsi:type="dcterms:W3CDTF">2018-11-05T13:55:35Z</dcterms:modified>
</cp:coreProperties>
</file>