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62" r:id="rId4"/>
    <p:sldId id="263" r:id="rId5"/>
    <p:sldId id="264" r:id="rId6"/>
    <p:sldId id="265" r:id="rId7"/>
    <p:sldId id="280" r:id="rId8"/>
    <p:sldId id="281" r:id="rId9"/>
    <p:sldId id="279" r:id="rId10"/>
    <p:sldId id="282" r:id="rId11"/>
    <p:sldId id="266" r:id="rId12"/>
    <p:sldId id="267" r:id="rId13"/>
    <p:sldId id="268" r:id="rId14"/>
    <p:sldId id="283" r:id="rId15"/>
    <p:sldId id="284" r:id="rId16"/>
    <p:sldId id="269" r:id="rId17"/>
    <p:sldId id="270" r:id="rId18"/>
    <p:sldId id="271" r:id="rId19"/>
    <p:sldId id="285" r:id="rId20"/>
    <p:sldId id="286" r:id="rId21"/>
    <p:sldId id="261" r:id="rId22"/>
    <p:sldId id="287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3E7E4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331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28AC95-1B2B-4C21-B4BA-5DF6CC9153B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AE9CB394-4C9E-47F7-9E93-C85AA132163E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cs-CZ" sz="1400" b="1" dirty="0" smtClean="0">
              <a:solidFill>
                <a:srgbClr val="000000"/>
              </a:solidFill>
            </a:rPr>
            <a:t>METODY ÚZEMNÍ A TRŽNÍ ANALÝZY</a:t>
          </a:r>
          <a:endParaRPr lang="cs-CZ" sz="1400" b="1" dirty="0">
            <a:solidFill>
              <a:srgbClr val="000000"/>
            </a:solidFill>
          </a:endParaRPr>
        </a:p>
      </dgm:t>
    </dgm:pt>
    <dgm:pt modelId="{9603FB09-A281-4404-83F2-0D503744D4A2}" type="parTrans" cxnId="{CE689B76-2002-4CF1-97F6-BDD1889B1605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31E46AFA-B320-4166-930F-BFAD017F3F25}" type="sibTrans" cxnId="{CE689B76-2002-4CF1-97F6-BDD1889B1605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E9A2B483-E913-434D-AF00-F73EA2A73349}" type="asst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KVALITATIVNÍ</a:t>
          </a:r>
          <a:endParaRPr lang="cs-CZ" sz="1400" dirty="0">
            <a:solidFill>
              <a:srgbClr val="000000"/>
            </a:solidFill>
          </a:endParaRPr>
        </a:p>
      </dgm:t>
    </dgm:pt>
    <dgm:pt modelId="{30FEA4CA-51DD-4259-ABCC-2614EC5E4E29}" type="parTrans" cxnId="{74E5D334-C900-4FC3-9D4D-45C248CCFF38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722DF178-C80C-494E-8334-32B458F243EA}" type="sibTrans" cxnId="{74E5D334-C900-4FC3-9D4D-45C248CCFF38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EBE61595-C26B-46DD-80F2-027514DFA60F}" type="asst">
      <dgm:prSet phldrT="[Text]" custT="1"/>
      <dgm:spPr>
        <a:solidFill>
          <a:schemeClr val="tx1">
            <a:lumMod val="40000"/>
            <a:lumOff val="60000"/>
          </a:schemeClr>
        </a:solidFill>
      </dgm:spPr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KVANTITATIVNÍ</a:t>
          </a:r>
          <a:endParaRPr lang="cs-CZ" sz="1400" dirty="0">
            <a:solidFill>
              <a:srgbClr val="000000"/>
            </a:solidFill>
          </a:endParaRPr>
        </a:p>
      </dgm:t>
    </dgm:pt>
    <dgm:pt modelId="{8F181079-76FB-4A4B-853C-4F065B384DA8}" type="parTrans" cxnId="{C2AAE00E-F525-406B-8C9B-FCB969D1C31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C1D2B69C-4248-434C-8F98-111287DF0BD0}" type="sibTrans" cxnId="{C2AAE00E-F525-406B-8C9B-FCB969D1C31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C085F56A-8E2A-45DB-B7CF-B5E72628F8CF}" type="asst">
      <dgm:prSet phldrT="[Text]" custT="1"/>
      <dgm:spPr>
        <a:solidFill>
          <a:schemeClr val="tx1">
            <a:lumMod val="20000"/>
            <a:lumOff val="80000"/>
          </a:schemeClr>
        </a:solidFill>
      </dgm:spPr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Vymezení zájmové oblasti</a:t>
          </a:r>
          <a:endParaRPr lang="cs-CZ" sz="1400" dirty="0">
            <a:solidFill>
              <a:srgbClr val="000000"/>
            </a:solidFill>
          </a:endParaRPr>
        </a:p>
      </dgm:t>
    </dgm:pt>
    <dgm:pt modelId="{46FB4937-C070-4713-9636-19E287C96201}" type="parTrans" cxnId="{AB4D3438-8A9C-42DD-8480-A0716BD6B53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2701F9B9-1562-4304-8BBC-8C8780F26531}" type="sibTrans" cxnId="{AB4D3438-8A9C-42DD-8480-A0716BD6B53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6CD4181C-F10A-463B-850D-D760C467B667}" type="asst">
      <dgm:prSet phldrT="[Text]" custT="1"/>
      <dgm:spPr>
        <a:solidFill>
          <a:schemeClr val="tx1">
            <a:lumMod val="20000"/>
            <a:lumOff val="80000"/>
          </a:schemeClr>
        </a:solidFill>
      </dgm:spPr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Stanovení </a:t>
          </a:r>
          <a:r>
            <a:rPr lang="cs-CZ" sz="1400" smtClean="0">
              <a:solidFill>
                <a:srgbClr val="000000"/>
              </a:solidFill>
            </a:rPr>
            <a:t>kupního potenciálu</a:t>
          </a:r>
          <a:endParaRPr lang="cs-CZ" sz="1400" dirty="0">
            <a:solidFill>
              <a:srgbClr val="000000"/>
            </a:solidFill>
          </a:endParaRPr>
        </a:p>
      </dgm:t>
    </dgm:pt>
    <dgm:pt modelId="{D551FE10-ECE3-46B2-99E9-63AEDDEE9AE9}" type="parTrans" cxnId="{546DD7E7-D280-4B5C-BA95-7882BA8973CC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C386F9F8-3A25-4A5A-BBD7-B7ABA24A7FE9}" type="sibTrans" cxnId="{546DD7E7-D280-4B5C-BA95-7882BA8973CC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3FDD0B91-4378-493D-B38F-B3AAC04C2C2F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Kruhová metoda (A1)</a:t>
          </a:r>
          <a:endParaRPr lang="cs-CZ" sz="1400" dirty="0">
            <a:solidFill>
              <a:srgbClr val="000000"/>
            </a:solidFill>
          </a:endParaRPr>
        </a:p>
      </dgm:t>
    </dgm:pt>
    <dgm:pt modelId="{1B44C14B-DD06-4A39-9DB1-4B7237D43EE4}" type="parTrans" cxnId="{554CEB5A-F5CF-40B6-AFDA-BC0F605D761E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D2451A4B-9312-4A9A-8BD9-8F4DB33FB4CF}" type="sibTrans" cxnId="{554CEB5A-F5CF-40B6-AFDA-BC0F605D761E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7257ACC4-5F6C-40AD-BF5D-B578270B0FE7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Metoda časových vzdáleností (A2)</a:t>
          </a:r>
          <a:endParaRPr lang="cs-CZ" sz="1400" dirty="0">
            <a:solidFill>
              <a:srgbClr val="000000"/>
            </a:solidFill>
          </a:endParaRPr>
        </a:p>
      </dgm:t>
    </dgm:pt>
    <dgm:pt modelId="{8F31E093-2C24-4112-9B69-E158104C8FCC}" type="parTrans" cxnId="{4415AD9F-649C-467E-888C-2970DC1E96B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07C53223-FE1C-42F6-A091-9B158C63F604}" type="sibTrans" cxnId="{4415AD9F-649C-467E-888C-2970DC1E96B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0831F21B-E245-41A9-A57A-EEAD7216AA14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Metoda ekonometrická (A3)</a:t>
          </a:r>
          <a:endParaRPr lang="cs-CZ" sz="1400" dirty="0">
            <a:solidFill>
              <a:srgbClr val="000000"/>
            </a:solidFill>
          </a:endParaRPr>
        </a:p>
      </dgm:t>
    </dgm:pt>
    <dgm:pt modelId="{0F73CC52-2413-4504-9FD8-AA240801B80B}" type="parTrans" cxnId="{B162E522-4B1A-4AC7-8BA4-6304B831F2CB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0638DEA2-D6AD-41AB-A24F-3D3467B48F12}" type="sibTrans" cxnId="{B162E522-4B1A-4AC7-8BA4-6304B831F2CB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B78834E4-DB15-4B28-9657-4C59417BF466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Metoda pravděpodobnostní (A4)</a:t>
          </a:r>
          <a:endParaRPr lang="cs-CZ" sz="1400" dirty="0">
            <a:solidFill>
              <a:srgbClr val="000000"/>
            </a:solidFill>
          </a:endParaRPr>
        </a:p>
      </dgm:t>
    </dgm:pt>
    <dgm:pt modelId="{CE229A5B-E54A-4C73-9AD6-BD54B39CEE99}" type="parTrans" cxnId="{0E33C3F7-33B6-46B6-94CF-E05E76F278F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32D4980C-CF4E-4F7C-83AA-5DB76A91928B}" type="sibTrans" cxnId="{0E33C3F7-33B6-46B6-94CF-E05E76F278F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CF345A2E-BD51-4706-B73F-D3E0845736E9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Metoda obratová (B1)</a:t>
          </a:r>
          <a:endParaRPr lang="cs-CZ" sz="1400" dirty="0">
            <a:solidFill>
              <a:srgbClr val="000000"/>
            </a:solidFill>
          </a:endParaRPr>
        </a:p>
      </dgm:t>
    </dgm:pt>
    <dgm:pt modelId="{F4E92E66-719C-4984-8ADE-01E2545AE5A7}" type="parTrans" cxnId="{B3D8C14F-4A65-4356-86F4-E5CC9955B51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FB1E2DA4-4D88-45A6-93ED-B24340085876}" type="sibTrans" cxnId="{B3D8C14F-4A65-4356-86F4-E5CC9955B51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32FD9688-1D90-4C53-A267-D8319B01C73A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Metoda regresní analýzy (B2)</a:t>
          </a:r>
        </a:p>
      </dgm:t>
    </dgm:pt>
    <dgm:pt modelId="{86C378E8-D234-4E75-910C-BB33B3311CC8}" type="parTrans" cxnId="{36D5E247-BD0C-4830-901A-74CDEA6E7F09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294FB8AE-BEE7-4AAE-8317-C2D64F177C51}" type="sibTrans" cxnId="{36D5E247-BD0C-4830-901A-74CDEA6E7F09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F5A3E6F0-4B42-4400-83E6-C28ED8D0388D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Metoda pravděpodobnostní (B3)</a:t>
          </a:r>
        </a:p>
      </dgm:t>
    </dgm:pt>
    <dgm:pt modelId="{8C12DF42-26AD-460C-A3A0-E0EA51D96A91}" type="parTrans" cxnId="{B0A428F8-C095-4C37-859E-756EC5F7DBFD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CE40D0CB-5E1E-4BE6-B924-5A77E11D6595}" type="sibTrans" cxnId="{B0A428F8-C095-4C37-859E-756EC5F7DBFD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F8B2D0FB-9C11-4220-B54E-90CC6FC894AF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Dopravní podmínky, stav komunikací a dostupnost prodejny, nákladovost dopravy, úroveň služeb prodejen</a:t>
          </a:r>
          <a:endParaRPr lang="cs-CZ" sz="1400" dirty="0">
            <a:solidFill>
              <a:srgbClr val="000000"/>
            </a:solidFill>
          </a:endParaRPr>
        </a:p>
      </dgm:t>
    </dgm:pt>
    <dgm:pt modelId="{A0E74FFF-8E35-424A-9D78-F50704CA5726}" type="parTrans" cxnId="{593CD2B4-509C-45A7-BFF5-25D5C0CDBC8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E606344D-21BC-4E2E-BA2A-734EFEBA61AA}" type="sibTrans" cxnId="{593CD2B4-509C-45A7-BFF5-25D5C0CDBC8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BBA1E8D9-C81F-4D42-B8EB-96FDCB76D0A2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Metoda analogie (B4)</a:t>
          </a:r>
        </a:p>
      </dgm:t>
    </dgm:pt>
    <dgm:pt modelId="{82EFDC7E-9B69-44AC-95C7-E37B41B84533}" type="parTrans" cxnId="{22929AB4-F562-404D-9331-8FB183657873}">
      <dgm:prSet/>
      <dgm:spPr/>
      <dgm:t>
        <a:bodyPr/>
        <a:lstStyle/>
        <a:p>
          <a:endParaRPr lang="cs-CZ"/>
        </a:p>
      </dgm:t>
    </dgm:pt>
    <dgm:pt modelId="{B2F6AC1B-F371-4AF6-BEEA-BCCA48CB441A}" type="sibTrans" cxnId="{22929AB4-F562-404D-9331-8FB183657873}">
      <dgm:prSet/>
      <dgm:spPr/>
      <dgm:t>
        <a:bodyPr/>
        <a:lstStyle/>
        <a:p>
          <a:endParaRPr lang="cs-CZ"/>
        </a:p>
      </dgm:t>
    </dgm:pt>
    <dgm:pt modelId="{502BB2EC-F20E-4380-A17E-62C0804714D0}" type="pres">
      <dgm:prSet presAssocID="{4328AC95-1B2B-4C21-B4BA-5DF6CC9153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5EA701C-E165-4367-B892-2AE9C650FBF7}" type="pres">
      <dgm:prSet presAssocID="{AE9CB394-4C9E-47F7-9E93-C85AA132163E}" presName="hierRoot1" presStyleCnt="0">
        <dgm:presLayoutVars>
          <dgm:hierBranch val="init"/>
        </dgm:presLayoutVars>
      </dgm:prSet>
      <dgm:spPr/>
    </dgm:pt>
    <dgm:pt modelId="{616B7B51-1799-4405-8F86-5C4B6A27A494}" type="pres">
      <dgm:prSet presAssocID="{AE9CB394-4C9E-47F7-9E93-C85AA132163E}" presName="rootComposite1" presStyleCnt="0"/>
      <dgm:spPr/>
    </dgm:pt>
    <dgm:pt modelId="{D659A92E-3007-487C-BB14-0DFE7FD44579}" type="pres">
      <dgm:prSet presAssocID="{AE9CB394-4C9E-47F7-9E93-C85AA132163E}" presName="rootText1" presStyleLbl="node0" presStyleIdx="0" presStyleCnt="1" custScaleX="159543" custScaleY="134239" custLinFactNeighborX="-31763" custLinFactNeighborY="-7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8C76BA4-188B-49F5-B5A4-DC1D3DFB2CFE}" type="pres">
      <dgm:prSet presAssocID="{AE9CB394-4C9E-47F7-9E93-C85AA132163E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95F6B8D-A9BD-4DA3-A99B-AD747FFA848C}" type="pres">
      <dgm:prSet presAssocID="{AE9CB394-4C9E-47F7-9E93-C85AA132163E}" presName="hierChild2" presStyleCnt="0"/>
      <dgm:spPr/>
    </dgm:pt>
    <dgm:pt modelId="{E9BFC0C8-2BBD-498B-8D13-8AA12E69D96E}" type="pres">
      <dgm:prSet presAssocID="{AE9CB394-4C9E-47F7-9E93-C85AA132163E}" presName="hierChild3" presStyleCnt="0"/>
      <dgm:spPr/>
    </dgm:pt>
    <dgm:pt modelId="{93C7931F-5A41-44A5-99A8-9BB828264C4A}" type="pres">
      <dgm:prSet presAssocID="{8F181079-76FB-4A4B-853C-4F065B384DA8}" presName="Name111" presStyleLbl="parChTrans1D2" presStyleIdx="0" presStyleCnt="2"/>
      <dgm:spPr/>
      <dgm:t>
        <a:bodyPr/>
        <a:lstStyle/>
        <a:p>
          <a:endParaRPr lang="cs-CZ"/>
        </a:p>
      </dgm:t>
    </dgm:pt>
    <dgm:pt modelId="{6643A8E5-9E74-45D8-B42F-76A4CCF69A24}" type="pres">
      <dgm:prSet presAssocID="{EBE61595-C26B-46DD-80F2-027514DFA60F}" presName="hierRoot3" presStyleCnt="0">
        <dgm:presLayoutVars>
          <dgm:hierBranch val="init"/>
        </dgm:presLayoutVars>
      </dgm:prSet>
      <dgm:spPr/>
    </dgm:pt>
    <dgm:pt modelId="{98140237-C3EA-4130-8A8C-836CD94D9B81}" type="pres">
      <dgm:prSet presAssocID="{EBE61595-C26B-46DD-80F2-027514DFA60F}" presName="rootComposite3" presStyleCnt="0"/>
      <dgm:spPr/>
    </dgm:pt>
    <dgm:pt modelId="{2B17A852-8F3D-4AE2-9987-37D7F76B44C1}" type="pres">
      <dgm:prSet presAssocID="{EBE61595-C26B-46DD-80F2-027514DFA60F}" presName="rootText3" presStyleLbl="asst1" presStyleIdx="0" presStyleCnt="13" custScaleX="133048" custLinFactNeighborX="914" custLinFactNeighborY="-3084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309C7DE-53B1-4A7C-9D9A-992417F74CCA}" type="pres">
      <dgm:prSet presAssocID="{EBE61595-C26B-46DD-80F2-027514DFA60F}" presName="rootConnector3" presStyleLbl="asst1" presStyleIdx="0" presStyleCnt="13"/>
      <dgm:spPr/>
      <dgm:t>
        <a:bodyPr/>
        <a:lstStyle/>
        <a:p>
          <a:endParaRPr lang="cs-CZ"/>
        </a:p>
      </dgm:t>
    </dgm:pt>
    <dgm:pt modelId="{11511461-08AC-42B2-B352-3EC2E454455F}" type="pres">
      <dgm:prSet presAssocID="{EBE61595-C26B-46DD-80F2-027514DFA60F}" presName="hierChild6" presStyleCnt="0"/>
      <dgm:spPr/>
    </dgm:pt>
    <dgm:pt modelId="{96062E82-7587-4D34-B73F-3324457F507F}" type="pres">
      <dgm:prSet presAssocID="{EBE61595-C26B-46DD-80F2-027514DFA60F}" presName="hierChild7" presStyleCnt="0"/>
      <dgm:spPr/>
    </dgm:pt>
    <dgm:pt modelId="{970CAF48-E78D-4090-82BB-51A2DBED016F}" type="pres">
      <dgm:prSet presAssocID="{46FB4937-C070-4713-9636-19E287C96201}" presName="Name111" presStyleLbl="parChTrans1D3" presStyleIdx="0" presStyleCnt="3"/>
      <dgm:spPr/>
      <dgm:t>
        <a:bodyPr/>
        <a:lstStyle/>
        <a:p>
          <a:endParaRPr lang="cs-CZ"/>
        </a:p>
      </dgm:t>
    </dgm:pt>
    <dgm:pt modelId="{87A18829-3F8C-4968-ACD4-23F35AE24F55}" type="pres">
      <dgm:prSet presAssocID="{C085F56A-8E2A-45DB-B7CF-B5E72628F8CF}" presName="hierRoot3" presStyleCnt="0">
        <dgm:presLayoutVars>
          <dgm:hierBranch val="init"/>
        </dgm:presLayoutVars>
      </dgm:prSet>
      <dgm:spPr/>
    </dgm:pt>
    <dgm:pt modelId="{25A79177-BF9C-4B01-8E87-44A0CBB60AE7}" type="pres">
      <dgm:prSet presAssocID="{C085F56A-8E2A-45DB-B7CF-B5E72628F8CF}" presName="rootComposite3" presStyleCnt="0"/>
      <dgm:spPr/>
    </dgm:pt>
    <dgm:pt modelId="{36C0C221-8381-4E98-8F93-1A1C655543B2}" type="pres">
      <dgm:prSet presAssocID="{C085F56A-8E2A-45DB-B7CF-B5E72628F8CF}" presName="rootText3" presStyleLbl="asst1" presStyleIdx="1" presStyleCnt="13" custScaleX="13318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1A8132B-1011-491F-926C-B819F1BD0856}" type="pres">
      <dgm:prSet presAssocID="{C085F56A-8E2A-45DB-B7CF-B5E72628F8CF}" presName="rootConnector3" presStyleLbl="asst1" presStyleIdx="1" presStyleCnt="13"/>
      <dgm:spPr/>
      <dgm:t>
        <a:bodyPr/>
        <a:lstStyle/>
        <a:p>
          <a:endParaRPr lang="cs-CZ"/>
        </a:p>
      </dgm:t>
    </dgm:pt>
    <dgm:pt modelId="{E18E5046-D23C-4C89-9A6F-826EAC25CAB0}" type="pres">
      <dgm:prSet presAssocID="{C085F56A-8E2A-45DB-B7CF-B5E72628F8CF}" presName="hierChild6" presStyleCnt="0"/>
      <dgm:spPr/>
    </dgm:pt>
    <dgm:pt modelId="{70027C8E-E373-4E23-937F-D820E1E634F4}" type="pres">
      <dgm:prSet presAssocID="{C085F56A-8E2A-45DB-B7CF-B5E72628F8CF}" presName="hierChild7" presStyleCnt="0"/>
      <dgm:spPr/>
    </dgm:pt>
    <dgm:pt modelId="{B654BB29-31A6-4037-9162-CBE20FE16166}" type="pres">
      <dgm:prSet presAssocID="{1B44C14B-DD06-4A39-9DB1-4B7237D43EE4}" presName="Name111" presStyleLbl="parChTrans1D4" presStyleIdx="0" presStyleCnt="8"/>
      <dgm:spPr/>
      <dgm:t>
        <a:bodyPr/>
        <a:lstStyle/>
        <a:p>
          <a:endParaRPr lang="cs-CZ"/>
        </a:p>
      </dgm:t>
    </dgm:pt>
    <dgm:pt modelId="{1EBC2C89-4976-4E34-93F0-904B3DA6D6CA}" type="pres">
      <dgm:prSet presAssocID="{3FDD0B91-4378-493D-B38F-B3AAC04C2C2F}" presName="hierRoot3" presStyleCnt="0">
        <dgm:presLayoutVars>
          <dgm:hierBranch val="init"/>
        </dgm:presLayoutVars>
      </dgm:prSet>
      <dgm:spPr/>
    </dgm:pt>
    <dgm:pt modelId="{92647289-C3DE-4E4F-A581-B9AA8CC0E54E}" type="pres">
      <dgm:prSet presAssocID="{3FDD0B91-4378-493D-B38F-B3AAC04C2C2F}" presName="rootComposite3" presStyleCnt="0"/>
      <dgm:spPr/>
    </dgm:pt>
    <dgm:pt modelId="{11366EC4-BB5C-4B1E-8B47-E1A99F342319}" type="pres">
      <dgm:prSet presAssocID="{3FDD0B91-4378-493D-B38F-B3AAC04C2C2F}" presName="rootText3" presStyleLbl="asst1" presStyleIdx="2" presStyleCnt="13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9F2E3A-D78B-471E-9827-A240862C9DE4}" type="pres">
      <dgm:prSet presAssocID="{3FDD0B91-4378-493D-B38F-B3AAC04C2C2F}" presName="rootConnector3" presStyleLbl="asst1" presStyleIdx="2" presStyleCnt="13"/>
      <dgm:spPr/>
      <dgm:t>
        <a:bodyPr/>
        <a:lstStyle/>
        <a:p>
          <a:endParaRPr lang="cs-CZ"/>
        </a:p>
      </dgm:t>
    </dgm:pt>
    <dgm:pt modelId="{B76A13B7-ADA6-4B0A-8988-1858A6EB5FE8}" type="pres">
      <dgm:prSet presAssocID="{3FDD0B91-4378-493D-B38F-B3AAC04C2C2F}" presName="hierChild6" presStyleCnt="0"/>
      <dgm:spPr/>
    </dgm:pt>
    <dgm:pt modelId="{63F267AB-FBC1-4017-AD48-F180E70BE52F}" type="pres">
      <dgm:prSet presAssocID="{3FDD0B91-4378-493D-B38F-B3AAC04C2C2F}" presName="hierChild7" presStyleCnt="0"/>
      <dgm:spPr/>
    </dgm:pt>
    <dgm:pt modelId="{96A0D93F-04FD-4007-9F46-27471C7FB3C2}" type="pres">
      <dgm:prSet presAssocID="{8F31E093-2C24-4112-9B69-E158104C8FCC}" presName="Name111" presStyleLbl="parChTrans1D4" presStyleIdx="1" presStyleCnt="8"/>
      <dgm:spPr/>
      <dgm:t>
        <a:bodyPr/>
        <a:lstStyle/>
        <a:p>
          <a:endParaRPr lang="cs-CZ"/>
        </a:p>
      </dgm:t>
    </dgm:pt>
    <dgm:pt modelId="{A519D044-6010-49E3-AD2B-E3DD53EFB2C6}" type="pres">
      <dgm:prSet presAssocID="{7257ACC4-5F6C-40AD-BF5D-B578270B0FE7}" presName="hierRoot3" presStyleCnt="0">
        <dgm:presLayoutVars>
          <dgm:hierBranch val="init"/>
        </dgm:presLayoutVars>
      </dgm:prSet>
      <dgm:spPr/>
    </dgm:pt>
    <dgm:pt modelId="{72A656BA-ECF4-4E2C-913F-A7E0C456ABF6}" type="pres">
      <dgm:prSet presAssocID="{7257ACC4-5F6C-40AD-BF5D-B578270B0FE7}" presName="rootComposite3" presStyleCnt="0"/>
      <dgm:spPr/>
    </dgm:pt>
    <dgm:pt modelId="{F547B3ED-E2ED-4374-BCE4-0C5CFE555514}" type="pres">
      <dgm:prSet presAssocID="{7257ACC4-5F6C-40AD-BF5D-B578270B0FE7}" presName="rootText3" presStyleLbl="asst1" presStyleIdx="3" presStyleCnt="13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A81EACE-EDFB-47A1-B0BC-7E0F4FC0CD97}" type="pres">
      <dgm:prSet presAssocID="{7257ACC4-5F6C-40AD-BF5D-B578270B0FE7}" presName="rootConnector3" presStyleLbl="asst1" presStyleIdx="3" presStyleCnt="13"/>
      <dgm:spPr/>
      <dgm:t>
        <a:bodyPr/>
        <a:lstStyle/>
        <a:p>
          <a:endParaRPr lang="cs-CZ"/>
        </a:p>
      </dgm:t>
    </dgm:pt>
    <dgm:pt modelId="{303CACD2-8842-4F73-90AF-94CC1E4EB99A}" type="pres">
      <dgm:prSet presAssocID="{7257ACC4-5F6C-40AD-BF5D-B578270B0FE7}" presName="hierChild6" presStyleCnt="0"/>
      <dgm:spPr/>
    </dgm:pt>
    <dgm:pt modelId="{BE0F704E-D0BE-4770-80D7-7625C98AA58F}" type="pres">
      <dgm:prSet presAssocID="{7257ACC4-5F6C-40AD-BF5D-B578270B0FE7}" presName="hierChild7" presStyleCnt="0"/>
      <dgm:spPr/>
    </dgm:pt>
    <dgm:pt modelId="{43BCF3C3-0E4E-47F4-A93B-89E6963F89BA}" type="pres">
      <dgm:prSet presAssocID="{0F73CC52-2413-4504-9FD8-AA240801B80B}" presName="Name111" presStyleLbl="parChTrans1D4" presStyleIdx="2" presStyleCnt="8"/>
      <dgm:spPr/>
      <dgm:t>
        <a:bodyPr/>
        <a:lstStyle/>
        <a:p>
          <a:endParaRPr lang="cs-CZ"/>
        </a:p>
      </dgm:t>
    </dgm:pt>
    <dgm:pt modelId="{3FBE0AB2-4693-4717-A23C-83C2DD92F916}" type="pres">
      <dgm:prSet presAssocID="{0831F21B-E245-41A9-A57A-EEAD7216AA14}" presName="hierRoot3" presStyleCnt="0">
        <dgm:presLayoutVars>
          <dgm:hierBranch val="init"/>
        </dgm:presLayoutVars>
      </dgm:prSet>
      <dgm:spPr/>
    </dgm:pt>
    <dgm:pt modelId="{86A61E2D-7018-4022-861D-1426D3087449}" type="pres">
      <dgm:prSet presAssocID="{0831F21B-E245-41A9-A57A-EEAD7216AA14}" presName="rootComposite3" presStyleCnt="0"/>
      <dgm:spPr/>
    </dgm:pt>
    <dgm:pt modelId="{D28034FA-2703-4D1A-88CF-FA032967D39F}" type="pres">
      <dgm:prSet presAssocID="{0831F21B-E245-41A9-A57A-EEAD7216AA14}" presName="rootText3" presStyleLbl="asst1" presStyleIdx="4" presStyleCnt="13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5CE15A-57FA-4742-BCA6-3036C60ABE49}" type="pres">
      <dgm:prSet presAssocID="{0831F21B-E245-41A9-A57A-EEAD7216AA14}" presName="rootConnector3" presStyleLbl="asst1" presStyleIdx="4" presStyleCnt="13"/>
      <dgm:spPr/>
      <dgm:t>
        <a:bodyPr/>
        <a:lstStyle/>
        <a:p>
          <a:endParaRPr lang="cs-CZ"/>
        </a:p>
      </dgm:t>
    </dgm:pt>
    <dgm:pt modelId="{0A071026-B2FD-4DBD-8A55-64826E1247A3}" type="pres">
      <dgm:prSet presAssocID="{0831F21B-E245-41A9-A57A-EEAD7216AA14}" presName="hierChild6" presStyleCnt="0"/>
      <dgm:spPr/>
    </dgm:pt>
    <dgm:pt modelId="{10CDB656-1C57-4E7F-AA5E-507FCA228FBB}" type="pres">
      <dgm:prSet presAssocID="{0831F21B-E245-41A9-A57A-EEAD7216AA14}" presName="hierChild7" presStyleCnt="0"/>
      <dgm:spPr/>
    </dgm:pt>
    <dgm:pt modelId="{F416AB82-F7A1-4D32-A165-3C99C492FF83}" type="pres">
      <dgm:prSet presAssocID="{CE229A5B-E54A-4C73-9AD6-BD54B39CEE99}" presName="Name111" presStyleLbl="parChTrans1D4" presStyleIdx="3" presStyleCnt="8"/>
      <dgm:spPr/>
      <dgm:t>
        <a:bodyPr/>
        <a:lstStyle/>
        <a:p>
          <a:endParaRPr lang="cs-CZ"/>
        </a:p>
      </dgm:t>
    </dgm:pt>
    <dgm:pt modelId="{1F19231F-9291-4024-B753-FD27D666ECC5}" type="pres">
      <dgm:prSet presAssocID="{B78834E4-DB15-4B28-9657-4C59417BF466}" presName="hierRoot3" presStyleCnt="0">
        <dgm:presLayoutVars>
          <dgm:hierBranch val="init"/>
        </dgm:presLayoutVars>
      </dgm:prSet>
      <dgm:spPr/>
    </dgm:pt>
    <dgm:pt modelId="{E2B58A9F-26D1-457E-9208-BE8BC2AAE955}" type="pres">
      <dgm:prSet presAssocID="{B78834E4-DB15-4B28-9657-4C59417BF466}" presName="rootComposite3" presStyleCnt="0"/>
      <dgm:spPr/>
    </dgm:pt>
    <dgm:pt modelId="{DCCA4C39-BD17-4D5E-8D1C-1CC74148A9ED}" type="pres">
      <dgm:prSet presAssocID="{B78834E4-DB15-4B28-9657-4C59417BF466}" presName="rootText3" presStyleLbl="asst1" presStyleIdx="5" presStyleCnt="13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013AB14-9114-4E15-80F6-707CBB4B717A}" type="pres">
      <dgm:prSet presAssocID="{B78834E4-DB15-4B28-9657-4C59417BF466}" presName="rootConnector3" presStyleLbl="asst1" presStyleIdx="5" presStyleCnt="13"/>
      <dgm:spPr/>
      <dgm:t>
        <a:bodyPr/>
        <a:lstStyle/>
        <a:p>
          <a:endParaRPr lang="cs-CZ"/>
        </a:p>
      </dgm:t>
    </dgm:pt>
    <dgm:pt modelId="{EA77C3F6-ABB2-431C-A1EF-ABD722AC1A2F}" type="pres">
      <dgm:prSet presAssocID="{B78834E4-DB15-4B28-9657-4C59417BF466}" presName="hierChild6" presStyleCnt="0"/>
      <dgm:spPr/>
    </dgm:pt>
    <dgm:pt modelId="{7B6F3A01-8997-41A1-B800-44510139B904}" type="pres">
      <dgm:prSet presAssocID="{B78834E4-DB15-4B28-9657-4C59417BF466}" presName="hierChild7" presStyleCnt="0"/>
      <dgm:spPr/>
    </dgm:pt>
    <dgm:pt modelId="{4DF4BDA0-4540-4842-8B27-F8F323EECDB6}" type="pres">
      <dgm:prSet presAssocID="{D551FE10-ECE3-46B2-99E9-63AEDDEE9AE9}" presName="Name111" presStyleLbl="parChTrans1D3" presStyleIdx="1" presStyleCnt="3"/>
      <dgm:spPr/>
      <dgm:t>
        <a:bodyPr/>
        <a:lstStyle/>
        <a:p>
          <a:endParaRPr lang="cs-CZ"/>
        </a:p>
      </dgm:t>
    </dgm:pt>
    <dgm:pt modelId="{CDA3AF2A-7502-48C5-AF84-4334AB81C705}" type="pres">
      <dgm:prSet presAssocID="{6CD4181C-F10A-463B-850D-D760C467B667}" presName="hierRoot3" presStyleCnt="0">
        <dgm:presLayoutVars>
          <dgm:hierBranch val="init"/>
        </dgm:presLayoutVars>
      </dgm:prSet>
      <dgm:spPr/>
    </dgm:pt>
    <dgm:pt modelId="{887203F5-C13F-456E-9E6E-DF918AF436F1}" type="pres">
      <dgm:prSet presAssocID="{6CD4181C-F10A-463B-850D-D760C467B667}" presName="rootComposite3" presStyleCnt="0"/>
      <dgm:spPr/>
    </dgm:pt>
    <dgm:pt modelId="{E349F6D3-D42C-4651-921C-EFCF064E7143}" type="pres">
      <dgm:prSet presAssocID="{6CD4181C-F10A-463B-850D-D760C467B667}" presName="rootText3" presStyleLbl="asst1" presStyleIdx="6" presStyleCnt="13" custScaleX="13942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965AE5B-0427-4A86-9CDF-B189C7360857}" type="pres">
      <dgm:prSet presAssocID="{6CD4181C-F10A-463B-850D-D760C467B667}" presName="rootConnector3" presStyleLbl="asst1" presStyleIdx="6" presStyleCnt="13"/>
      <dgm:spPr/>
      <dgm:t>
        <a:bodyPr/>
        <a:lstStyle/>
        <a:p>
          <a:endParaRPr lang="cs-CZ"/>
        </a:p>
      </dgm:t>
    </dgm:pt>
    <dgm:pt modelId="{262F539B-8CDD-4C43-B467-24D3BE7E9BAA}" type="pres">
      <dgm:prSet presAssocID="{6CD4181C-F10A-463B-850D-D760C467B667}" presName="hierChild6" presStyleCnt="0"/>
      <dgm:spPr/>
    </dgm:pt>
    <dgm:pt modelId="{DF0DDB1F-80B3-48F1-87B2-7FC3B1F466BD}" type="pres">
      <dgm:prSet presAssocID="{6CD4181C-F10A-463B-850D-D760C467B667}" presName="hierChild7" presStyleCnt="0"/>
      <dgm:spPr/>
    </dgm:pt>
    <dgm:pt modelId="{D338A236-8F18-4288-A917-42A2E557D906}" type="pres">
      <dgm:prSet presAssocID="{F4E92E66-719C-4984-8ADE-01E2545AE5A7}" presName="Name111" presStyleLbl="parChTrans1D4" presStyleIdx="4" presStyleCnt="8"/>
      <dgm:spPr/>
      <dgm:t>
        <a:bodyPr/>
        <a:lstStyle/>
        <a:p>
          <a:endParaRPr lang="cs-CZ"/>
        </a:p>
      </dgm:t>
    </dgm:pt>
    <dgm:pt modelId="{F09753FD-A460-4E99-9B78-05BE0A19C9BC}" type="pres">
      <dgm:prSet presAssocID="{CF345A2E-BD51-4706-B73F-D3E0845736E9}" presName="hierRoot3" presStyleCnt="0">
        <dgm:presLayoutVars>
          <dgm:hierBranch val="init"/>
        </dgm:presLayoutVars>
      </dgm:prSet>
      <dgm:spPr/>
    </dgm:pt>
    <dgm:pt modelId="{75FE2DA5-C0DA-4EB2-934E-A5023ECC404F}" type="pres">
      <dgm:prSet presAssocID="{CF345A2E-BD51-4706-B73F-D3E0845736E9}" presName="rootComposite3" presStyleCnt="0"/>
      <dgm:spPr/>
    </dgm:pt>
    <dgm:pt modelId="{9230254F-B951-4F57-A8E4-B97FF593E030}" type="pres">
      <dgm:prSet presAssocID="{CF345A2E-BD51-4706-B73F-D3E0845736E9}" presName="rootText3" presStyleLbl="asst1" presStyleIdx="7" presStyleCnt="13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DE3F7E5-7EA6-470E-931E-3C9CC521AFCF}" type="pres">
      <dgm:prSet presAssocID="{CF345A2E-BD51-4706-B73F-D3E0845736E9}" presName="rootConnector3" presStyleLbl="asst1" presStyleIdx="7" presStyleCnt="13"/>
      <dgm:spPr/>
      <dgm:t>
        <a:bodyPr/>
        <a:lstStyle/>
        <a:p>
          <a:endParaRPr lang="cs-CZ"/>
        </a:p>
      </dgm:t>
    </dgm:pt>
    <dgm:pt modelId="{F8EE704E-5FB1-489A-AC70-A3768A5BDD6F}" type="pres">
      <dgm:prSet presAssocID="{CF345A2E-BD51-4706-B73F-D3E0845736E9}" presName="hierChild6" presStyleCnt="0"/>
      <dgm:spPr/>
    </dgm:pt>
    <dgm:pt modelId="{592DAC4A-81EA-4F4B-A668-3349AC186492}" type="pres">
      <dgm:prSet presAssocID="{CF345A2E-BD51-4706-B73F-D3E0845736E9}" presName="hierChild7" presStyleCnt="0"/>
      <dgm:spPr/>
    </dgm:pt>
    <dgm:pt modelId="{3C5FD1D3-2E49-4089-A1BB-66E74810D511}" type="pres">
      <dgm:prSet presAssocID="{86C378E8-D234-4E75-910C-BB33B3311CC8}" presName="Name111" presStyleLbl="parChTrans1D4" presStyleIdx="5" presStyleCnt="8"/>
      <dgm:spPr/>
      <dgm:t>
        <a:bodyPr/>
        <a:lstStyle/>
        <a:p>
          <a:endParaRPr lang="cs-CZ"/>
        </a:p>
      </dgm:t>
    </dgm:pt>
    <dgm:pt modelId="{A2BC6531-6724-4848-AFD5-7C780D014A61}" type="pres">
      <dgm:prSet presAssocID="{32FD9688-1D90-4C53-A267-D8319B01C73A}" presName="hierRoot3" presStyleCnt="0">
        <dgm:presLayoutVars>
          <dgm:hierBranch val="init"/>
        </dgm:presLayoutVars>
      </dgm:prSet>
      <dgm:spPr/>
    </dgm:pt>
    <dgm:pt modelId="{4CD2A967-FE94-4535-9022-E670DBDE4BC8}" type="pres">
      <dgm:prSet presAssocID="{32FD9688-1D90-4C53-A267-D8319B01C73A}" presName="rootComposite3" presStyleCnt="0"/>
      <dgm:spPr/>
    </dgm:pt>
    <dgm:pt modelId="{75D8E5B9-8715-4EE1-B886-BDDF6D4A1430}" type="pres">
      <dgm:prSet presAssocID="{32FD9688-1D90-4C53-A267-D8319B01C73A}" presName="rootText3" presStyleLbl="asst1" presStyleIdx="8" presStyleCnt="13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D9DAA58-C299-4D20-8D30-3B90F1438A60}" type="pres">
      <dgm:prSet presAssocID="{32FD9688-1D90-4C53-A267-D8319B01C73A}" presName="rootConnector3" presStyleLbl="asst1" presStyleIdx="8" presStyleCnt="13"/>
      <dgm:spPr/>
      <dgm:t>
        <a:bodyPr/>
        <a:lstStyle/>
        <a:p>
          <a:endParaRPr lang="cs-CZ"/>
        </a:p>
      </dgm:t>
    </dgm:pt>
    <dgm:pt modelId="{2DBAA3EA-E553-4232-B0C4-43B217C31AFC}" type="pres">
      <dgm:prSet presAssocID="{32FD9688-1D90-4C53-A267-D8319B01C73A}" presName="hierChild6" presStyleCnt="0"/>
      <dgm:spPr/>
    </dgm:pt>
    <dgm:pt modelId="{B2284B4B-54E4-488C-8B5B-DDDD062B188E}" type="pres">
      <dgm:prSet presAssocID="{32FD9688-1D90-4C53-A267-D8319B01C73A}" presName="hierChild7" presStyleCnt="0"/>
      <dgm:spPr/>
    </dgm:pt>
    <dgm:pt modelId="{BAA5B789-7C8B-4177-9374-26DD4A63F801}" type="pres">
      <dgm:prSet presAssocID="{8C12DF42-26AD-460C-A3A0-E0EA51D96A91}" presName="Name111" presStyleLbl="parChTrans1D4" presStyleIdx="6" presStyleCnt="8"/>
      <dgm:spPr/>
      <dgm:t>
        <a:bodyPr/>
        <a:lstStyle/>
        <a:p>
          <a:endParaRPr lang="cs-CZ"/>
        </a:p>
      </dgm:t>
    </dgm:pt>
    <dgm:pt modelId="{D40CD660-B1D9-46E8-9120-CBEDFC82F558}" type="pres">
      <dgm:prSet presAssocID="{F5A3E6F0-4B42-4400-83E6-C28ED8D0388D}" presName="hierRoot3" presStyleCnt="0">
        <dgm:presLayoutVars>
          <dgm:hierBranch val="init"/>
        </dgm:presLayoutVars>
      </dgm:prSet>
      <dgm:spPr/>
    </dgm:pt>
    <dgm:pt modelId="{73A64444-373D-4467-A064-7D4603369DF3}" type="pres">
      <dgm:prSet presAssocID="{F5A3E6F0-4B42-4400-83E6-C28ED8D0388D}" presName="rootComposite3" presStyleCnt="0"/>
      <dgm:spPr/>
    </dgm:pt>
    <dgm:pt modelId="{35E48C02-E779-494E-BC70-BFC9041E1C1D}" type="pres">
      <dgm:prSet presAssocID="{F5A3E6F0-4B42-4400-83E6-C28ED8D0388D}" presName="rootText3" presStyleLbl="asst1" presStyleIdx="9" presStyleCnt="13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6DE01A5-9249-4FC1-A158-2DD0417A592A}" type="pres">
      <dgm:prSet presAssocID="{F5A3E6F0-4B42-4400-83E6-C28ED8D0388D}" presName="rootConnector3" presStyleLbl="asst1" presStyleIdx="9" presStyleCnt="13"/>
      <dgm:spPr/>
      <dgm:t>
        <a:bodyPr/>
        <a:lstStyle/>
        <a:p>
          <a:endParaRPr lang="cs-CZ"/>
        </a:p>
      </dgm:t>
    </dgm:pt>
    <dgm:pt modelId="{FD2FB8C6-4EC1-4E00-AFD6-44C4B6684E39}" type="pres">
      <dgm:prSet presAssocID="{F5A3E6F0-4B42-4400-83E6-C28ED8D0388D}" presName="hierChild6" presStyleCnt="0"/>
      <dgm:spPr/>
    </dgm:pt>
    <dgm:pt modelId="{63820F29-16F7-4D52-B1E8-D016BF2B0CEF}" type="pres">
      <dgm:prSet presAssocID="{F5A3E6F0-4B42-4400-83E6-C28ED8D0388D}" presName="hierChild7" presStyleCnt="0"/>
      <dgm:spPr/>
    </dgm:pt>
    <dgm:pt modelId="{103F83AE-2F60-4F32-9C51-88F82F510AF1}" type="pres">
      <dgm:prSet presAssocID="{82EFDC7E-9B69-44AC-95C7-E37B41B84533}" presName="Name111" presStyleLbl="parChTrans1D4" presStyleIdx="7" presStyleCnt="8"/>
      <dgm:spPr/>
      <dgm:t>
        <a:bodyPr/>
        <a:lstStyle/>
        <a:p>
          <a:endParaRPr lang="cs-CZ"/>
        </a:p>
      </dgm:t>
    </dgm:pt>
    <dgm:pt modelId="{29E9AC00-D2E3-48FD-AB4E-3EDB8582D469}" type="pres">
      <dgm:prSet presAssocID="{BBA1E8D9-C81F-4D42-B8EB-96FDCB76D0A2}" presName="hierRoot3" presStyleCnt="0">
        <dgm:presLayoutVars>
          <dgm:hierBranch val="init"/>
        </dgm:presLayoutVars>
      </dgm:prSet>
      <dgm:spPr/>
    </dgm:pt>
    <dgm:pt modelId="{0F449C63-3D84-457F-8F47-C570FF614CAE}" type="pres">
      <dgm:prSet presAssocID="{BBA1E8D9-C81F-4D42-B8EB-96FDCB76D0A2}" presName="rootComposite3" presStyleCnt="0"/>
      <dgm:spPr/>
    </dgm:pt>
    <dgm:pt modelId="{023388CF-AEF6-41FD-B65A-ADE0FD8140DA}" type="pres">
      <dgm:prSet presAssocID="{BBA1E8D9-C81F-4D42-B8EB-96FDCB76D0A2}" presName="rootText3" presStyleLbl="asst1" presStyleIdx="10" presStyleCnt="13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2D455D3-2BE2-4330-857D-EE80756A91CC}" type="pres">
      <dgm:prSet presAssocID="{BBA1E8D9-C81F-4D42-B8EB-96FDCB76D0A2}" presName="rootConnector3" presStyleLbl="asst1" presStyleIdx="10" presStyleCnt="13"/>
      <dgm:spPr/>
      <dgm:t>
        <a:bodyPr/>
        <a:lstStyle/>
        <a:p>
          <a:endParaRPr lang="cs-CZ"/>
        </a:p>
      </dgm:t>
    </dgm:pt>
    <dgm:pt modelId="{DACCA4A0-13C8-4299-A7CE-B0E7661CBB55}" type="pres">
      <dgm:prSet presAssocID="{BBA1E8D9-C81F-4D42-B8EB-96FDCB76D0A2}" presName="hierChild6" presStyleCnt="0"/>
      <dgm:spPr/>
    </dgm:pt>
    <dgm:pt modelId="{6BE16A17-A3EF-4DD0-95DA-3AADB9D631A9}" type="pres">
      <dgm:prSet presAssocID="{BBA1E8D9-C81F-4D42-B8EB-96FDCB76D0A2}" presName="hierChild7" presStyleCnt="0"/>
      <dgm:spPr/>
    </dgm:pt>
    <dgm:pt modelId="{1F9E36A7-710F-4FD1-8B7C-044B1B48575F}" type="pres">
      <dgm:prSet presAssocID="{30FEA4CA-51DD-4259-ABCC-2614EC5E4E29}" presName="Name111" presStyleLbl="parChTrans1D2" presStyleIdx="1" presStyleCnt="2"/>
      <dgm:spPr/>
      <dgm:t>
        <a:bodyPr/>
        <a:lstStyle/>
        <a:p>
          <a:endParaRPr lang="cs-CZ"/>
        </a:p>
      </dgm:t>
    </dgm:pt>
    <dgm:pt modelId="{9DD44905-11B6-4F65-A686-9781458787C7}" type="pres">
      <dgm:prSet presAssocID="{E9A2B483-E913-434D-AF00-F73EA2A73349}" presName="hierRoot3" presStyleCnt="0">
        <dgm:presLayoutVars>
          <dgm:hierBranch val="init"/>
        </dgm:presLayoutVars>
      </dgm:prSet>
      <dgm:spPr/>
    </dgm:pt>
    <dgm:pt modelId="{22518A6E-7C80-48CE-AB1B-15968CBEE596}" type="pres">
      <dgm:prSet presAssocID="{E9A2B483-E913-434D-AF00-F73EA2A73349}" presName="rootComposite3" presStyleCnt="0"/>
      <dgm:spPr/>
    </dgm:pt>
    <dgm:pt modelId="{26A181CB-79DF-408B-85CF-B12A0F487CC9}" type="pres">
      <dgm:prSet presAssocID="{E9A2B483-E913-434D-AF00-F73EA2A73349}" presName="rootText3" presStyleLbl="asst1" presStyleIdx="11" presStyleCnt="13" custScaleX="119975" custLinFactNeighborX="2603" custLinFactNeighborY="-3084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A8F6054-9850-474C-AC3E-C13FA38FDBD5}" type="pres">
      <dgm:prSet presAssocID="{E9A2B483-E913-434D-AF00-F73EA2A73349}" presName="rootConnector3" presStyleLbl="asst1" presStyleIdx="11" presStyleCnt="13"/>
      <dgm:spPr/>
      <dgm:t>
        <a:bodyPr/>
        <a:lstStyle/>
        <a:p>
          <a:endParaRPr lang="cs-CZ"/>
        </a:p>
      </dgm:t>
    </dgm:pt>
    <dgm:pt modelId="{95AB7588-A587-4C99-996A-E66B1BB56C9C}" type="pres">
      <dgm:prSet presAssocID="{E9A2B483-E913-434D-AF00-F73EA2A73349}" presName="hierChild6" presStyleCnt="0"/>
      <dgm:spPr/>
    </dgm:pt>
    <dgm:pt modelId="{04A8DDEE-A04E-4FFB-82C8-B8EF1433D53D}" type="pres">
      <dgm:prSet presAssocID="{E9A2B483-E913-434D-AF00-F73EA2A73349}" presName="hierChild7" presStyleCnt="0"/>
      <dgm:spPr/>
    </dgm:pt>
    <dgm:pt modelId="{ADF54E4A-8BF8-437F-A22D-61F4B027A00F}" type="pres">
      <dgm:prSet presAssocID="{A0E74FFF-8E35-424A-9D78-F50704CA5726}" presName="Name111" presStyleLbl="parChTrans1D3" presStyleIdx="2" presStyleCnt="3"/>
      <dgm:spPr/>
      <dgm:t>
        <a:bodyPr/>
        <a:lstStyle/>
        <a:p>
          <a:endParaRPr lang="cs-CZ"/>
        </a:p>
      </dgm:t>
    </dgm:pt>
    <dgm:pt modelId="{64403F17-FC5D-4037-8B70-5ED1AF4B657A}" type="pres">
      <dgm:prSet presAssocID="{F8B2D0FB-9C11-4220-B54E-90CC6FC894AF}" presName="hierRoot3" presStyleCnt="0">
        <dgm:presLayoutVars>
          <dgm:hierBranch val="init"/>
        </dgm:presLayoutVars>
      </dgm:prSet>
      <dgm:spPr/>
    </dgm:pt>
    <dgm:pt modelId="{932A517E-F642-407C-80E6-CAFE6CDE5522}" type="pres">
      <dgm:prSet presAssocID="{F8B2D0FB-9C11-4220-B54E-90CC6FC894AF}" presName="rootComposite3" presStyleCnt="0"/>
      <dgm:spPr/>
    </dgm:pt>
    <dgm:pt modelId="{1D7005B1-A274-43C5-8947-C772CA1682C6}" type="pres">
      <dgm:prSet presAssocID="{F8B2D0FB-9C11-4220-B54E-90CC6FC894AF}" presName="rootText3" presStyleLbl="asst1" presStyleIdx="12" presStyleCnt="13" custScaleX="128580" custScaleY="216210" custLinFactNeighborX="51529" custLinFactNeighborY="838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DFEBE36-B5BA-4933-BC84-F8670DB4219E}" type="pres">
      <dgm:prSet presAssocID="{F8B2D0FB-9C11-4220-B54E-90CC6FC894AF}" presName="rootConnector3" presStyleLbl="asst1" presStyleIdx="12" presStyleCnt="13"/>
      <dgm:spPr/>
      <dgm:t>
        <a:bodyPr/>
        <a:lstStyle/>
        <a:p>
          <a:endParaRPr lang="cs-CZ"/>
        </a:p>
      </dgm:t>
    </dgm:pt>
    <dgm:pt modelId="{6207F207-4405-406B-860A-FB60FBFCD79F}" type="pres">
      <dgm:prSet presAssocID="{F8B2D0FB-9C11-4220-B54E-90CC6FC894AF}" presName="hierChild6" presStyleCnt="0"/>
      <dgm:spPr/>
    </dgm:pt>
    <dgm:pt modelId="{28DE24CF-C3C6-4AE2-B42C-55F6A6409BA3}" type="pres">
      <dgm:prSet presAssocID="{F8B2D0FB-9C11-4220-B54E-90CC6FC894AF}" presName="hierChild7" presStyleCnt="0"/>
      <dgm:spPr/>
    </dgm:pt>
  </dgm:ptLst>
  <dgm:cxnLst>
    <dgm:cxn modelId="{BD3943CE-86B3-42DE-9C3B-D4C3380C91CB}" type="presOf" srcId="{6CD4181C-F10A-463B-850D-D760C467B667}" destId="{9965AE5B-0427-4A86-9CDF-B189C7360857}" srcOrd="1" destOrd="0" presId="urn:microsoft.com/office/officeart/2005/8/layout/orgChart1"/>
    <dgm:cxn modelId="{F1F644C8-9070-4BF9-961E-CBFE0188AB2E}" type="presOf" srcId="{EBE61595-C26B-46DD-80F2-027514DFA60F}" destId="{2B17A852-8F3D-4AE2-9987-37D7F76B44C1}" srcOrd="0" destOrd="0" presId="urn:microsoft.com/office/officeart/2005/8/layout/orgChart1"/>
    <dgm:cxn modelId="{B3D8C14F-4A65-4356-86F4-E5CC9955B510}" srcId="{6CD4181C-F10A-463B-850D-D760C467B667}" destId="{CF345A2E-BD51-4706-B73F-D3E0845736E9}" srcOrd="0" destOrd="0" parTransId="{F4E92E66-719C-4984-8ADE-01E2545AE5A7}" sibTransId="{FB1E2DA4-4D88-45A6-93ED-B24340085876}"/>
    <dgm:cxn modelId="{AB4D3438-8A9C-42DD-8480-A0716BD6B530}" srcId="{EBE61595-C26B-46DD-80F2-027514DFA60F}" destId="{C085F56A-8E2A-45DB-B7CF-B5E72628F8CF}" srcOrd="0" destOrd="0" parTransId="{46FB4937-C070-4713-9636-19E287C96201}" sibTransId="{2701F9B9-1562-4304-8BBC-8C8780F26531}"/>
    <dgm:cxn modelId="{C3631F3C-5958-4EE7-A128-C0DA10C5BAA7}" type="presOf" srcId="{32FD9688-1D90-4C53-A267-D8319B01C73A}" destId="{75D8E5B9-8715-4EE1-B886-BDDF6D4A1430}" srcOrd="0" destOrd="0" presId="urn:microsoft.com/office/officeart/2005/8/layout/orgChart1"/>
    <dgm:cxn modelId="{311AFFC3-86C0-48F4-82B1-ACA973C71A44}" type="presOf" srcId="{7257ACC4-5F6C-40AD-BF5D-B578270B0FE7}" destId="{F547B3ED-E2ED-4374-BCE4-0C5CFE555514}" srcOrd="0" destOrd="0" presId="urn:microsoft.com/office/officeart/2005/8/layout/orgChart1"/>
    <dgm:cxn modelId="{F8CE0B8F-1634-4502-80B1-CE901BDE4BAA}" type="presOf" srcId="{8C12DF42-26AD-460C-A3A0-E0EA51D96A91}" destId="{BAA5B789-7C8B-4177-9374-26DD4A63F801}" srcOrd="0" destOrd="0" presId="urn:microsoft.com/office/officeart/2005/8/layout/orgChart1"/>
    <dgm:cxn modelId="{CF0597A8-9D60-4F5A-A160-2C239274D047}" type="presOf" srcId="{AE9CB394-4C9E-47F7-9E93-C85AA132163E}" destId="{F8C76BA4-188B-49F5-B5A4-DC1D3DFB2CFE}" srcOrd="1" destOrd="0" presId="urn:microsoft.com/office/officeart/2005/8/layout/orgChart1"/>
    <dgm:cxn modelId="{708389DF-4807-461B-B7E1-C21BC7ED1F0E}" type="presOf" srcId="{F8B2D0FB-9C11-4220-B54E-90CC6FC894AF}" destId="{1D7005B1-A274-43C5-8947-C772CA1682C6}" srcOrd="0" destOrd="0" presId="urn:microsoft.com/office/officeart/2005/8/layout/orgChart1"/>
    <dgm:cxn modelId="{E4F1735A-7D33-4D06-9AA2-E7A223CD1142}" type="presOf" srcId="{86C378E8-D234-4E75-910C-BB33B3311CC8}" destId="{3C5FD1D3-2E49-4089-A1BB-66E74810D511}" srcOrd="0" destOrd="0" presId="urn:microsoft.com/office/officeart/2005/8/layout/orgChart1"/>
    <dgm:cxn modelId="{153E9F86-2051-4895-B4C2-E30D98B8D5C7}" type="presOf" srcId="{0831F21B-E245-41A9-A57A-EEAD7216AA14}" destId="{6D5CE15A-57FA-4742-BCA6-3036C60ABE49}" srcOrd="1" destOrd="0" presId="urn:microsoft.com/office/officeart/2005/8/layout/orgChart1"/>
    <dgm:cxn modelId="{208C454B-0E84-47D7-A94B-EAB41087E64D}" type="presOf" srcId="{C085F56A-8E2A-45DB-B7CF-B5E72628F8CF}" destId="{F1A8132B-1011-491F-926C-B819F1BD0856}" srcOrd="1" destOrd="0" presId="urn:microsoft.com/office/officeart/2005/8/layout/orgChart1"/>
    <dgm:cxn modelId="{B9EB09DF-6C1E-4D60-8F27-05041DC18A1B}" type="presOf" srcId="{8F181079-76FB-4A4B-853C-4F065B384DA8}" destId="{93C7931F-5A41-44A5-99A8-9BB828264C4A}" srcOrd="0" destOrd="0" presId="urn:microsoft.com/office/officeart/2005/8/layout/orgChart1"/>
    <dgm:cxn modelId="{0E33C3F7-33B6-46B6-94CF-E05E76F278F4}" srcId="{C085F56A-8E2A-45DB-B7CF-B5E72628F8CF}" destId="{B78834E4-DB15-4B28-9657-4C59417BF466}" srcOrd="3" destOrd="0" parTransId="{CE229A5B-E54A-4C73-9AD6-BD54B39CEE99}" sibTransId="{32D4980C-CF4E-4F7C-83AA-5DB76A91928B}"/>
    <dgm:cxn modelId="{36D5E247-BD0C-4830-901A-74CDEA6E7F09}" srcId="{6CD4181C-F10A-463B-850D-D760C467B667}" destId="{32FD9688-1D90-4C53-A267-D8319B01C73A}" srcOrd="1" destOrd="0" parTransId="{86C378E8-D234-4E75-910C-BB33B3311CC8}" sibTransId="{294FB8AE-BEE7-4AAE-8317-C2D64F177C51}"/>
    <dgm:cxn modelId="{99692E41-FC37-41CD-A036-B650F84FF67D}" type="presOf" srcId="{E9A2B483-E913-434D-AF00-F73EA2A73349}" destId="{26A181CB-79DF-408B-85CF-B12A0F487CC9}" srcOrd="0" destOrd="0" presId="urn:microsoft.com/office/officeart/2005/8/layout/orgChart1"/>
    <dgm:cxn modelId="{506ADF53-F24E-40FA-A2EA-C8C7824C3A3F}" type="presOf" srcId="{AE9CB394-4C9E-47F7-9E93-C85AA132163E}" destId="{D659A92E-3007-487C-BB14-0DFE7FD44579}" srcOrd="0" destOrd="0" presId="urn:microsoft.com/office/officeart/2005/8/layout/orgChart1"/>
    <dgm:cxn modelId="{40292847-DE88-4E60-96BD-BAAD82434E42}" type="presOf" srcId="{46FB4937-C070-4713-9636-19E287C96201}" destId="{970CAF48-E78D-4090-82BB-51A2DBED016F}" srcOrd="0" destOrd="0" presId="urn:microsoft.com/office/officeart/2005/8/layout/orgChart1"/>
    <dgm:cxn modelId="{A232F892-6F5D-4711-B00A-F2D6B70467D0}" type="presOf" srcId="{A0E74FFF-8E35-424A-9D78-F50704CA5726}" destId="{ADF54E4A-8BF8-437F-A22D-61F4B027A00F}" srcOrd="0" destOrd="0" presId="urn:microsoft.com/office/officeart/2005/8/layout/orgChart1"/>
    <dgm:cxn modelId="{8E89AEB2-F5A5-46A4-95D4-F348607AFCDF}" type="presOf" srcId="{CF345A2E-BD51-4706-B73F-D3E0845736E9}" destId="{9230254F-B951-4F57-A8E4-B97FF593E030}" srcOrd="0" destOrd="0" presId="urn:microsoft.com/office/officeart/2005/8/layout/orgChart1"/>
    <dgm:cxn modelId="{4415AD9F-649C-467E-888C-2970DC1E96B0}" srcId="{C085F56A-8E2A-45DB-B7CF-B5E72628F8CF}" destId="{7257ACC4-5F6C-40AD-BF5D-B578270B0FE7}" srcOrd="1" destOrd="0" parTransId="{8F31E093-2C24-4112-9B69-E158104C8FCC}" sibTransId="{07C53223-FE1C-42F6-A091-9B158C63F604}"/>
    <dgm:cxn modelId="{554CEB5A-F5CF-40B6-AFDA-BC0F605D761E}" srcId="{C085F56A-8E2A-45DB-B7CF-B5E72628F8CF}" destId="{3FDD0B91-4378-493D-B38F-B3AAC04C2C2F}" srcOrd="0" destOrd="0" parTransId="{1B44C14B-DD06-4A39-9DB1-4B7237D43EE4}" sibTransId="{D2451A4B-9312-4A9A-8BD9-8F4DB33FB4CF}"/>
    <dgm:cxn modelId="{FB5A9FDD-E250-4141-8B2A-EC9D37A7BAB2}" type="presOf" srcId="{3FDD0B91-4378-493D-B38F-B3AAC04C2C2F}" destId="{11366EC4-BB5C-4B1E-8B47-E1A99F342319}" srcOrd="0" destOrd="0" presId="urn:microsoft.com/office/officeart/2005/8/layout/orgChart1"/>
    <dgm:cxn modelId="{7714E59A-1273-4F9F-B07C-EFF8B4326973}" type="presOf" srcId="{0831F21B-E245-41A9-A57A-EEAD7216AA14}" destId="{D28034FA-2703-4D1A-88CF-FA032967D39F}" srcOrd="0" destOrd="0" presId="urn:microsoft.com/office/officeart/2005/8/layout/orgChart1"/>
    <dgm:cxn modelId="{7346AD62-DC13-4DB8-819C-8D9D247B09C0}" type="presOf" srcId="{8F31E093-2C24-4112-9B69-E158104C8FCC}" destId="{96A0D93F-04FD-4007-9F46-27471C7FB3C2}" srcOrd="0" destOrd="0" presId="urn:microsoft.com/office/officeart/2005/8/layout/orgChart1"/>
    <dgm:cxn modelId="{D5F0B441-1B18-4586-9B80-89CD5800185D}" type="presOf" srcId="{E9A2B483-E913-434D-AF00-F73EA2A73349}" destId="{7A8F6054-9850-474C-AC3E-C13FA38FDBD5}" srcOrd="1" destOrd="0" presId="urn:microsoft.com/office/officeart/2005/8/layout/orgChart1"/>
    <dgm:cxn modelId="{74E5D334-C900-4FC3-9D4D-45C248CCFF38}" srcId="{AE9CB394-4C9E-47F7-9E93-C85AA132163E}" destId="{E9A2B483-E913-434D-AF00-F73EA2A73349}" srcOrd="1" destOrd="0" parTransId="{30FEA4CA-51DD-4259-ABCC-2614EC5E4E29}" sibTransId="{722DF178-C80C-494E-8334-32B458F243EA}"/>
    <dgm:cxn modelId="{593CD2B4-509C-45A7-BFF5-25D5C0CDBC80}" srcId="{E9A2B483-E913-434D-AF00-F73EA2A73349}" destId="{F8B2D0FB-9C11-4220-B54E-90CC6FC894AF}" srcOrd="0" destOrd="0" parTransId="{A0E74FFF-8E35-424A-9D78-F50704CA5726}" sibTransId="{E606344D-21BC-4E2E-BA2A-734EFEBA61AA}"/>
    <dgm:cxn modelId="{3D311932-F05F-4902-B770-5E691AEFBB52}" type="presOf" srcId="{F5A3E6F0-4B42-4400-83E6-C28ED8D0388D}" destId="{D6DE01A5-9249-4FC1-A158-2DD0417A592A}" srcOrd="1" destOrd="0" presId="urn:microsoft.com/office/officeart/2005/8/layout/orgChart1"/>
    <dgm:cxn modelId="{2A22B0E8-9AF9-4C34-8B73-EE5F3CE4054A}" type="presOf" srcId="{B78834E4-DB15-4B28-9657-4C59417BF466}" destId="{DCCA4C39-BD17-4D5E-8D1C-1CC74148A9ED}" srcOrd="0" destOrd="0" presId="urn:microsoft.com/office/officeart/2005/8/layout/orgChart1"/>
    <dgm:cxn modelId="{9A678A99-284B-4336-ACBF-A90809025972}" type="presOf" srcId="{BBA1E8D9-C81F-4D42-B8EB-96FDCB76D0A2}" destId="{023388CF-AEF6-41FD-B65A-ADE0FD8140DA}" srcOrd="0" destOrd="0" presId="urn:microsoft.com/office/officeart/2005/8/layout/orgChart1"/>
    <dgm:cxn modelId="{B8783E50-5FE7-4BF0-AA41-0BB26F4C4554}" type="presOf" srcId="{C085F56A-8E2A-45DB-B7CF-B5E72628F8CF}" destId="{36C0C221-8381-4E98-8F93-1A1C655543B2}" srcOrd="0" destOrd="0" presId="urn:microsoft.com/office/officeart/2005/8/layout/orgChart1"/>
    <dgm:cxn modelId="{D896D2F1-623E-4CC0-B858-50EE520BEA73}" type="presOf" srcId="{F4E92E66-719C-4984-8ADE-01E2545AE5A7}" destId="{D338A236-8F18-4288-A917-42A2E557D906}" srcOrd="0" destOrd="0" presId="urn:microsoft.com/office/officeart/2005/8/layout/orgChart1"/>
    <dgm:cxn modelId="{B162E522-4B1A-4AC7-8BA4-6304B831F2CB}" srcId="{C085F56A-8E2A-45DB-B7CF-B5E72628F8CF}" destId="{0831F21B-E245-41A9-A57A-EEAD7216AA14}" srcOrd="2" destOrd="0" parTransId="{0F73CC52-2413-4504-9FD8-AA240801B80B}" sibTransId="{0638DEA2-D6AD-41AB-A24F-3D3467B48F12}"/>
    <dgm:cxn modelId="{6F6E869F-CB97-49B9-85C5-55E95680E639}" type="presOf" srcId="{D551FE10-ECE3-46B2-99E9-63AEDDEE9AE9}" destId="{4DF4BDA0-4540-4842-8B27-F8F323EECDB6}" srcOrd="0" destOrd="0" presId="urn:microsoft.com/office/officeart/2005/8/layout/orgChart1"/>
    <dgm:cxn modelId="{B3A218A8-AA56-46F0-8F14-63BED7E6AA15}" type="presOf" srcId="{7257ACC4-5F6C-40AD-BF5D-B578270B0FE7}" destId="{0A81EACE-EDFB-47A1-B0BC-7E0F4FC0CD97}" srcOrd="1" destOrd="0" presId="urn:microsoft.com/office/officeart/2005/8/layout/orgChart1"/>
    <dgm:cxn modelId="{41C10B98-B6D4-484F-AFFC-AA4B650F0A9D}" type="presOf" srcId="{EBE61595-C26B-46DD-80F2-027514DFA60F}" destId="{8309C7DE-53B1-4A7C-9D9A-992417F74CCA}" srcOrd="1" destOrd="0" presId="urn:microsoft.com/office/officeart/2005/8/layout/orgChart1"/>
    <dgm:cxn modelId="{31CAD006-CD4E-47E1-B518-C3BCCA702449}" type="presOf" srcId="{82EFDC7E-9B69-44AC-95C7-E37B41B84533}" destId="{103F83AE-2F60-4F32-9C51-88F82F510AF1}" srcOrd="0" destOrd="0" presId="urn:microsoft.com/office/officeart/2005/8/layout/orgChart1"/>
    <dgm:cxn modelId="{B0A428F8-C095-4C37-859E-756EC5F7DBFD}" srcId="{6CD4181C-F10A-463B-850D-D760C467B667}" destId="{F5A3E6F0-4B42-4400-83E6-C28ED8D0388D}" srcOrd="2" destOrd="0" parTransId="{8C12DF42-26AD-460C-A3A0-E0EA51D96A91}" sibTransId="{CE40D0CB-5E1E-4BE6-B924-5A77E11D6595}"/>
    <dgm:cxn modelId="{CE689B76-2002-4CF1-97F6-BDD1889B1605}" srcId="{4328AC95-1B2B-4C21-B4BA-5DF6CC9153B4}" destId="{AE9CB394-4C9E-47F7-9E93-C85AA132163E}" srcOrd="0" destOrd="0" parTransId="{9603FB09-A281-4404-83F2-0D503744D4A2}" sibTransId="{31E46AFA-B320-4166-930F-BFAD017F3F25}"/>
    <dgm:cxn modelId="{7BEFBDC7-3A0C-43EB-944B-B8D5285AD324}" type="presOf" srcId="{1B44C14B-DD06-4A39-9DB1-4B7237D43EE4}" destId="{B654BB29-31A6-4037-9162-CBE20FE16166}" srcOrd="0" destOrd="0" presId="urn:microsoft.com/office/officeart/2005/8/layout/orgChart1"/>
    <dgm:cxn modelId="{623767DC-88D5-45A0-B8B3-2D301F705A39}" type="presOf" srcId="{6CD4181C-F10A-463B-850D-D760C467B667}" destId="{E349F6D3-D42C-4651-921C-EFCF064E7143}" srcOrd="0" destOrd="0" presId="urn:microsoft.com/office/officeart/2005/8/layout/orgChart1"/>
    <dgm:cxn modelId="{22929AB4-F562-404D-9331-8FB183657873}" srcId="{6CD4181C-F10A-463B-850D-D760C467B667}" destId="{BBA1E8D9-C81F-4D42-B8EB-96FDCB76D0A2}" srcOrd="3" destOrd="0" parTransId="{82EFDC7E-9B69-44AC-95C7-E37B41B84533}" sibTransId="{B2F6AC1B-F371-4AF6-BEEA-BCCA48CB441A}"/>
    <dgm:cxn modelId="{F31E8FEB-7F75-4D0F-B0A5-0B73953468D7}" type="presOf" srcId="{F8B2D0FB-9C11-4220-B54E-90CC6FC894AF}" destId="{4DFEBE36-B5BA-4933-BC84-F8670DB4219E}" srcOrd="1" destOrd="0" presId="urn:microsoft.com/office/officeart/2005/8/layout/orgChart1"/>
    <dgm:cxn modelId="{3029C0BE-8394-4363-8454-C38ED869C9EB}" type="presOf" srcId="{32FD9688-1D90-4C53-A267-D8319B01C73A}" destId="{9D9DAA58-C299-4D20-8D30-3B90F1438A60}" srcOrd="1" destOrd="0" presId="urn:microsoft.com/office/officeart/2005/8/layout/orgChart1"/>
    <dgm:cxn modelId="{2080C4C1-9A37-4198-9E4C-EEA110062443}" type="presOf" srcId="{3FDD0B91-4378-493D-B38F-B3AAC04C2C2F}" destId="{199F2E3A-D78B-471E-9827-A240862C9DE4}" srcOrd="1" destOrd="0" presId="urn:microsoft.com/office/officeart/2005/8/layout/orgChart1"/>
    <dgm:cxn modelId="{B54A089C-38B8-4156-A5E4-320DC452DB15}" type="presOf" srcId="{CF345A2E-BD51-4706-B73F-D3E0845736E9}" destId="{9DE3F7E5-7EA6-470E-931E-3C9CC521AFCF}" srcOrd="1" destOrd="0" presId="urn:microsoft.com/office/officeart/2005/8/layout/orgChart1"/>
    <dgm:cxn modelId="{EB10765F-0EC8-4872-9E7D-288C3963DDF0}" type="presOf" srcId="{0F73CC52-2413-4504-9FD8-AA240801B80B}" destId="{43BCF3C3-0E4E-47F4-A93B-89E6963F89BA}" srcOrd="0" destOrd="0" presId="urn:microsoft.com/office/officeart/2005/8/layout/orgChart1"/>
    <dgm:cxn modelId="{6D76A4A2-77E9-417E-B07F-F9DF17BEDCBE}" type="presOf" srcId="{BBA1E8D9-C81F-4D42-B8EB-96FDCB76D0A2}" destId="{E2D455D3-2BE2-4330-857D-EE80756A91CC}" srcOrd="1" destOrd="0" presId="urn:microsoft.com/office/officeart/2005/8/layout/orgChart1"/>
    <dgm:cxn modelId="{2CC94713-25ED-478D-AC7E-86E71520714F}" type="presOf" srcId="{30FEA4CA-51DD-4259-ABCC-2614EC5E4E29}" destId="{1F9E36A7-710F-4FD1-8B7C-044B1B48575F}" srcOrd="0" destOrd="0" presId="urn:microsoft.com/office/officeart/2005/8/layout/orgChart1"/>
    <dgm:cxn modelId="{1C1BC743-7596-4423-BFC1-B15D2BF7FE08}" type="presOf" srcId="{4328AC95-1B2B-4C21-B4BA-5DF6CC9153B4}" destId="{502BB2EC-F20E-4380-A17E-62C0804714D0}" srcOrd="0" destOrd="0" presId="urn:microsoft.com/office/officeart/2005/8/layout/orgChart1"/>
    <dgm:cxn modelId="{4EFC9C49-19DC-444C-9866-4B23DB323F0D}" type="presOf" srcId="{B78834E4-DB15-4B28-9657-4C59417BF466}" destId="{E013AB14-9114-4E15-80F6-707CBB4B717A}" srcOrd="1" destOrd="0" presId="urn:microsoft.com/office/officeart/2005/8/layout/orgChart1"/>
    <dgm:cxn modelId="{6B8FE1DF-06C6-4D93-9C3B-58EB7DE223C2}" type="presOf" srcId="{CE229A5B-E54A-4C73-9AD6-BD54B39CEE99}" destId="{F416AB82-F7A1-4D32-A165-3C99C492FF83}" srcOrd="0" destOrd="0" presId="urn:microsoft.com/office/officeart/2005/8/layout/orgChart1"/>
    <dgm:cxn modelId="{546DD7E7-D280-4B5C-BA95-7882BA8973CC}" srcId="{EBE61595-C26B-46DD-80F2-027514DFA60F}" destId="{6CD4181C-F10A-463B-850D-D760C467B667}" srcOrd="1" destOrd="0" parTransId="{D551FE10-ECE3-46B2-99E9-63AEDDEE9AE9}" sibTransId="{C386F9F8-3A25-4A5A-BBD7-B7ABA24A7FE9}"/>
    <dgm:cxn modelId="{FE57AE8C-74CD-4957-A54A-75F115479B18}" type="presOf" srcId="{F5A3E6F0-4B42-4400-83E6-C28ED8D0388D}" destId="{35E48C02-E779-494E-BC70-BFC9041E1C1D}" srcOrd="0" destOrd="0" presId="urn:microsoft.com/office/officeart/2005/8/layout/orgChart1"/>
    <dgm:cxn modelId="{C2AAE00E-F525-406B-8C9B-FCB969D1C310}" srcId="{AE9CB394-4C9E-47F7-9E93-C85AA132163E}" destId="{EBE61595-C26B-46DD-80F2-027514DFA60F}" srcOrd="0" destOrd="0" parTransId="{8F181079-76FB-4A4B-853C-4F065B384DA8}" sibTransId="{C1D2B69C-4248-434C-8F98-111287DF0BD0}"/>
    <dgm:cxn modelId="{9AF06A04-8517-4DF3-A5AF-101AC873F9D5}" type="presParOf" srcId="{502BB2EC-F20E-4380-A17E-62C0804714D0}" destId="{55EA701C-E165-4367-B892-2AE9C650FBF7}" srcOrd="0" destOrd="0" presId="urn:microsoft.com/office/officeart/2005/8/layout/orgChart1"/>
    <dgm:cxn modelId="{B8A47320-3B9C-46E0-A47D-E0DB64EAA708}" type="presParOf" srcId="{55EA701C-E165-4367-B892-2AE9C650FBF7}" destId="{616B7B51-1799-4405-8F86-5C4B6A27A494}" srcOrd="0" destOrd="0" presId="urn:microsoft.com/office/officeart/2005/8/layout/orgChart1"/>
    <dgm:cxn modelId="{56A6B68E-1178-452C-B804-D1290575C782}" type="presParOf" srcId="{616B7B51-1799-4405-8F86-5C4B6A27A494}" destId="{D659A92E-3007-487C-BB14-0DFE7FD44579}" srcOrd="0" destOrd="0" presId="urn:microsoft.com/office/officeart/2005/8/layout/orgChart1"/>
    <dgm:cxn modelId="{0BAD0113-545B-40DA-B5A9-B785EDD99B52}" type="presParOf" srcId="{616B7B51-1799-4405-8F86-5C4B6A27A494}" destId="{F8C76BA4-188B-49F5-B5A4-DC1D3DFB2CFE}" srcOrd="1" destOrd="0" presId="urn:microsoft.com/office/officeart/2005/8/layout/orgChart1"/>
    <dgm:cxn modelId="{E06BEDFB-180B-4DEE-BAB9-89F44AC5C2D6}" type="presParOf" srcId="{55EA701C-E165-4367-B892-2AE9C650FBF7}" destId="{A95F6B8D-A9BD-4DA3-A99B-AD747FFA848C}" srcOrd="1" destOrd="0" presId="urn:microsoft.com/office/officeart/2005/8/layout/orgChart1"/>
    <dgm:cxn modelId="{5D8F1030-B15C-4326-BACE-2975AA737ABB}" type="presParOf" srcId="{55EA701C-E165-4367-B892-2AE9C650FBF7}" destId="{E9BFC0C8-2BBD-498B-8D13-8AA12E69D96E}" srcOrd="2" destOrd="0" presId="urn:microsoft.com/office/officeart/2005/8/layout/orgChart1"/>
    <dgm:cxn modelId="{6B8BF006-0277-4F3B-972B-7A0943BD456D}" type="presParOf" srcId="{E9BFC0C8-2BBD-498B-8D13-8AA12E69D96E}" destId="{93C7931F-5A41-44A5-99A8-9BB828264C4A}" srcOrd="0" destOrd="0" presId="urn:microsoft.com/office/officeart/2005/8/layout/orgChart1"/>
    <dgm:cxn modelId="{9483B038-DDFC-42A3-9515-3C53C08E319E}" type="presParOf" srcId="{E9BFC0C8-2BBD-498B-8D13-8AA12E69D96E}" destId="{6643A8E5-9E74-45D8-B42F-76A4CCF69A24}" srcOrd="1" destOrd="0" presId="urn:microsoft.com/office/officeart/2005/8/layout/orgChart1"/>
    <dgm:cxn modelId="{1B5F2362-D694-4C56-B410-0E6B6B24AF54}" type="presParOf" srcId="{6643A8E5-9E74-45D8-B42F-76A4CCF69A24}" destId="{98140237-C3EA-4130-8A8C-836CD94D9B81}" srcOrd="0" destOrd="0" presId="urn:microsoft.com/office/officeart/2005/8/layout/orgChart1"/>
    <dgm:cxn modelId="{42823A21-EEB3-42BB-A2A7-CFD1FED400D0}" type="presParOf" srcId="{98140237-C3EA-4130-8A8C-836CD94D9B81}" destId="{2B17A852-8F3D-4AE2-9987-37D7F76B44C1}" srcOrd="0" destOrd="0" presId="urn:microsoft.com/office/officeart/2005/8/layout/orgChart1"/>
    <dgm:cxn modelId="{56F38C33-A29D-47C4-98C4-1D47B2A84019}" type="presParOf" srcId="{98140237-C3EA-4130-8A8C-836CD94D9B81}" destId="{8309C7DE-53B1-4A7C-9D9A-992417F74CCA}" srcOrd="1" destOrd="0" presId="urn:microsoft.com/office/officeart/2005/8/layout/orgChart1"/>
    <dgm:cxn modelId="{6A9844C2-FDCB-4E9B-8F97-1CD00026B575}" type="presParOf" srcId="{6643A8E5-9E74-45D8-B42F-76A4CCF69A24}" destId="{11511461-08AC-42B2-B352-3EC2E454455F}" srcOrd="1" destOrd="0" presId="urn:microsoft.com/office/officeart/2005/8/layout/orgChart1"/>
    <dgm:cxn modelId="{2733C978-FFF5-4A18-B7C9-F3FFA8A865F8}" type="presParOf" srcId="{6643A8E5-9E74-45D8-B42F-76A4CCF69A24}" destId="{96062E82-7587-4D34-B73F-3324457F507F}" srcOrd="2" destOrd="0" presId="urn:microsoft.com/office/officeart/2005/8/layout/orgChart1"/>
    <dgm:cxn modelId="{48525D49-D4AE-4D98-949A-0DB4B7AAA113}" type="presParOf" srcId="{96062E82-7587-4D34-B73F-3324457F507F}" destId="{970CAF48-E78D-4090-82BB-51A2DBED016F}" srcOrd="0" destOrd="0" presId="urn:microsoft.com/office/officeart/2005/8/layout/orgChart1"/>
    <dgm:cxn modelId="{4FC867C1-D700-451F-A1DC-6A9276339951}" type="presParOf" srcId="{96062E82-7587-4D34-B73F-3324457F507F}" destId="{87A18829-3F8C-4968-ACD4-23F35AE24F55}" srcOrd="1" destOrd="0" presId="urn:microsoft.com/office/officeart/2005/8/layout/orgChart1"/>
    <dgm:cxn modelId="{A3F1A5A9-58BF-481E-BA18-AA882EF7064E}" type="presParOf" srcId="{87A18829-3F8C-4968-ACD4-23F35AE24F55}" destId="{25A79177-BF9C-4B01-8E87-44A0CBB60AE7}" srcOrd="0" destOrd="0" presId="urn:microsoft.com/office/officeart/2005/8/layout/orgChart1"/>
    <dgm:cxn modelId="{8842E62D-2336-4FB6-BBED-500B143818D6}" type="presParOf" srcId="{25A79177-BF9C-4B01-8E87-44A0CBB60AE7}" destId="{36C0C221-8381-4E98-8F93-1A1C655543B2}" srcOrd="0" destOrd="0" presId="urn:microsoft.com/office/officeart/2005/8/layout/orgChart1"/>
    <dgm:cxn modelId="{6BCA813D-E54F-4EAB-9269-AC809813860A}" type="presParOf" srcId="{25A79177-BF9C-4B01-8E87-44A0CBB60AE7}" destId="{F1A8132B-1011-491F-926C-B819F1BD0856}" srcOrd="1" destOrd="0" presId="urn:microsoft.com/office/officeart/2005/8/layout/orgChart1"/>
    <dgm:cxn modelId="{4834DDBC-3F3C-44B0-B354-59D60C13DFE2}" type="presParOf" srcId="{87A18829-3F8C-4968-ACD4-23F35AE24F55}" destId="{E18E5046-D23C-4C89-9A6F-826EAC25CAB0}" srcOrd="1" destOrd="0" presId="urn:microsoft.com/office/officeart/2005/8/layout/orgChart1"/>
    <dgm:cxn modelId="{26E1CB71-A97D-4758-9717-2F96C8AFCFB5}" type="presParOf" srcId="{87A18829-3F8C-4968-ACD4-23F35AE24F55}" destId="{70027C8E-E373-4E23-937F-D820E1E634F4}" srcOrd="2" destOrd="0" presId="urn:microsoft.com/office/officeart/2005/8/layout/orgChart1"/>
    <dgm:cxn modelId="{31DE2142-F51A-4258-A772-2FC7D665DAF7}" type="presParOf" srcId="{70027C8E-E373-4E23-937F-D820E1E634F4}" destId="{B654BB29-31A6-4037-9162-CBE20FE16166}" srcOrd="0" destOrd="0" presId="urn:microsoft.com/office/officeart/2005/8/layout/orgChart1"/>
    <dgm:cxn modelId="{4EE6F8B7-487C-4CF2-B168-6A1845F4E9E8}" type="presParOf" srcId="{70027C8E-E373-4E23-937F-D820E1E634F4}" destId="{1EBC2C89-4976-4E34-93F0-904B3DA6D6CA}" srcOrd="1" destOrd="0" presId="urn:microsoft.com/office/officeart/2005/8/layout/orgChart1"/>
    <dgm:cxn modelId="{D9469470-FAC5-43F0-978A-939F59B761A0}" type="presParOf" srcId="{1EBC2C89-4976-4E34-93F0-904B3DA6D6CA}" destId="{92647289-C3DE-4E4F-A581-B9AA8CC0E54E}" srcOrd="0" destOrd="0" presId="urn:microsoft.com/office/officeart/2005/8/layout/orgChart1"/>
    <dgm:cxn modelId="{6459F920-EEA4-453F-9EDD-FE1076F5262C}" type="presParOf" srcId="{92647289-C3DE-4E4F-A581-B9AA8CC0E54E}" destId="{11366EC4-BB5C-4B1E-8B47-E1A99F342319}" srcOrd="0" destOrd="0" presId="urn:microsoft.com/office/officeart/2005/8/layout/orgChart1"/>
    <dgm:cxn modelId="{B2F4D822-CDEC-413F-9A66-36EBBF3F8476}" type="presParOf" srcId="{92647289-C3DE-4E4F-A581-B9AA8CC0E54E}" destId="{199F2E3A-D78B-471E-9827-A240862C9DE4}" srcOrd="1" destOrd="0" presId="urn:microsoft.com/office/officeart/2005/8/layout/orgChart1"/>
    <dgm:cxn modelId="{5D3C65DD-7971-4CFE-AE52-D556F49AB883}" type="presParOf" srcId="{1EBC2C89-4976-4E34-93F0-904B3DA6D6CA}" destId="{B76A13B7-ADA6-4B0A-8988-1858A6EB5FE8}" srcOrd="1" destOrd="0" presId="urn:microsoft.com/office/officeart/2005/8/layout/orgChart1"/>
    <dgm:cxn modelId="{4E154E5C-7381-4160-88EA-44DCEA396A76}" type="presParOf" srcId="{1EBC2C89-4976-4E34-93F0-904B3DA6D6CA}" destId="{63F267AB-FBC1-4017-AD48-F180E70BE52F}" srcOrd="2" destOrd="0" presId="urn:microsoft.com/office/officeart/2005/8/layout/orgChart1"/>
    <dgm:cxn modelId="{8ABA6A2E-C698-440C-933B-779BC11E968E}" type="presParOf" srcId="{70027C8E-E373-4E23-937F-D820E1E634F4}" destId="{96A0D93F-04FD-4007-9F46-27471C7FB3C2}" srcOrd="2" destOrd="0" presId="urn:microsoft.com/office/officeart/2005/8/layout/orgChart1"/>
    <dgm:cxn modelId="{962AAD1F-9FD2-4990-BAFA-419273FF844B}" type="presParOf" srcId="{70027C8E-E373-4E23-937F-D820E1E634F4}" destId="{A519D044-6010-49E3-AD2B-E3DD53EFB2C6}" srcOrd="3" destOrd="0" presId="urn:microsoft.com/office/officeart/2005/8/layout/orgChart1"/>
    <dgm:cxn modelId="{98DDE066-0B1C-480D-B727-CF600D0A935C}" type="presParOf" srcId="{A519D044-6010-49E3-AD2B-E3DD53EFB2C6}" destId="{72A656BA-ECF4-4E2C-913F-A7E0C456ABF6}" srcOrd="0" destOrd="0" presId="urn:microsoft.com/office/officeart/2005/8/layout/orgChart1"/>
    <dgm:cxn modelId="{E19AD3F4-9D48-4A55-872C-3735829C6459}" type="presParOf" srcId="{72A656BA-ECF4-4E2C-913F-A7E0C456ABF6}" destId="{F547B3ED-E2ED-4374-BCE4-0C5CFE555514}" srcOrd="0" destOrd="0" presId="urn:microsoft.com/office/officeart/2005/8/layout/orgChart1"/>
    <dgm:cxn modelId="{A1A3CD34-64C5-4BE9-80D2-52794582A817}" type="presParOf" srcId="{72A656BA-ECF4-4E2C-913F-A7E0C456ABF6}" destId="{0A81EACE-EDFB-47A1-B0BC-7E0F4FC0CD97}" srcOrd="1" destOrd="0" presId="urn:microsoft.com/office/officeart/2005/8/layout/orgChart1"/>
    <dgm:cxn modelId="{4200D1C5-8561-4D82-BEF3-6794A22E3675}" type="presParOf" srcId="{A519D044-6010-49E3-AD2B-E3DD53EFB2C6}" destId="{303CACD2-8842-4F73-90AF-94CC1E4EB99A}" srcOrd="1" destOrd="0" presId="urn:microsoft.com/office/officeart/2005/8/layout/orgChart1"/>
    <dgm:cxn modelId="{884154F7-3A91-4375-93FD-6D9F64AF31B9}" type="presParOf" srcId="{A519D044-6010-49E3-AD2B-E3DD53EFB2C6}" destId="{BE0F704E-D0BE-4770-80D7-7625C98AA58F}" srcOrd="2" destOrd="0" presId="urn:microsoft.com/office/officeart/2005/8/layout/orgChart1"/>
    <dgm:cxn modelId="{9EC4EE95-934A-4A46-ABA0-ED8077682118}" type="presParOf" srcId="{70027C8E-E373-4E23-937F-D820E1E634F4}" destId="{43BCF3C3-0E4E-47F4-A93B-89E6963F89BA}" srcOrd="4" destOrd="0" presId="urn:microsoft.com/office/officeart/2005/8/layout/orgChart1"/>
    <dgm:cxn modelId="{E59D1423-78AB-477F-B5CE-5493B55D2115}" type="presParOf" srcId="{70027C8E-E373-4E23-937F-D820E1E634F4}" destId="{3FBE0AB2-4693-4717-A23C-83C2DD92F916}" srcOrd="5" destOrd="0" presId="urn:microsoft.com/office/officeart/2005/8/layout/orgChart1"/>
    <dgm:cxn modelId="{AF871659-F349-4D96-9A26-906764026F21}" type="presParOf" srcId="{3FBE0AB2-4693-4717-A23C-83C2DD92F916}" destId="{86A61E2D-7018-4022-861D-1426D3087449}" srcOrd="0" destOrd="0" presId="urn:microsoft.com/office/officeart/2005/8/layout/orgChart1"/>
    <dgm:cxn modelId="{ACB1B972-4909-48F2-8D50-F40CE9B19040}" type="presParOf" srcId="{86A61E2D-7018-4022-861D-1426D3087449}" destId="{D28034FA-2703-4D1A-88CF-FA032967D39F}" srcOrd="0" destOrd="0" presId="urn:microsoft.com/office/officeart/2005/8/layout/orgChart1"/>
    <dgm:cxn modelId="{55BBE3D8-0BD2-4CFA-95A1-EE83C59A9FE5}" type="presParOf" srcId="{86A61E2D-7018-4022-861D-1426D3087449}" destId="{6D5CE15A-57FA-4742-BCA6-3036C60ABE49}" srcOrd="1" destOrd="0" presId="urn:microsoft.com/office/officeart/2005/8/layout/orgChart1"/>
    <dgm:cxn modelId="{C2D43BA5-0E50-4BFE-901B-B278F2232997}" type="presParOf" srcId="{3FBE0AB2-4693-4717-A23C-83C2DD92F916}" destId="{0A071026-B2FD-4DBD-8A55-64826E1247A3}" srcOrd="1" destOrd="0" presId="urn:microsoft.com/office/officeart/2005/8/layout/orgChart1"/>
    <dgm:cxn modelId="{E334B479-72C9-4D5E-BCDE-B9D9DFDB5F4B}" type="presParOf" srcId="{3FBE0AB2-4693-4717-A23C-83C2DD92F916}" destId="{10CDB656-1C57-4E7F-AA5E-507FCA228FBB}" srcOrd="2" destOrd="0" presId="urn:microsoft.com/office/officeart/2005/8/layout/orgChart1"/>
    <dgm:cxn modelId="{36C683CF-415B-4A1E-9BC4-865AB80D0625}" type="presParOf" srcId="{70027C8E-E373-4E23-937F-D820E1E634F4}" destId="{F416AB82-F7A1-4D32-A165-3C99C492FF83}" srcOrd="6" destOrd="0" presId="urn:microsoft.com/office/officeart/2005/8/layout/orgChart1"/>
    <dgm:cxn modelId="{8A6ACFE1-947B-4A69-893A-7E0F70339A98}" type="presParOf" srcId="{70027C8E-E373-4E23-937F-D820E1E634F4}" destId="{1F19231F-9291-4024-B753-FD27D666ECC5}" srcOrd="7" destOrd="0" presId="urn:microsoft.com/office/officeart/2005/8/layout/orgChart1"/>
    <dgm:cxn modelId="{5D6DFB7F-3EBC-44F2-94AA-2BE7B9F9A132}" type="presParOf" srcId="{1F19231F-9291-4024-B753-FD27D666ECC5}" destId="{E2B58A9F-26D1-457E-9208-BE8BC2AAE955}" srcOrd="0" destOrd="0" presId="urn:microsoft.com/office/officeart/2005/8/layout/orgChart1"/>
    <dgm:cxn modelId="{D100273D-F0D9-4039-87FB-C58AC2B66FCA}" type="presParOf" srcId="{E2B58A9F-26D1-457E-9208-BE8BC2AAE955}" destId="{DCCA4C39-BD17-4D5E-8D1C-1CC74148A9ED}" srcOrd="0" destOrd="0" presId="urn:microsoft.com/office/officeart/2005/8/layout/orgChart1"/>
    <dgm:cxn modelId="{0E28E8B4-71E9-4A0A-B541-80A6848394F7}" type="presParOf" srcId="{E2B58A9F-26D1-457E-9208-BE8BC2AAE955}" destId="{E013AB14-9114-4E15-80F6-707CBB4B717A}" srcOrd="1" destOrd="0" presId="urn:microsoft.com/office/officeart/2005/8/layout/orgChart1"/>
    <dgm:cxn modelId="{EA9F9294-059B-42F1-9146-822894C5C1F6}" type="presParOf" srcId="{1F19231F-9291-4024-B753-FD27D666ECC5}" destId="{EA77C3F6-ABB2-431C-A1EF-ABD722AC1A2F}" srcOrd="1" destOrd="0" presId="urn:microsoft.com/office/officeart/2005/8/layout/orgChart1"/>
    <dgm:cxn modelId="{E60BA9E5-8868-46CB-8A56-41CA56FAB4BE}" type="presParOf" srcId="{1F19231F-9291-4024-B753-FD27D666ECC5}" destId="{7B6F3A01-8997-41A1-B800-44510139B904}" srcOrd="2" destOrd="0" presId="urn:microsoft.com/office/officeart/2005/8/layout/orgChart1"/>
    <dgm:cxn modelId="{835D39FA-F432-41E7-84C4-52198276C686}" type="presParOf" srcId="{96062E82-7587-4D34-B73F-3324457F507F}" destId="{4DF4BDA0-4540-4842-8B27-F8F323EECDB6}" srcOrd="2" destOrd="0" presId="urn:microsoft.com/office/officeart/2005/8/layout/orgChart1"/>
    <dgm:cxn modelId="{C8E0A8A4-07F4-42F3-A6BA-BBE24179653D}" type="presParOf" srcId="{96062E82-7587-4D34-B73F-3324457F507F}" destId="{CDA3AF2A-7502-48C5-AF84-4334AB81C705}" srcOrd="3" destOrd="0" presId="urn:microsoft.com/office/officeart/2005/8/layout/orgChart1"/>
    <dgm:cxn modelId="{079D8F6A-011A-4DA6-8734-D2DFE316B592}" type="presParOf" srcId="{CDA3AF2A-7502-48C5-AF84-4334AB81C705}" destId="{887203F5-C13F-456E-9E6E-DF918AF436F1}" srcOrd="0" destOrd="0" presId="urn:microsoft.com/office/officeart/2005/8/layout/orgChart1"/>
    <dgm:cxn modelId="{186DD867-BCBB-435B-8196-2782A08AA8A1}" type="presParOf" srcId="{887203F5-C13F-456E-9E6E-DF918AF436F1}" destId="{E349F6D3-D42C-4651-921C-EFCF064E7143}" srcOrd="0" destOrd="0" presId="urn:microsoft.com/office/officeart/2005/8/layout/orgChart1"/>
    <dgm:cxn modelId="{E12905CC-85E3-4010-86BB-8E9BCAE71D0A}" type="presParOf" srcId="{887203F5-C13F-456E-9E6E-DF918AF436F1}" destId="{9965AE5B-0427-4A86-9CDF-B189C7360857}" srcOrd="1" destOrd="0" presId="urn:microsoft.com/office/officeart/2005/8/layout/orgChart1"/>
    <dgm:cxn modelId="{88F8F266-3BFD-4281-9A6E-6BD75A5645C6}" type="presParOf" srcId="{CDA3AF2A-7502-48C5-AF84-4334AB81C705}" destId="{262F539B-8CDD-4C43-B467-24D3BE7E9BAA}" srcOrd="1" destOrd="0" presId="urn:microsoft.com/office/officeart/2005/8/layout/orgChart1"/>
    <dgm:cxn modelId="{93F57D4E-46FB-4315-BCA9-725794073ABF}" type="presParOf" srcId="{CDA3AF2A-7502-48C5-AF84-4334AB81C705}" destId="{DF0DDB1F-80B3-48F1-87B2-7FC3B1F466BD}" srcOrd="2" destOrd="0" presId="urn:microsoft.com/office/officeart/2005/8/layout/orgChart1"/>
    <dgm:cxn modelId="{993D9823-617C-4CA5-A3EC-6C311CFBA3C2}" type="presParOf" srcId="{DF0DDB1F-80B3-48F1-87B2-7FC3B1F466BD}" destId="{D338A236-8F18-4288-A917-42A2E557D906}" srcOrd="0" destOrd="0" presId="urn:microsoft.com/office/officeart/2005/8/layout/orgChart1"/>
    <dgm:cxn modelId="{CF3A8576-DC3E-491A-9C57-35C4D6AA52C6}" type="presParOf" srcId="{DF0DDB1F-80B3-48F1-87B2-7FC3B1F466BD}" destId="{F09753FD-A460-4E99-9B78-05BE0A19C9BC}" srcOrd="1" destOrd="0" presId="urn:microsoft.com/office/officeart/2005/8/layout/orgChart1"/>
    <dgm:cxn modelId="{47671326-8837-4D7C-82D8-F79F5A27F88E}" type="presParOf" srcId="{F09753FD-A460-4E99-9B78-05BE0A19C9BC}" destId="{75FE2DA5-C0DA-4EB2-934E-A5023ECC404F}" srcOrd="0" destOrd="0" presId="urn:microsoft.com/office/officeart/2005/8/layout/orgChart1"/>
    <dgm:cxn modelId="{7F12A612-6BB2-4587-913B-DD5979F97C2D}" type="presParOf" srcId="{75FE2DA5-C0DA-4EB2-934E-A5023ECC404F}" destId="{9230254F-B951-4F57-A8E4-B97FF593E030}" srcOrd="0" destOrd="0" presId="urn:microsoft.com/office/officeart/2005/8/layout/orgChart1"/>
    <dgm:cxn modelId="{E66F657E-B021-48A7-9FA8-87BAE99ED28A}" type="presParOf" srcId="{75FE2DA5-C0DA-4EB2-934E-A5023ECC404F}" destId="{9DE3F7E5-7EA6-470E-931E-3C9CC521AFCF}" srcOrd="1" destOrd="0" presId="urn:microsoft.com/office/officeart/2005/8/layout/orgChart1"/>
    <dgm:cxn modelId="{6B1D94B9-3BE7-4F24-BF49-6E628AC31756}" type="presParOf" srcId="{F09753FD-A460-4E99-9B78-05BE0A19C9BC}" destId="{F8EE704E-5FB1-489A-AC70-A3768A5BDD6F}" srcOrd="1" destOrd="0" presId="urn:microsoft.com/office/officeart/2005/8/layout/orgChart1"/>
    <dgm:cxn modelId="{1879324E-1775-476B-999B-F979560B5800}" type="presParOf" srcId="{F09753FD-A460-4E99-9B78-05BE0A19C9BC}" destId="{592DAC4A-81EA-4F4B-A668-3349AC186492}" srcOrd="2" destOrd="0" presId="urn:microsoft.com/office/officeart/2005/8/layout/orgChart1"/>
    <dgm:cxn modelId="{D466213D-A5F7-4D34-A3AE-075A4A38A8B6}" type="presParOf" srcId="{DF0DDB1F-80B3-48F1-87B2-7FC3B1F466BD}" destId="{3C5FD1D3-2E49-4089-A1BB-66E74810D511}" srcOrd="2" destOrd="0" presId="urn:microsoft.com/office/officeart/2005/8/layout/orgChart1"/>
    <dgm:cxn modelId="{6842E32B-F93F-445D-A874-C87520EE5D79}" type="presParOf" srcId="{DF0DDB1F-80B3-48F1-87B2-7FC3B1F466BD}" destId="{A2BC6531-6724-4848-AFD5-7C780D014A61}" srcOrd="3" destOrd="0" presId="urn:microsoft.com/office/officeart/2005/8/layout/orgChart1"/>
    <dgm:cxn modelId="{7905CFCB-E734-4417-9DFF-4193738E2546}" type="presParOf" srcId="{A2BC6531-6724-4848-AFD5-7C780D014A61}" destId="{4CD2A967-FE94-4535-9022-E670DBDE4BC8}" srcOrd="0" destOrd="0" presId="urn:microsoft.com/office/officeart/2005/8/layout/orgChart1"/>
    <dgm:cxn modelId="{4925E87A-C5FF-42E7-A82C-ACA6644850E5}" type="presParOf" srcId="{4CD2A967-FE94-4535-9022-E670DBDE4BC8}" destId="{75D8E5B9-8715-4EE1-B886-BDDF6D4A1430}" srcOrd="0" destOrd="0" presId="urn:microsoft.com/office/officeart/2005/8/layout/orgChart1"/>
    <dgm:cxn modelId="{376B2E82-5A70-4817-B7D7-9B26BE27D534}" type="presParOf" srcId="{4CD2A967-FE94-4535-9022-E670DBDE4BC8}" destId="{9D9DAA58-C299-4D20-8D30-3B90F1438A60}" srcOrd="1" destOrd="0" presId="urn:microsoft.com/office/officeart/2005/8/layout/orgChart1"/>
    <dgm:cxn modelId="{38B6E993-D485-4237-A124-7BEE4ED2A6C8}" type="presParOf" srcId="{A2BC6531-6724-4848-AFD5-7C780D014A61}" destId="{2DBAA3EA-E553-4232-B0C4-43B217C31AFC}" srcOrd="1" destOrd="0" presId="urn:microsoft.com/office/officeart/2005/8/layout/orgChart1"/>
    <dgm:cxn modelId="{A3C2CE31-27A6-4E25-B93C-6DD45EE33766}" type="presParOf" srcId="{A2BC6531-6724-4848-AFD5-7C780D014A61}" destId="{B2284B4B-54E4-488C-8B5B-DDDD062B188E}" srcOrd="2" destOrd="0" presId="urn:microsoft.com/office/officeart/2005/8/layout/orgChart1"/>
    <dgm:cxn modelId="{468E720B-05C6-4545-B388-24E41318C5E2}" type="presParOf" srcId="{DF0DDB1F-80B3-48F1-87B2-7FC3B1F466BD}" destId="{BAA5B789-7C8B-4177-9374-26DD4A63F801}" srcOrd="4" destOrd="0" presId="urn:microsoft.com/office/officeart/2005/8/layout/orgChart1"/>
    <dgm:cxn modelId="{BCF31988-06E3-4BED-9CB7-4C7DE5508494}" type="presParOf" srcId="{DF0DDB1F-80B3-48F1-87B2-7FC3B1F466BD}" destId="{D40CD660-B1D9-46E8-9120-CBEDFC82F558}" srcOrd="5" destOrd="0" presId="urn:microsoft.com/office/officeart/2005/8/layout/orgChart1"/>
    <dgm:cxn modelId="{8CC90478-5593-49EF-921D-20A9A7F2F4C9}" type="presParOf" srcId="{D40CD660-B1D9-46E8-9120-CBEDFC82F558}" destId="{73A64444-373D-4467-A064-7D4603369DF3}" srcOrd="0" destOrd="0" presId="urn:microsoft.com/office/officeart/2005/8/layout/orgChart1"/>
    <dgm:cxn modelId="{C4DEAF2D-92A5-425C-A380-1E7DFDB367AA}" type="presParOf" srcId="{73A64444-373D-4467-A064-7D4603369DF3}" destId="{35E48C02-E779-494E-BC70-BFC9041E1C1D}" srcOrd="0" destOrd="0" presId="urn:microsoft.com/office/officeart/2005/8/layout/orgChart1"/>
    <dgm:cxn modelId="{964AB97D-7610-4DA8-9BA3-2BECF7A52883}" type="presParOf" srcId="{73A64444-373D-4467-A064-7D4603369DF3}" destId="{D6DE01A5-9249-4FC1-A158-2DD0417A592A}" srcOrd="1" destOrd="0" presId="urn:microsoft.com/office/officeart/2005/8/layout/orgChart1"/>
    <dgm:cxn modelId="{05DD9D29-CD48-43D2-9076-AFC7137B43DD}" type="presParOf" srcId="{D40CD660-B1D9-46E8-9120-CBEDFC82F558}" destId="{FD2FB8C6-4EC1-4E00-AFD6-44C4B6684E39}" srcOrd="1" destOrd="0" presId="urn:microsoft.com/office/officeart/2005/8/layout/orgChart1"/>
    <dgm:cxn modelId="{9EC7A911-4723-4C95-9824-85F2F08138CE}" type="presParOf" srcId="{D40CD660-B1D9-46E8-9120-CBEDFC82F558}" destId="{63820F29-16F7-4D52-B1E8-D016BF2B0CEF}" srcOrd="2" destOrd="0" presId="urn:microsoft.com/office/officeart/2005/8/layout/orgChart1"/>
    <dgm:cxn modelId="{8EFF73E4-BDEB-427B-A635-109A1000B3FE}" type="presParOf" srcId="{DF0DDB1F-80B3-48F1-87B2-7FC3B1F466BD}" destId="{103F83AE-2F60-4F32-9C51-88F82F510AF1}" srcOrd="6" destOrd="0" presId="urn:microsoft.com/office/officeart/2005/8/layout/orgChart1"/>
    <dgm:cxn modelId="{B07BD1D6-9360-4538-B074-DC04D1B49338}" type="presParOf" srcId="{DF0DDB1F-80B3-48F1-87B2-7FC3B1F466BD}" destId="{29E9AC00-D2E3-48FD-AB4E-3EDB8582D469}" srcOrd="7" destOrd="0" presId="urn:microsoft.com/office/officeart/2005/8/layout/orgChart1"/>
    <dgm:cxn modelId="{DD8219F7-5EE5-4D55-B3B6-E28CDBA58A3B}" type="presParOf" srcId="{29E9AC00-D2E3-48FD-AB4E-3EDB8582D469}" destId="{0F449C63-3D84-457F-8F47-C570FF614CAE}" srcOrd="0" destOrd="0" presId="urn:microsoft.com/office/officeart/2005/8/layout/orgChart1"/>
    <dgm:cxn modelId="{885B9002-5F3B-4286-8302-7DC7B52A18B3}" type="presParOf" srcId="{0F449C63-3D84-457F-8F47-C570FF614CAE}" destId="{023388CF-AEF6-41FD-B65A-ADE0FD8140DA}" srcOrd="0" destOrd="0" presId="urn:microsoft.com/office/officeart/2005/8/layout/orgChart1"/>
    <dgm:cxn modelId="{687DC2F8-12B4-43DA-A92C-041591E360D1}" type="presParOf" srcId="{0F449C63-3D84-457F-8F47-C570FF614CAE}" destId="{E2D455D3-2BE2-4330-857D-EE80756A91CC}" srcOrd="1" destOrd="0" presId="urn:microsoft.com/office/officeart/2005/8/layout/orgChart1"/>
    <dgm:cxn modelId="{1626C241-6F26-4C00-8947-C90E7CFBBD2C}" type="presParOf" srcId="{29E9AC00-D2E3-48FD-AB4E-3EDB8582D469}" destId="{DACCA4A0-13C8-4299-A7CE-B0E7661CBB55}" srcOrd="1" destOrd="0" presId="urn:microsoft.com/office/officeart/2005/8/layout/orgChart1"/>
    <dgm:cxn modelId="{1EF0B3F3-0DA6-4E26-8904-905EB49A5CC9}" type="presParOf" srcId="{29E9AC00-D2E3-48FD-AB4E-3EDB8582D469}" destId="{6BE16A17-A3EF-4DD0-95DA-3AADB9D631A9}" srcOrd="2" destOrd="0" presId="urn:microsoft.com/office/officeart/2005/8/layout/orgChart1"/>
    <dgm:cxn modelId="{EF270071-4375-4383-AAD0-7219B2C60324}" type="presParOf" srcId="{E9BFC0C8-2BBD-498B-8D13-8AA12E69D96E}" destId="{1F9E36A7-710F-4FD1-8B7C-044B1B48575F}" srcOrd="2" destOrd="0" presId="urn:microsoft.com/office/officeart/2005/8/layout/orgChart1"/>
    <dgm:cxn modelId="{28F47B13-1D8D-4704-BCD2-26E5E09A1045}" type="presParOf" srcId="{E9BFC0C8-2BBD-498B-8D13-8AA12E69D96E}" destId="{9DD44905-11B6-4F65-A686-9781458787C7}" srcOrd="3" destOrd="0" presId="urn:microsoft.com/office/officeart/2005/8/layout/orgChart1"/>
    <dgm:cxn modelId="{C55AE64C-D286-47DF-BCA3-1144D9F3B1BD}" type="presParOf" srcId="{9DD44905-11B6-4F65-A686-9781458787C7}" destId="{22518A6E-7C80-48CE-AB1B-15968CBEE596}" srcOrd="0" destOrd="0" presId="urn:microsoft.com/office/officeart/2005/8/layout/orgChart1"/>
    <dgm:cxn modelId="{DA7CE184-23DE-42EC-A1DF-9BF68A809116}" type="presParOf" srcId="{22518A6E-7C80-48CE-AB1B-15968CBEE596}" destId="{26A181CB-79DF-408B-85CF-B12A0F487CC9}" srcOrd="0" destOrd="0" presId="urn:microsoft.com/office/officeart/2005/8/layout/orgChart1"/>
    <dgm:cxn modelId="{03DC2D31-AA75-40CD-BC20-27F1FA2CD238}" type="presParOf" srcId="{22518A6E-7C80-48CE-AB1B-15968CBEE596}" destId="{7A8F6054-9850-474C-AC3E-C13FA38FDBD5}" srcOrd="1" destOrd="0" presId="urn:microsoft.com/office/officeart/2005/8/layout/orgChart1"/>
    <dgm:cxn modelId="{6A39FABC-9337-46A2-A544-9E532ECE1BA9}" type="presParOf" srcId="{9DD44905-11B6-4F65-A686-9781458787C7}" destId="{95AB7588-A587-4C99-996A-E66B1BB56C9C}" srcOrd="1" destOrd="0" presId="urn:microsoft.com/office/officeart/2005/8/layout/orgChart1"/>
    <dgm:cxn modelId="{CAA1B6E1-EBAA-465D-82EB-8141CA970E87}" type="presParOf" srcId="{9DD44905-11B6-4F65-A686-9781458787C7}" destId="{04A8DDEE-A04E-4FFB-82C8-B8EF1433D53D}" srcOrd="2" destOrd="0" presId="urn:microsoft.com/office/officeart/2005/8/layout/orgChart1"/>
    <dgm:cxn modelId="{AB953B2C-7106-47BC-AEB8-705B5148D8F2}" type="presParOf" srcId="{04A8DDEE-A04E-4FFB-82C8-B8EF1433D53D}" destId="{ADF54E4A-8BF8-437F-A22D-61F4B027A00F}" srcOrd="0" destOrd="0" presId="urn:microsoft.com/office/officeart/2005/8/layout/orgChart1"/>
    <dgm:cxn modelId="{045A7CAC-5EBD-4A16-93EE-FE51CD764026}" type="presParOf" srcId="{04A8DDEE-A04E-4FFB-82C8-B8EF1433D53D}" destId="{64403F17-FC5D-4037-8B70-5ED1AF4B657A}" srcOrd="1" destOrd="0" presId="urn:microsoft.com/office/officeart/2005/8/layout/orgChart1"/>
    <dgm:cxn modelId="{5004F9C9-6742-40CF-91A9-40C6B07051A2}" type="presParOf" srcId="{64403F17-FC5D-4037-8B70-5ED1AF4B657A}" destId="{932A517E-F642-407C-80E6-CAFE6CDE5522}" srcOrd="0" destOrd="0" presId="urn:microsoft.com/office/officeart/2005/8/layout/orgChart1"/>
    <dgm:cxn modelId="{59EC23D6-D5AD-4889-8A14-74D98C027217}" type="presParOf" srcId="{932A517E-F642-407C-80E6-CAFE6CDE5522}" destId="{1D7005B1-A274-43C5-8947-C772CA1682C6}" srcOrd="0" destOrd="0" presId="urn:microsoft.com/office/officeart/2005/8/layout/orgChart1"/>
    <dgm:cxn modelId="{CF922861-36BD-4E33-8D6A-F4D25D5837D4}" type="presParOf" srcId="{932A517E-F642-407C-80E6-CAFE6CDE5522}" destId="{4DFEBE36-B5BA-4933-BC84-F8670DB4219E}" srcOrd="1" destOrd="0" presId="urn:microsoft.com/office/officeart/2005/8/layout/orgChart1"/>
    <dgm:cxn modelId="{A19E5C46-97A9-4DB2-ACFD-8B7389DD94D8}" type="presParOf" srcId="{64403F17-FC5D-4037-8B70-5ED1AF4B657A}" destId="{6207F207-4405-406B-860A-FB60FBFCD79F}" srcOrd="1" destOrd="0" presId="urn:microsoft.com/office/officeart/2005/8/layout/orgChart1"/>
    <dgm:cxn modelId="{E0F12D00-C6EF-470F-981F-DF9339501D87}" type="presParOf" srcId="{64403F17-FC5D-4037-8B70-5ED1AF4B657A}" destId="{28DE24CF-C3C6-4AE2-B42C-55F6A6409BA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F54E4A-8BF8-437F-A22D-61F4B027A00F}">
      <dsp:nvSpPr>
        <dsp:cNvPr id="0" name=""/>
        <dsp:cNvSpPr/>
      </dsp:nvSpPr>
      <dsp:spPr>
        <a:xfrm>
          <a:off x="8213851" y="1746043"/>
          <a:ext cx="488773" cy="1128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8773" y="11285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E36A7-710F-4FD1-8B7C-044B1B48575F}">
      <dsp:nvSpPr>
        <dsp:cNvPr id="0" name=""/>
        <dsp:cNvSpPr/>
      </dsp:nvSpPr>
      <dsp:spPr>
        <a:xfrm>
          <a:off x="6051618" y="1083077"/>
          <a:ext cx="1447092" cy="364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928"/>
              </a:lnTo>
              <a:lnTo>
                <a:pt x="1447092" y="36492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F83AE-2F60-4F32-9C51-88F82F510AF1}">
      <dsp:nvSpPr>
        <dsp:cNvPr id="0" name=""/>
        <dsp:cNvSpPr/>
      </dsp:nvSpPr>
      <dsp:spPr>
        <a:xfrm>
          <a:off x="4791505" y="2776346"/>
          <a:ext cx="125175" cy="1394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814"/>
              </a:lnTo>
              <a:lnTo>
                <a:pt x="125175" y="139481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5B789-7C8B-4177-9374-26DD4A63F801}">
      <dsp:nvSpPr>
        <dsp:cNvPr id="0" name=""/>
        <dsp:cNvSpPr/>
      </dsp:nvSpPr>
      <dsp:spPr>
        <a:xfrm>
          <a:off x="4666329" y="2776346"/>
          <a:ext cx="125175" cy="1394814"/>
        </a:xfrm>
        <a:custGeom>
          <a:avLst/>
          <a:gdLst/>
          <a:ahLst/>
          <a:cxnLst/>
          <a:rect l="0" t="0" r="0" b="0"/>
          <a:pathLst>
            <a:path>
              <a:moveTo>
                <a:pt x="125175" y="0"/>
              </a:moveTo>
              <a:lnTo>
                <a:pt x="125175" y="1394814"/>
              </a:lnTo>
              <a:lnTo>
                <a:pt x="0" y="139481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FD1D3-2E49-4089-A1BB-66E74810D511}">
      <dsp:nvSpPr>
        <dsp:cNvPr id="0" name=""/>
        <dsp:cNvSpPr/>
      </dsp:nvSpPr>
      <dsp:spPr>
        <a:xfrm>
          <a:off x="4791505" y="2776346"/>
          <a:ext cx="125175" cy="548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8388"/>
              </a:lnTo>
              <a:lnTo>
                <a:pt x="125175" y="54838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38A236-8F18-4288-A917-42A2E557D906}">
      <dsp:nvSpPr>
        <dsp:cNvPr id="0" name=""/>
        <dsp:cNvSpPr/>
      </dsp:nvSpPr>
      <dsp:spPr>
        <a:xfrm>
          <a:off x="4666329" y="2776346"/>
          <a:ext cx="125175" cy="548388"/>
        </a:xfrm>
        <a:custGeom>
          <a:avLst/>
          <a:gdLst/>
          <a:ahLst/>
          <a:cxnLst/>
          <a:rect l="0" t="0" r="0" b="0"/>
          <a:pathLst>
            <a:path>
              <a:moveTo>
                <a:pt x="125175" y="0"/>
              </a:moveTo>
              <a:lnTo>
                <a:pt x="125175" y="548388"/>
              </a:lnTo>
              <a:lnTo>
                <a:pt x="0" y="54838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4BDA0-4540-4842-8B27-F8F323EECDB6}">
      <dsp:nvSpPr>
        <dsp:cNvPr id="0" name=""/>
        <dsp:cNvSpPr/>
      </dsp:nvSpPr>
      <dsp:spPr>
        <a:xfrm>
          <a:off x="3163625" y="1746043"/>
          <a:ext cx="796814" cy="732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2265"/>
              </a:lnTo>
              <a:lnTo>
                <a:pt x="796814" y="73226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16AB82-F7A1-4D32-A165-3C99C492FF83}">
      <dsp:nvSpPr>
        <dsp:cNvPr id="0" name=""/>
        <dsp:cNvSpPr/>
      </dsp:nvSpPr>
      <dsp:spPr>
        <a:xfrm>
          <a:off x="1513953" y="2776346"/>
          <a:ext cx="125175" cy="1394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814"/>
              </a:lnTo>
              <a:lnTo>
                <a:pt x="125175" y="139481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BCF3C3-0E4E-47F4-A93B-89E6963F89BA}">
      <dsp:nvSpPr>
        <dsp:cNvPr id="0" name=""/>
        <dsp:cNvSpPr/>
      </dsp:nvSpPr>
      <dsp:spPr>
        <a:xfrm>
          <a:off x="1388778" y="2776346"/>
          <a:ext cx="125175" cy="1394814"/>
        </a:xfrm>
        <a:custGeom>
          <a:avLst/>
          <a:gdLst/>
          <a:ahLst/>
          <a:cxnLst/>
          <a:rect l="0" t="0" r="0" b="0"/>
          <a:pathLst>
            <a:path>
              <a:moveTo>
                <a:pt x="125175" y="0"/>
              </a:moveTo>
              <a:lnTo>
                <a:pt x="125175" y="1394814"/>
              </a:lnTo>
              <a:lnTo>
                <a:pt x="0" y="139481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A0D93F-04FD-4007-9F46-27471C7FB3C2}">
      <dsp:nvSpPr>
        <dsp:cNvPr id="0" name=""/>
        <dsp:cNvSpPr/>
      </dsp:nvSpPr>
      <dsp:spPr>
        <a:xfrm>
          <a:off x="1513953" y="2776346"/>
          <a:ext cx="125175" cy="548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8388"/>
              </a:lnTo>
              <a:lnTo>
                <a:pt x="125175" y="54838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54BB29-31A6-4037-9162-CBE20FE16166}">
      <dsp:nvSpPr>
        <dsp:cNvPr id="0" name=""/>
        <dsp:cNvSpPr/>
      </dsp:nvSpPr>
      <dsp:spPr>
        <a:xfrm>
          <a:off x="1388778" y="2776346"/>
          <a:ext cx="125175" cy="548388"/>
        </a:xfrm>
        <a:custGeom>
          <a:avLst/>
          <a:gdLst/>
          <a:ahLst/>
          <a:cxnLst/>
          <a:rect l="0" t="0" r="0" b="0"/>
          <a:pathLst>
            <a:path>
              <a:moveTo>
                <a:pt x="125175" y="0"/>
              </a:moveTo>
              <a:lnTo>
                <a:pt x="125175" y="548388"/>
              </a:lnTo>
              <a:lnTo>
                <a:pt x="0" y="54838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0CAF48-E78D-4090-82BB-51A2DBED016F}">
      <dsp:nvSpPr>
        <dsp:cNvPr id="0" name=""/>
        <dsp:cNvSpPr/>
      </dsp:nvSpPr>
      <dsp:spPr>
        <a:xfrm>
          <a:off x="2307829" y="1746043"/>
          <a:ext cx="855796" cy="732265"/>
        </a:xfrm>
        <a:custGeom>
          <a:avLst/>
          <a:gdLst/>
          <a:ahLst/>
          <a:cxnLst/>
          <a:rect l="0" t="0" r="0" b="0"/>
          <a:pathLst>
            <a:path>
              <a:moveTo>
                <a:pt x="855796" y="0"/>
              </a:moveTo>
              <a:lnTo>
                <a:pt x="855796" y="732265"/>
              </a:lnTo>
              <a:lnTo>
                <a:pt x="0" y="73226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7931F-5A41-44A5-99A8-9BB828264C4A}">
      <dsp:nvSpPr>
        <dsp:cNvPr id="0" name=""/>
        <dsp:cNvSpPr/>
      </dsp:nvSpPr>
      <dsp:spPr>
        <a:xfrm>
          <a:off x="3956691" y="1083077"/>
          <a:ext cx="2094927" cy="364928"/>
        </a:xfrm>
        <a:custGeom>
          <a:avLst/>
          <a:gdLst/>
          <a:ahLst/>
          <a:cxnLst/>
          <a:rect l="0" t="0" r="0" b="0"/>
          <a:pathLst>
            <a:path>
              <a:moveTo>
                <a:pt x="2094927" y="0"/>
              </a:moveTo>
              <a:lnTo>
                <a:pt x="2094927" y="364928"/>
              </a:lnTo>
              <a:lnTo>
                <a:pt x="0" y="36492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59A92E-3007-487C-BB14-0DFE7FD44579}">
      <dsp:nvSpPr>
        <dsp:cNvPr id="0" name=""/>
        <dsp:cNvSpPr/>
      </dsp:nvSpPr>
      <dsp:spPr>
        <a:xfrm>
          <a:off x="5100623" y="282912"/>
          <a:ext cx="1901990" cy="800164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rgbClr val="000000"/>
              </a:solidFill>
            </a:rPr>
            <a:t>METODY ÚZEMNÍ A TRŽNÍ ANALÝZY</a:t>
          </a:r>
          <a:endParaRPr lang="cs-CZ" sz="1400" b="1" kern="1200" dirty="0">
            <a:solidFill>
              <a:srgbClr val="000000"/>
            </a:solidFill>
          </a:endParaRPr>
        </a:p>
      </dsp:txBody>
      <dsp:txXfrm>
        <a:off x="5100623" y="282912"/>
        <a:ext cx="1901990" cy="800164"/>
      </dsp:txXfrm>
    </dsp:sp>
    <dsp:sp modelId="{2B17A852-8F3D-4AE2-9987-37D7F76B44C1}">
      <dsp:nvSpPr>
        <dsp:cNvPr id="0" name=""/>
        <dsp:cNvSpPr/>
      </dsp:nvSpPr>
      <dsp:spPr>
        <a:xfrm>
          <a:off x="2370560" y="1149968"/>
          <a:ext cx="1586130" cy="596074"/>
        </a:xfrm>
        <a:prstGeom prst="rect">
          <a:avLst/>
        </a:prstGeom>
        <a:solidFill>
          <a:schemeClr val="tx1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KVANTITATIVNÍ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2370560" y="1149968"/>
        <a:ext cx="1586130" cy="596074"/>
      </dsp:txXfrm>
    </dsp:sp>
    <dsp:sp modelId="{36C0C221-8381-4E98-8F93-1A1C655543B2}">
      <dsp:nvSpPr>
        <dsp:cNvPr id="0" name=""/>
        <dsp:cNvSpPr/>
      </dsp:nvSpPr>
      <dsp:spPr>
        <a:xfrm>
          <a:off x="720078" y="2180271"/>
          <a:ext cx="1587751" cy="596074"/>
        </a:xfrm>
        <a:prstGeom prst="rect">
          <a:avLst/>
        </a:prstGeom>
        <a:solidFill>
          <a:schemeClr val="tx1">
            <a:lumMod val="20000"/>
            <a:lumOff val="8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Vymezení zájmové oblasti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720078" y="2180271"/>
        <a:ext cx="1587751" cy="596074"/>
      </dsp:txXfrm>
    </dsp:sp>
    <dsp:sp modelId="{11366EC4-BB5C-4B1E-8B47-E1A99F342319}">
      <dsp:nvSpPr>
        <dsp:cNvPr id="0" name=""/>
        <dsp:cNvSpPr/>
      </dsp:nvSpPr>
      <dsp:spPr>
        <a:xfrm>
          <a:off x="353" y="3026697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Kruhová metoda (A1)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353" y="3026697"/>
        <a:ext cx="1388424" cy="596074"/>
      </dsp:txXfrm>
    </dsp:sp>
    <dsp:sp modelId="{F547B3ED-E2ED-4374-BCE4-0C5CFE555514}">
      <dsp:nvSpPr>
        <dsp:cNvPr id="0" name=""/>
        <dsp:cNvSpPr/>
      </dsp:nvSpPr>
      <dsp:spPr>
        <a:xfrm>
          <a:off x="1639129" y="3026697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Metoda časových vzdáleností (A2)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1639129" y="3026697"/>
        <a:ext cx="1388424" cy="596074"/>
      </dsp:txXfrm>
    </dsp:sp>
    <dsp:sp modelId="{D28034FA-2703-4D1A-88CF-FA032967D39F}">
      <dsp:nvSpPr>
        <dsp:cNvPr id="0" name=""/>
        <dsp:cNvSpPr/>
      </dsp:nvSpPr>
      <dsp:spPr>
        <a:xfrm>
          <a:off x="353" y="3873123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Metoda ekonometrická (A3)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353" y="3873123"/>
        <a:ext cx="1388424" cy="596074"/>
      </dsp:txXfrm>
    </dsp:sp>
    <dsp:sp modelId="{DCCA4C39-BD17-4D5E-8D1C-1CC74148A9ED}">
      <dsp:nvSpPr>
        <dsp:cNvPr id="0" name=""/>
        <dsp:cNvSpPr/>
      </dsp:nvSpPr>
      <dsp:spPr>
        <a:xfrm>
          <a:off x="1639129" y="3873123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Metoda pravděpodobnostní (A4)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1639129" y="3873123"/>
        <a:ext cx="1388424" cy="596074"/>
      </dsp:txXfrm>
    </dsp:sp>
    <dsp:sp modelId="{E349F6D3-D42C-4651-921C-EFCF064E7143}">
      <dsp:nvSpPr>
        <dsp:cNvPr id="0" name=""/>
        <dsp:cNvSpPr/>
      </dsp:nvSpPr>
      <dsp:spPr>
        <a:xfrm>
          <a:off x="3960440" y="2180271"/>
          <a:ext cx="1662129" cy="596074"/>
        </a:xfrm>
        <a:prstGeom prst="rect">
          <a:avLst/>
        </a:prstGeom>
        <a:solidFill>
          <a:schemeClr val="tx1">
            <a:lumMod val="20000"/>
            <a:lumOff val="8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Stanovení </a:t>
          </a:r>
          <a:r>
            <a:rPr lang="cs-CZ" sz="1400" kern="1200" smtClean="0">
              <a:solidFill>
                <a:srgbClr val="000000"/>
              </a:solidFill>
            </a:rPr>
            <a:t>kupního potenciálu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3960440" y="2180271"/>
        <a:ext cx="1662129" cy="596074"/>
      </dsp:txXfrm>
    </dsp:sp>
    <dsp:sp modelId="{9230254F-B951-4F57-A8E4-B97FF593E030}">
      <dsp:nvSpPr>
        <dsp:cNvPr id="0" name=""/>
        <dsp:cNvSpPr/>
      </dsp:nvSpPr>
      <dsp:spPr>
        <a:xfrm>
          <a:off x="3277905" y="3026697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Metoda obratová (B1)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3277905" y="3026697"/>
        <a:ext cx="1388424" cy="596074"/>
      </dsp:txXfrm>
    </dsp:sp>
    <dsp:sp modelId="{75D8E5B9-8715-4EE1-B886-BDDF6D4A1430}">
      <dsp:nvSpPr>
        <dsp:cNvPr id="0" name=""/>
        <dsp:cNvSpPr/>
      </dsp:nvSpPr>
      <dsp:spPr>
        <a:xfrm>
          <a:off x="4916681" y="3026697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Metoda regresní analýzy (B2)</a:t>
          </a:r>
        </a:p>
      </dsp:txBody>
      <dsp:txXfrm>
        <a:off x="4916681" y="3026697"/>
        <a:ext cx="1388424" cy="596074"/>
      </dsp:txXfrm>
    </dsp:sp>
    <dsp:sp modelId="{35E48C02-E779-494E-BC70-BFC9041E1C1D}">
      <dsp:nvSpPr>
        <dsp:cNvPr id="0" name=""/>
        <dsp:cNvSpPr/>
      </dsp:nvSpPr>
      <dsp:spPr>
        <a:xfrm>
          <a:off x="3277905" y="3873123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Metoda pravděpodobnostní (B3)</a:t>
          </a:r>
        </a:p>
      </dsp:txBody>
      <dsp:txXfrm>
        <a:off x="3277905" y="3873123"/>
        <a:ext cx="1388424" cy="596074"/>
      </dsp:txXfrm>
    </dsp:sp>
    <dsp:sp modelId="{023388CF-AEF6-41FD-B65A-ADE0FD8140DA}">
      <dsp:nvSpPr>
        <dsp:cNvPr id="0" name=""/>
        <dsp:cNvSpPr/>
      </dsp:nvSpPr>
      <dsp:spPr>
        <a:xfrm>
          <a:off x="4916681" y="3873123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Metoda analogie (B4)</a:t>
          </a:r>
        </a:p>
      </dsp:txBody>
      <dsp:txXfrm>
        <a:off x="4916681" y="3873123"/>
        <a:ext cx="1388424" cy="596074"/>
      </dsp:txXfrm>
    </dsp:sp>
    <dsp:sp modelId="{26A181CB-79DF-408B-85CF-B12A0F487CC9}">
      <dsp:nvSpPr>
        <dsp:cNvPr id="0" name=""/>
        <dsp:cNvSpPr/>
      </dsp:nvSpPr>
      <dsp:spPr>
        <a:xfrm>
          <a:off x="7498711" y="1149968"/>
          <a:ext cx="1430280" cy="596074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KVALITATIVNÍ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7498711" y="1149968"/>
        <a:ext cx="1430280" cy="596074"/>
      </dsp:txXfrm>
    </dsp:sp>
    <dsp:sp modelId="{1D7005B1-A274-43C5-8947-C772CA1682C6}">
      <dsp:nvSpPr>
        <dsp:cNvPr id="0" name=""/>
        <dsp:cNvSpPr/>
      </dsp:nvSpPr>
      <dsp:spPr>
        <a:xfrm>
          <a:off x="7169759" y="2230252"/>
          <a:ext cx="1532865" cy="12887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Dopravní podmínky, stav komunikací a dostupnost prodejny, nákladovost dopravy, úroveň služeb prodejen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7169759" y="2230252"/>
        <a:ext cx="1532865" cy="1288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Územní a tržní analýza – část první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723878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Radka Bauerová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č. 4 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22. 10. 2019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156883"/>
            <a:ext cx="2588742" cy="226989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dirty="0"/>
              <a:t>Výpočet příkladu č. </a:t>
            </a:r>
            <a:r>
              <a:rPr lang="cs-CZ" b="1" dirty="0" smtClean="0"/>
              <a:t>3 – Obchodní gravitace </a:t>
            </a:r>
            <a:r>
              <a:rPr lang="cs-CZ" b="1" dirty="0"/>
              <a:t>(A3)</a:t>
            </a: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49261" y="703189"/>
                <a:ext cx="8856984" cy="3270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>
                    <a:solidFill>
                      <a:srgbClr val="000000"/>
                    </a:solidFill>
                  </a:rPr>
                  <a:t> 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𝑩𝒂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𝑩𝒃</m:t>
                        </m:r>
                      </m:den>
                    </m:f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]</a:t>
                </a:r>
                <a14:m>
                  <m:oMath xmlns:m="http://schemas.openxmlformats.org/officeDocument/2006/math"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²= </m:t>
                    </m:r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𝟒𝟖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 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Odp.: Koupěschopná poptávka mezilehlého místa bude rozdělena mezi dvě lokality v poměru 48:25.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 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Převedení na procenta: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Město a: 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𝟒𝟖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𝟕𝟑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cca  65,75%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 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Město b:</a:t>
                </a:r>
                <a14:m>
                  <m:oMath xmlns:m="http://schemas.openxmlformats.org/officeDocument/2006/math"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type m:val="skw"/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𝟕𝟑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cca  34,25%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dirty="0">
                    <a:solidFill>
                      <a:srgbClr val="000000"/>
                    </a:solidFill>
                  </a:rPr>
                  <a:t> </a:t>
                </a: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61" y="703189"/>
                <a:ext cx="8856984" cy="3270062"/>
              </a:xfrm>
              <a:prstGeom prst="rect">
                <a:avLst/>
              </a:prstGeom>
              <a:blipFill>
                <a:blip r:embed="rId2"/>
                <a:stretch>
                  <a:fillRect l="-551" b="-108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0" y="3973251"/>
            <a:ext cx="9144000" cy="830997"/>
          </a:xfrm>
          <a:prstGeom prst="rect">
            <a:avLst/>
          </a:prstGeom>
          <a:solidFill>
            <a:srgbClr val="C3E7E4"/>
          </a:solidFill>
        </p:spPr>
        <p:txBody>
          <a:bodyPr wrap="square">
            <a:spAutoFit/>
          </a:bodyPr>
          <a:lstStyle/>
          <a:p>
            <a:pPr algn="just"/>
            <a:r>
              <a:rPr lang="cs-CZ" sz="2400" b="1" dirty="0">
                <a:solidFill>
                  <a:srgbClr val="000000"/>
                </a:solidFill>
              </a:rPr>
              <a:t>Odp.: </a:t>
            </a:r>
            <a:r>
              <a:rPr lang="cs-CZ" sz="2400" b="1" dirty="0" smtClean="0">
                <a:solidFill>
                  <a:srgbClr val="000000"/>
                </a:solidFill>
              </a:rPr>
              <a:t>Celkem 65,75 </a:t>
            </a:r>
            <a:r>
              <a:rPr lang="cs-CZ" sz="2400" b="1" dirty="0">
                <a:solidFill>
                  <a:srgbClr val="000000"/>
                </a:solidFill>
              </a:rPr>
              <a:t>% koupěschopné poptávky mezilehlého místa bude přitahováno k městu </a:t>
            </a:r>
            <a:r>
              <a:rPr lang="cs-CZ" sz="2400" b="1" dirty="0" smtClean="0">
                <a:solidFill>
                  <a:srgbClr val="000000"/>
                </a:solidFill>
              </a:rPr>
              <a:t>a, zatímco 34,25 </a:t>
            </a:r>
            <a:r>
              <a:rPr lang="cs-CZ" sz="2400" b="1" dirty="0">
                <a:solidFill>
                  <a:srgbClr val="000000"/>
                </a:solidFill>
              </a:rPr>
              <a:t>% </a:t>
            </a:r>
            <a:r>
              <a:rPr lang="cs-CZ" sz="2400" b="1" dirty="0" smtClean="0">
                <a:solidFill>
                  <a:srgbClr val="000000"/>
                </a:solidFill>
              </a:rPr>
              <a:t>k</a:t>
            </a:r>
            <a:r>
              <a:rPr lang="cs-CZ" sz="2400" b="1" dirty="0">
                <a:solidFill>
                  <a:srgbClr val="000000"/>
                </a:solidFill>
              </a:rPr>
              <a:t> městu b.</a:t>
            </a:r>
          </a:p>
        </p:txBody>
      </p:sp>
    </p:spTree>
    <p:extLst>
      <p:ext uri="{BB962C8B-B14F-4D97-AF65-F5344CB8AC3E}">
        <p14:creationId xmlns:p14="http://schemas.microsoft.com/office/powerpoint/2010/main" val="14251884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499839"/>
          </a:xfrm>
        </p:spPr>
        <p:txBody>
          <a:bodyPr/>
          <a:lstStyle/>
          <a:p>
            <a:r>
              <a:rPr lang="cs-CZ" dirty="0" smtClean="0"/>
              <a:t>Bod zlomu koupěschopné poptávky (hraničního bodu)</a:t>
            </a:r>
            <a:endParaRPr lang="cs-CZ" dirty="0"/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107504" y="763587"/>
            <a:ext cx="2770188" cy="2808288"/>
          </a:xfrm>
          <a:prstGeom prst="ellipse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6120159" y="1491630"/>
            <a:ext cx="2663825" cy="1728787"/>
          </a:xfrm>
          <a:prstGeom prst="ellipse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060798" y="1878012"/>
            <a:ext cx="86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020272" y="2167731"/>
            <a:ext cx="863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chemeClr val="bg1"/>
                </a:solidFill>
              </a:rPr>
              <a:t>  b</a:t>
            </a: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2877692" y="2530331"/>
            <a:ext cx="3168650" cy="73025"/>
          </a:xfrm>
          <a:prstGeom prst="line">
            <a:avLst/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4716165" y="206637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283968" y="3282213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H a b</a:t>
            </a: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 flipH="1" flipV="1">
            <a:off x="3131840" y="2170906"/>
            <a:ext cx="1584325" cy="71437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4716165" y="2830507"/>
            <a:ext cx="10795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6345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Výpočet hraničního </a:t>
            </a:r>
            <a:r>
              <a:rPr lang="cs-CZ" b="1" dirty="0" smtClean="0"/>
              <a:t>bodu (A3)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72832" y="627534"/>
            <a:ext cx="63184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Příklad č. 1</a:t>
            </a:r>
          </a:p>
          <a:p>
            <a:endParaRPr lang="cs-CZ" b="1" u="sng" dirty="0">
              <a:solidFill>
                <a:srgbClr val="000000"/>
              </a:solidFill>
            </a:endParaRPr>
          </a:p>
          <a:p>
            <a:r>
              <a:rPr lang="cs-CZ" b="1" i="1" dirty="0">
                <a:solidFill>
                  <a:srgbClr val="000000"/>
                </a:solidFill>
              </a:rPr>
              <a:t>Příklad: Vypočtěte bod zlomu koupěschopné poptávky mezi dvěma městy, jestliže: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i="1" dirty="0">
                <a:solidFill>
                  <a:srgbClr val="000000"/>
                </a:solidFill>
              </a:rPr>
              <a:t>Počet obyvatel lokality a……………………  </a:t>
            </a:r>
            <a:r>
              <a:rPr lang="cs-CZ" b="1" i="1" dirty="0" smtClean="0">
                <a:solidFill>
                  <a:srgbClr val="000000"/>
                </a:solidFill>
              </a:rPr>
              <a:t>50 500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i="1" dirty="0">
                <a:solidFill>
                  <a:srgbClr val="000000"/>
                </a:solidFill>
              </a:rPr>
              <a:t>Počet obyvatel lokality b…… ……………    </a:t>
            </a:r>
            <a:r>
              <a:rPr lang="cs-CZ" b="1" i="1" dirty="0" smtClean="0">
                <a:solidFill>
                  <a:srgbClr val="000000"/>
                </a:solidFill>
              </a:rPr>
              <a:t>25 400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i="1" dirty="0">
                <a:solidFill>
                  <a:srgbClr val="000000"/>
                </a:solidFill>
              </a:rPr>
              <a:t>Vzdálenost obou lokalit………   …………… 20 km</a:t>
            </a:r>
            <a:endParaRPr lang="cs-CZ" dirty="0">
              <a:solidFill>
                <a:srgbClr val="000000"/>
              </a:solidFill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963801"/>
              </p:ext>
            </p:extLst>
          </p:nvPr>
        </p:nvGraphicFramePr>
        <p:xfrm>
          <a:off x="5724128" y="2499742"/>
          <a:ext cx="2952750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Rovnice" r:id="rId3" imgW="862851" imgH="634449" progId="Equation.3">
                  <p:embed/>
                </p:oleObj>
              </mc:Choice>
              <mc:Fallback>
                <p:oleObj name="Rovnice" r:id="rId3" imgW="862851" imgH="634449" progId="Equation.3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2499742"/>
                        <a:ext cx="2952750" cy="1992313"/>
                      </a:xfrm>
                      <a:prstGeom prst="rect">
                        <a:avLst/>
                      </a:prstGeom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bdélník 4"/>
          <p:cNvSpPr/>
          <p:nvPr/>
        </p:nvSpPr>
        <p:spPr>
          <a:xfrm>
            <a:off x="5580112" y="2427734"/>
            <a:ext cx="3240360" cy="23042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000000"/>
                </a:solidFill>
              </a:rPr>
              <a:t>Jaký vzoreček použijete?</a:t>
            </a: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485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848872" cy="507703"/>
          </a:xfrm>
        </p:spPr>
        <p:txBody>
          <a:bodyPr/>
          <a:lstStyle/>
          <a:p>
            <a:r>
              <a:rPr lang="cs-CZ" b="1" dirty="0"/>
              <a:t>Výpočet příkladu č. 1</a:t>
            </a:r>
            <a:r>
              <a:rPr lang="cs-CZ" b="1" dirty="0" smtClean="0"/>
              <a:t> </a:t>
            </a:r>
            <a:r>
              <a:rPr lang="cs-CZ" b="1" dirty="0"/>
              <a:t>– </a:t>
            </a:r>
            <a:r>
              <a:rPr lang="cs-CZ" b="1" dirty="0" smtClean="0"/>
              <a:t>Výpočet hraničního bodu </a:t>
            </a:r>
            <a:r>
              <a:rPr lang="cs-CZ" b="1" dirty="0"/>
              <a:t>(A3)</a:t>
            </a:r>
            <a:r>
              <a:rPr lang="cs-CZ" b="1" dirty="0">
                <a:solidFill>
                  <a:srgbClr val="000000"/>
                </a:solidFill>
              </a:rPr>
              <a:t/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395536" y="827587"/>
                <a:ext cx="8496944" cy="18263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cs-CZ" b="1" dirty="0" smtClean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 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Hb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cs-CZ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𝟓𝟎</m:t>
                                </m:r>
                                <m:r>
                                  <a:rPr lang="cs-CZ" b="1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cs-CZ" b="1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𝟓𝟎𝟎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𝟐𝟓</m:t>
                                </m:r>
                                <m:r>
                                  <a:rPr lang="cs-CZ" b="1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cs-CZ" b="1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𝟒𝟎𝟎</m:t>
                                </m:r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𝟒𝟏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𝟒𝟏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= 8,298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b="1" dirty="0" smtClean="0">
                    <a:solidFill>
                      <a:srgbClr val="000000"/>
                    </a:solidFill>
                  </a:rPr>
                  <a:t>km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 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 </a:t>
                </a:r>
                <a:endParaRPr lang="cs-CZ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27587"/>
                <a:ext cx="8496944" cy="1826334"/>
              </a:xfrm>
              <a:prstGeom prst="rect">
                <a:avLst/>
              </a:prstGeom>
              <a:blipFill>
                <a:blip r:embed="rId2"/>
                <a:stretch>
                  <a:fillRect l="-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0" y="2859782"/>
            <a:ext cx="9144000" cy="830997"/>
          </a:xfrm>
          <a:prstGeom prst="rect">
            <a:avLst/>
          </a:prstGeom>
          <a:solidFill>
            <a:srgbClr val="C3E7E4"/>
          </a:solidFill>
        </p:spPr>
        <p:txBody>
          <a:bodyPr wrap="square">
            <a:spAutoFit/>
          </a:bodyPr>
          <a:lstStyle/>
          <a:p>
            <a:pPr algn="just"/>
            <a:r>
              <a:rPr lang="cs-CZ" sz="2400" b="1" dirty="0">
                <a:solidFill>
                  <a:srgbClr val="000000"/>
                </a:solidFill>
              </a:rPr>
              <a:t>Odp.: Bod zlomu koupěschopné poptávky mezi městem „a“ a městem „b“ se nachází na </a:t>
            </a:r>
            <a:r>
              <a:rPr lang="cs-CZ" sz="2400" b="1" dirty="0" smtClean="0">
                <a:solidFill>
                  <a:srgbClr val="000000"/>
                </a:solidFill>
              </a:rPr>
              <a:t>8,3 </a:t>
            </a:r>
            <a:r>
              <a:rPr lang="cs-CZ" sz="2400" b="1" dirty="0">
                <a:solidFill>
                  <a:srgbClr val="000000"/>
                </a:solidFill>
              </a:rPr>
              <a:t>km od města „b“.</a:t>
            </a:r>
          </a:p>
        </p:txBody>
      </p:sp>
    </p:spTree>
    <p:extLst>
      <p:ext uri="{BB962C8B-B14F-4D97-AF65-F5344CB8AC3E}">
        <p14:creationId xmlns:p14="http://schemas.microsoft.com/office/powerpoint/2010/main" val="32910564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b="1" dirty="0"/>
              <a:t>Výpočet hraničního </a:t>
            </a:r>
            <a:r>
              <a:rPr lang="cs-CZ" b="1" dirty="0" smtClean="0"/>
              <a:t>bodu (A3) - </a:t>
            </a:r>
            <a:r>
              <a:rPr lang="cs-CZ" dirty="0" smtClean="0">
                <a:solidFill>
                  <a:srgbClr val="FF0000"/>
                </a:solidFill>
              </a:rPr>
              <a:t>Bonusový </a:t>
            </a:r>
            <a:r>
              <a:rPr lang="cs-CZ" dirty="0">
                <a:solidFill>
                  <a:srgbClr val="FF0000"/>
                </a:solidFill>
              </a:rPr>
              <a:t>příklad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72832" y="627534"/>
            <a:ext cx="63184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č.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Příklad: Vypočtěte bod zlomu koupěschopné poptávky mezi dvěma městy, jestliže: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obyvatel lokality a……………………  </a:t>
            </a:r>
            <a:r>
              <a:rPr lang="cs-CZ" b="1" i="1" dirty="0" smtClean="0">
                <a:solidFill>
                  <a:srgbClr val="000000"/>
                </a:solidFill>
                <a:latin typeface="Times New Roman"/>
              </a:rPr>
              <a:t>11</a:t>
            </a:r>
            <a:r>
              <a:rPr kumimoji="0" lang="cs-CZ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000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obyvatel lokality b…… ……………    </a:t>
            </a:r>
            <a:r>
              <a:rPr kumimoji="0" lang="cs-CZ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5 000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Vzdálenost obou lokalit………   …………… </a:t>
            </a:r>
            <a:r>
              <a:rPr lang="cs-CZ" b="1" i="1" dirty="0" smtClean="0">
                <a:solidFill>
                  <a:srgbClr val="000000"/>
                </a:solidFill>
                <a:latin typeface="Times New Roman"/>
              </a:rPr>
              <a:t>15</a:t>
            </a:r>
            <a:r>
              <a:rPr kumimoji="0" lang="cs-CZ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km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06645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848872" cy="507703"/>
          </a:xfrm>
        </p:spPr>
        <p:txBody>
          <a:bodyPr/>
          <a:lstStyle/>
          <a:p>
            <a:r>
              <a:rPr lang="cs-CZ" b="1" dirty="0"/>
              <a:t>Výpočet příkladu č. </a:t>
            </a:r>
            <a:r>
              <a:rPr lang="cs-CZ" b="1" dirty="0" smtClean="0"/>
              <a:t>2 </a:t>
            </a:r>
            <a:r>
              <a:rPr lang="cs-CZ" b="1" dirty="0"/>
              <a:t>– </a:t>
            </a:r>
            <a:r>
              <a:rPr lang="cs-CZ" b="1" dirty="0" smtClean="0"/>
              <a:t>Výpočet hraničního bodu </a:t>
            </a:r>
            <a:r>
              <a:rPr lang="cs-CZ" b="1" dirty="0"/>
              <a:t>(A3)</a:t>
            </a:r>
            <a:r>
              <a:rPr lang="cs-CZ" b="1" dirty="0">
                <a:solidFill>
                  <a:srgbClr val="000000"/>
                </a:solidFill>
              </a:rPr>
              <a:t/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395536" y="827587"/>
                <a:ext cx="8496944" cy="18263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 </a:t>
                </a:r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Hb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𝟏𝟓</m:t>
                        </m:r>
                      </m:num>
                      <m:den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kumimoji="0" lang="cs-CZ" sz="1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kumimoji="0" lang="cs-CZ" sz="1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fPr>
                              <m:num>
                                <m:r>
                                  <a:rPr kumimoji="0" lang="cs-CZ" sz="18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𝟏𝟏</m:t>
                                </m:r>
                                <m:r>
                                  <a:rPr kumimoji="0" lang="cs-CZ" sz="18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  <m:r>
                                  <a:rPr kumimoji="0" lang="cs-CZ" sz="18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𝟎𝟎𝟎</m:t>
                                </m:r>
                              </m:num>
                              <m:den>
                                <m:r>
                                  <a:rPr kumimoji="0" lang="cs-CZ" sz="18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𝟓𝟎𝟎𝟎</m:t>
                                </m:r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𝟏𝟓</m:t>
                        </m:r>
                      </m:num>
                      <m:den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kumimoji="0" lang="cs-CZ" sz="1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radPr>
                          <m:deg/>
                          <m:e>
                            <m:r>
                              <a:rPr kumimoji="0" lang="cs-CZ" sz="1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  <m:r>
                              <a:rPr kumimoji="0" lang="cs-CZ" sz="1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,</m:t>
                            </m:r>
                            <m:r>
                              <a:rPr kumimoji="0" lang="cs-CZ" sz="1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e>
                        </m:rad>
                      </m:den>
                    </m:f>
                  </m:oMath>
                </a14:m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𝟏𝟓</m:t>
                        </m:r>
                      </m:num>
                      <m:den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,</m:t>
                        </m:r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𝟒𝟖</m:t>
                        </m:r>
                      </m:den>
                    </m:f>
                  </m:oMath>
                </a14:m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𝟏𝟓</m:t>
                        </m:r>
                      </m:num>
                      <m:den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,</m:t>
                        </m:r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𝟒𝟖</m:t>
                        </m:r>
                      </m:den>
                    </m:f>
                  </m:oMath>
                </a14:m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= </a:t>
                </a:r>
                <a:r>
                  <a:rPr kumimoji="0" lang="cs-CZ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6,05 </a:t>
                </a:r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km</a:t>
                </a:r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 </a:t>
                </a:r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 </a:t>
                </a:r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27587"/>
                <a:ext cx="8496944" cy="1826334"/>
              </a:xfrm>
              <a:prstGeom prst="rect">
                <a:avLst/>
              </a:prstGeom>
              <a:blipFill>
                <a:blip r:embed="rId2"/>
                <a:stretch>
                  <a:fillRect l="-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0" y="3003798"/>
            <a:ext cx="9144000" cy="830997"/>
          </a:xfrm>
          <a:prstGeom prst="rect">
            <a:avLst/>
          </a:prstGeom>
          <a:solidFill>
            <a:srgbClr val="C3E7E4"/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Odp.: Bod zlomu koupěschopné poptávky mezi městem „a“ a městem „b“ se nachází na 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6,05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km od města „b“.</a:t>
            </a:r>
          </a:p>
        </p:txBody>
      </p:sp>
    </p:spTree>
    <p:extLst>
      <p:ext uri="{BB962C8B-B14F-4D97-AF65-F5344CB8AC3E}">
        <p14:creationId xmlns:p14="http://schemas.microsoft.com/office/powerpoint/2010/main" val="22604325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082" y="-65925"/>
            <a:ext cx="3851920" cy="1300067"/>
          </a:xfrm>
        </p:spPr>
        <p:txBody>
          <a:bodyPr/>
          <a:lstStyle/>
          <a:p>
            <a:r>
              <a:rPr lang="cs-CZ" b="1" dirty="0" err="1" smtClean="0"/>
              <a:t>Huffův</a:t>
            </a:r>
            <a:r>
              <a:rPr lang="cs-CZ" b="1" dirty="0" smtClean="0"/>
              <a:t> pravděpodobnostní model (A4)</a:t>
            </a:r>
            <a:endParaRPr lang="cs-CZ" b="1" dirty="0"/>
          </a:p>
        </p:txBody>
      </p:sp>
      <p:grpSp>
        <p:nvGrpSpPr>
          <p:cNvPr id="22" name="Skupina 21"/>
          <p:cNvGrpSpPr/>
          <p:nvPr/>
        </p:nvGrpSpPr>
        <p:grpSpPr>
          <a:xfrm>
            <a:off x="1115616" y="471164"/>
            <a:ext cx="7776864" cy="4600328"/>
            <a:chOff x="755651" y="620711"/>
            <a:chExt cx="7129462" cy="6013452"/>
          </a:xfrm>
        </p:grpSpPr>
        <p:sp>
          <p:nvSpPr>
            <p:cNvPr id="3" name="Oval 4"/>
            <p:cNvSpPr>
              <a:spLocks noChangeArrowheads="1"/>
            </p:cNvSpPr>
            <p:nvPr/>
          </p:nvSpPr>
          <p:spPr bwMode="auto">
            <a:xfrm>
              <a:off x="900114" y="2276477"/>
              <a:ext cx="2016125" cy="1728788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1476376" y="2852740"/>
              <a:ext cx="863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dirty="0">
                  <a:solidFill>
                    <a:schemeClr val="bg1"/>
                  </a:solidFill>
                </a:rPr>
                <a:t>Cij</a:t>
              </a:r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755651" y="4365626"/>
              <a:ext cx="1728788" cy="579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3200" b="1" dirty="0"/>
                <a:t>P Cij ?</a:t>
              </a:r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3132139" y="1196976"/>
              <a:ext cx="2592387" cy="1223963"/>
            </a:xfrm>
            <a:prstGeom prst="lin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76200">
              <a:solidFill>
                <a:schemeClr val="accent6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3203576" y="2924177"/>
              <a:ext cx="2160589" cy="288925"/>
            </a:xfrm>
            <a:prstGeom prst="lin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7150">
              <a:solidFill>
                <a:schemeClr val="accent6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2555876" y="1052513"/>
              <a:ext cx="1355991" cy="1008061"/>
            </a:xfrm>
            <a:prstGeom prst="lin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76200">
              <a:solidFill>
                <a:schemeClr val="accent6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987676" y="3716339"/>
              <a:ext cx="4032251" cy="433387"/>
            </a:xfrm>
            <a:prstGeom prst="lin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76200">
              <a:solidFill>
                <a:schemeClr val="accent6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2484439" y="4005265"/>
              <a:ext cx="2374901" cy="2447925"/>
            </a:xfrm>
            <a:prstGeom prst="lin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7150">
              <a:solidFill>
                <a:schemeClr val="accent6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2543441" y="1037475"/>
              <a:ext cx="7207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 dirty="0"/>
                <a:t>Ti1</a:t>
              </a: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3419476" y="1412876"/>
              <a:ext cx="7207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 dirty="0"/>
                <a:t>Ti2</a:t>
              </a:r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3924301" y="2492376"/>
              <a:ext cx="7207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 dirty="0"/>
                <a:t>Ti3</a:t>
              </a: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5003800" y="3357564"/>
              <a:ext cx="7207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 dirty="0"/>
                <a:t>Ti4</a:t>
              </a: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3995738" y="4941890"/>
              <a:ext cx="7207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 dirty="0"/>
                <a:t>Tin</a:t>
              </a: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H="1">
              <a:off x="5076825" y="4652965"/>
              <a:ext cx="1008063" cy="1152525"/>
            </a:xfrm>
            <a:prstGeom prst="line">
              <a:avLst/>
            </a:prstGeom>
            <a:noFill/>
            <a:ln w="76200">
              <a:solidFill>
                <a:schemeClr val="accent6">
                  <a:lumMod val="60000"/>
                  <a:lumOff val="40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3918920" y="620711"/>
              <a:ext cx="720725" cy="39687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 dirty="0">
                  <a:solidFill>
                    <a:schemeClr val="bg1"/>
                  </a:solidFill>
                </a:rPr>
                <a:t>S1</a:t>
              </a:r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5795963" y="981077"/>
              <a:ext cx="720725" cy="39687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 dirty="0">
                  <a:solidFill>
                    <a:schemeClr val="bg1"/>
                  </a:solidFill>
                </a:rPr>
                <a:t>S2</a:t>
              </a:r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5795963" y="2708276"/>
              <a:ext cx="720725" cy="39687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 dirty="0">
                  <a:solidFill>
                    <a:schemeClr val="bg1"/>
                  </a:solidFill>
                </a:rPr>
                <a:t>S3</a:t>
              </a:r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7164388" y="4005265"/>
              <a:ext cx="720725" cy="39687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 dirty="0">
                  <a:solidFill>
                    <a:schemeClr val="bg1"/>
                  </a:solidFill>
                </a:rPr>
                <a:t>S4</a:t>
              </a:r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5148263" y="6237288"/>
              <a:ext cx="720725" cy="39687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 dirty="0">
                  <a:solidFill>
                    <a:schemeClr val="bg1"/>
                  </a:solidFill>
                </a:rPr>
                <a:t>Sn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61201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136904" cy="507703"/>
          </a:xfrm>
        </p:spPr>
        <p:txBody>
          <a:bodyPr/>
          <a:lstStyle/>
          <a:p>
            <a:r>
              <a:rPr lang="cs-CZ" b="1" dirty="0" err="1" smtClean="0"/>
              <a:t>Huffův</a:t>
            </a:r>
            <a:r>
              <a:rPr lang="cs-CZ" b="1" dirty="0" smtClean="0"/>
              <a:t> pravděpodobnostní model </a:t>
            </a:r>
            <a:r>
              <a:rPr lang="cs-CZ" b="1" dirty="0"/>
              <a:t>(A4)</a:t>
            </a:r>
            <a:r>
              <a:rPr lang="cs-CZ" b="1" dirty="0">
                <a:solidFill>
                  <a:srgbClr val="000000"/>
                </a:solidFill>
              </a:rPr>
              <a:t/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125200"/>
            <a:ext cx="66064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u="sng" dirty="0">
              <a:solidFill>
                <a:srgbClr val="000000"/>
              </a:solidFill>
            </a:endParaRPr>
          </a:p>
          <a:p>
            <a:r>
              <a:rPr lang="cs-CZ" b="1" u="sng" dirty="0">
                <a:solidFill>
                  <a:srgbClr val="000000"/>
                </a:solidFill>
              </a:rPr>
              <a:t>Příklad č. </a:t>
            </a:r>
            <a:r>
              <a:rPr lang="cs-CZ" b="1" u="sng" dirty="0" smtClean="0">
                <a:solidFill>
                  <a:srgbClr val="000000"/>
                </a:solidFill>
              </a:rPr>
              <a:t>1</a:t>
            </a:r>
            <a:endParaRPr lang="cs-CZ" b="1" u="sng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Vypočtěte pravděpodobnost nákupů v jednotlivých nákupních místech, které má zákazník k výběru: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a =  2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Ti </a:t>
            </a:r>
            <a:r>
              <a:rPr lang="cs-CZ" b="1" baseline="-25000" dirty="0">
                <a:solidFill>
                  <a:srgbClr val="000000"/>
                </a:solidFill>
              </a:rPr>
              <a:t>1</a:t>
            </a:r>
            <a:r>
              <a:rPr lang="cs-CZ" b="1" dirty="0">
                <a:solidFill>
                  <a:srgbClr val="000000"/>
                </a:solidFill>
              </a:rPr>
              <a:t> =  </a:t>
            </a:r>
            <a:r>
              <a:rPr lang="cs-CZ" b="1" dirty="0" smtClean="0">
                <a:solidFill>
                  <a:srgbClr val="000000"/>
                </a:solidFill>
              </a:rPr>
              <a:t>1 </a:t>
            </a:r>
            <a:r>
              <a:rPr lang="cs-CZ" b="1" dirty="0">
                <a:solidFill>
                  <a:srgbClr val="000000"/>
                </a:solidFill>
              </a:rPr>
              <a:t>km  S</a:t>
            </a:r>
            <a:r>
              <a:rPr lang="cs-CZ" b="1" baseline="-25000" dirty="0">
                <a:solidFill>
                  <a:srgbClr val="000000"/>
                </a:solidFill>
              </a:rPr>
              <a:t>1</a:t>
            </a:r>
            <a:r>
              <a:rPr lang="cs-CZ" b="1" dirty="0">
                <a:solidFill>
                  <a:srgbClr val="000000"/>
                </a:solidFill>
              </a:rPr>
              <a:t>=   1 </a:t>
            </a:r>
            <a:r>
              <a:rPr lang="cs-CZ" b="1" dirty="0" smtClean="0">
                <a:solidFill>
                  <a:srgbClr val="000000"/>
                </a:solidFill>
              </a:rPr>
              <a:t>200 </a:t>
            </a:r>
            <a:r>
              <a:rPr lang="cs-CZ" b="1" dirty="0">
                <a:solidFill>
                  <a:srgbClr val="000000"/>
                </a:solidFill>
              </a:rPr>
              <a:t>m</a:t>
            </a:r>
            <a:r>
              <a:rPr lang="cs-CZ" b="1" baseline="30000" dirty="0">
                <a:solidFill>
                  <a:srgbClr val="000000"/>
                </a:solidFill>
              </a:rPr>
              <a:t>2</a:t>
            </a:r>
            <a:r>
              <a:rPr lang="cs-CZ" b="1" dirty="0">
                <a:solidFill>
                  <a:srgbClr val="000000"/>
                </a:solidFill>
              </a:rPr>
              <a:t>   prodejní plochy 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Ti </a:t>
            </a:r>
            <a:r>
              <a:rPr lang="cs-CZ" b="1" baseline="-25000" dirty="0">
                <a:solidFill>
                  <a:srgbClr val="000000"/>
                </a:solidFill>
              </a:rPr>
              <a:t>2</a:t>
            </a:r>
            <a:r>
              <a:rPr lang="cs-CZ" b="1" dirty="0">
                <a:solidFill>
                  <a:srgbClr val="000000"/>
                </a:solidFill>
              </a:rPr>
              <a:t> =  </a:t>
            </a:r>
            <a:r>
              <a:rPr lang="cs-CZ" b="1" dirty="0" smtClean="0">
                <a:solidFill>
                  <a:srgbClr val="000000"/>
                </a:solidFill>
              </a:rPr>
              <a:t>2 </a:t>
            </a:r>
            <a:r>
              <a:rPr lang="cs-CZ" b="1" dirty="0">
                <a:solidFill>
                  <a:srgbClr val="000000"/>
                </a:solidFill>
              </a:rPr>
              <a:t>km  S</a:t>
            </a:r>
            <a:r>
              <a:rPr lang="cs-CZ" b="1" baseline="-25000" dirty="0">
                <a:solidFill>
                  <a:srgbClr val="000000"/>
                </a:solidFill>
              </a:rPr>
              <a:t>2</a:t>
            </a:r>
            <a:r>
              <a:rPr lang="cs-CZ" b="1" dirty="0">
                <a:solidFill>
                  <a:srgbClr val="000000"/>
                </a:solidFill>
              </a:rPr>
              <a:t>=   1 </a:t>
            </a:r>
            <a:r>
              <a:rPr lang="cs-CZ" b="1" dirty="0" smtClean="0">
                <a:solidFill>
                  <a:srgbClr val="000000"/>
                </a:solidFill>
              </a:rPr>
              <a:t>400 </a:t>
            </a:r>
            <a:r>
              <a:rPr lang="cs-CZ" b="1" dirty="0">
                <a:solidFill>
                  <a:srgbClr val="000000"/>
                </a:solidFill>
              </a:rPr>
              <a:t>m</a:t>
            </a:r>
            <a:r>
              <a:rPr lang="cs-CZ" b="1" baseline="30000" dirty="0">
                <a:solidFill>
                  <a:srgbClr val="000000"/>
                </a:solidFill>
              </a:rPr>
              <a:t>2</a:t>
            </a:r>
            <a:r>
              <a:rPr lang="cs-CZ" b="1" dirty="0">
                <a:solidFill>
                  <a:srgbClr val="000000"/>
                </a:solidFill>
              </a:rPr>
              <a:t>   prodejní plochy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Ti </a:t>
            </a:r>
            <a:r>
              <a:rPr lang="cs-CZ" b="1" baseline="-25000" dirty="0">
                <a:solidFill>
                  <a:srgbClr val="000000"/>
                </a:solidFill>
              </a:rPr>
              <a:t>3</a:t>
            </a:r>
            <a:r>
              <a:rPr lang="cs-CZ" b="1" dirty="0">
                <a:solidFill>
                  <a:srgbClr val="000000"/>
                </a:solidFill>
              </a:rPr>
              <a:t> =  </a:t>
            </a:r>
            <a:r>
              <a:rPr lang="cs-CZ" b="1" dirty="0" smtClean="0">
                <a:solidFill>
                  <a:srgbClr val="000000"/>
                </a:solidFill>
              </a:rPr>
              <a:t>3 </a:t>
            </a:r>
            <a:r>
              <a:rPr lang="cs-CZ" b="1" dirty="0">
                <a:solidFill>
                  <a:srgbClr val="000000"/>
                </a:solidFill>
              </a:rPr>
              <a:t>km  S</a:t>
            </a:r>
            <a:r>
              <a:rPr lang="cs-CZ" b="1" baseline="-25000" dirty="0">
                <a:solidFill>
                  <a:srgbClr val="000000"/>
                </a:solidFill>
              </a:rPr>
              <a:t>3</a:t>
            </a:r>
            <a:r>
              <a:rPr lang="cs-CZ" b="1" dirty="0">
                <a:solidFill>
                  <a:srgbClr val="000000"/>
                </a:solidFill>
              </a:rPr>
              <a:t>=   </a:t>
            </a:r>
            <a:r>
              <a:rPr lang="cs-CZ" b="1" dirty="0" smtClean="0">
                <a:solidFill>
                  <a:srgbClr val="000000"/>
                </a:solidFill>
              </a:rPr>
              <a:t>1 800 </a:t>
            </a:r>
            <a:r>
              <a:rPr lang="cs-CZ" b="1" dirty="0">
                <a:solidFill>
                  <a:srgbClr val="000000"/>
                </a:solidFill>
              </a:rPr>
              <a:t>m</a:t>
            </a:r>
            <a:r>
              <a:rPr lang="cs-CZ" b="1" baseline="30000" dirty="0">
                <a:solidFill>
                  <a:srgbClr val="000000"/>
                </a:solidFill>
              </a:rPr>
              <a:t>2</a:t>
            </a:r>
            <a:r>
              <a:rPr lang="cs-CZ" b="1" dirty="0">
                <a:solidFill>
                  <a:srgbClr val="000000"/>
                </a:solidFill>
              </a:rPr>
              <a:t>   prodejní plochy</a:t>
            </a:r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1">
                <a:lumMod val="20000"/>
                <a:lumOff val="8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5201444" y="2279362"/>
            <a:ext cx="3313112" cy="222726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solidFill>
              <a:schemeClr val="tx1">
                <a:lumMod val="20000"/>
                <a:lumOff val="80000"/>
              </a:schemeClr>
            </a:solidFill>
          </a:ln>
        </p:spPr>
      </p:pic>
      <p:sp>
        <p:nvSpPr>
          <p:cNvPr id="5" name="Obdélník 4"/>
          <p:cNvSpPr/>
          <p:nvPr/>
        </p:nvSpPr>
        <p:spPr>
          <a:xfrm>
            <a:off x="5201444" y="2279362"/>
            <a:ext cx="3403004" cy="22272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rgbClr val="000000"/>
                </a:solidFill>
              </a:rPr>
              <a:t>Jaký vzoreček použijete?</a:t>
            </a:r>
            <a:endParaRPr lang="en-GB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6843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95486"/>
            <a:ext cx="8496944" cy="507703"/>
          </a:xfrm>
        </p:spPr>
        <p:txBody>
          <a:bodyPr/>
          <a:lstStyle/>
          <a:p>
            <a:r>
              <a:rPr lang="cs-CZ" b="1" dirty="0"/>
              <a:t>Výpočet příkladu č. </a:t>
            </a:r>
            <a:r>
              <a:rPr lang="cs-CZ" b="1" dirty="0" smtClean="0"/>
              <a:t>1 –</a:t>
            </a:r>
            <a:r>
              <a:rPr lang="cs-CZ" b="1" dirty="0" err="1" smtClean="0"/>
              <a:t>Huffův</a:t>
            </a:r>
            <a:r>
              <a:rPr lang="cs-CZ" b="1" dirty="0" smtClean="0"/>
              <a:t> </a:t>
            </a:r>
            <a:r>
              <a:rPr lang="cs-CZ" b="1" dirty="0"/>
              <a:t>pravděpodobnostní model (A4)</a:t>
            </a:r>
            <a:br>
              <a:rPr lang="cs-CZ" b="1" dirty="0"/>
            </a:b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délník 2"/>
              <p:cNvSpPr/>
              <p:nvPr/>
            </p:nvSpPr>
            <p:spPr>
              <a:xfrm>
                <a:off x="224338" y="843558"/>
                <a:ext cx="8812158" cy="2825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b="1" dirty="0" smtClean="0">
                    <a:solidFill>
                      <a:srgbClr val="000000"/>
                    </a:solidFill>
                  </a:rPr>
                  <a:t>P </a:t>
                </a:r>
                <a:r>
                  <a:rPr lang="cs-CZ" b="1" dirty="0">
                    <a:solidFill>
                      <a:srgbClr val="000000"/>
                    </a:solidFill>
                  </a:rPr>
                  <a:t>(Ci1)=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𝟎𝟎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𝟎𝟎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𝟎𝟎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𝟏𝟖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𝟎𝟎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𝟏𝟐𝟎𝟎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𝟑𝟓𝟎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𝟐𝟎𝟎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𝟏𝟕𝟓𝟎</m:t>
                        </m:r>
                      </m:den>
                    </m:f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𝟔𝟗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  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P (Ci2)=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𝟏𝟐𝟎𝟎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𝟏𝟒𝟎𝟎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𝟏𝟖𝟎𝟎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𝟑𝟓𝟎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𝟏𝟐𝟎𝟎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𝟑𝟓𝟎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𝟐𝟎𝟎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𝟑𝟓𝟎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𝟏𝟕𝟓𝟎</m:t>
                        </m:r>
                      </m:den>
                    </m:f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b="1" dirty="0" smtClean="0">
                    <a:solidFill>
                      <a:srgbClr val="000000"/>
                    </a:solidFill>
                  </a:rPr>
                  <a:t>0,2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 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P (Ci3)=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𝟏𝟖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𝟏𝟐𝟎𝟎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𝟏𝟒𝟎𝟎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𝟏𝟖𝟎𝟎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𝟐𝟎𝟎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𝟏𝟐𝟎𝟎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𝟑𝟓𝟎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𝟐𝟎𝟎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𝟐𝟎𝟎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𝟏𝟕𝟓𝟎</m:t>
                        </m:r>
                      </m:den>
                    </m:f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b="1" dirty="0" smtClean="0">
                    <a:solidFill>
                      <a:srgbClr val="000000"/>
                    </a:solidFill>
                  </a:rPr>
                  <a:t>0,11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endParaRPr lang="cs-CZ" b="1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38" y="843558"/>
                <a:ext cx="8812158" cy="2825325"/>
              </a:xfrm>
              <a:prstGeom prst="rect">
                <a:avLst/>
              </a:prstGeom>
              <a:blipFill>
                <a:blip r:embed="rId2"/>
                <a:stretch>
                  <a:fillRect l="-6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0" y="3723878"/>
            <a:ext cx="9145016" cy="830997"/>
          </a:xfrm>
          <a:prstGeom prst="rect">
            <a:avLst/>
          </a:prstGeom>
          <a:solidFill>
            <a:srgbClr val="C3E7E4"/>
          </a:solidFill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</a:rPr>
              <a:t>Odp.: První nákupní místo pravděpodobně navštíví 69 % zákazníků, druhé nákupní místo 20 %, třetí nákupní místo cca 11 % .</a:t>
            </a:r>
          </a:p>
        </p:txBody>
      </p:sp>
    </p:spTree>
    <p:extLst>
      <p:ext uri="{BB962C8B-B14F-4D97-AF65-F5344CB8AC3E}">
        <p14:creationId xmlns:p14="http://schemas.microsoft.com/office/powerpoint/2010/main" val="21805053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136904" cy="507703"/>
          </a:xfrm>
        </p:spPr>
        <p:txBody>
          <a:bodyPr/>
          <a:lstStyle/>
          <a:p>
            <a:r>
              <a:rPr lang="cs-CZ" b="1" dirty="0" err="1" smtClean="0"/>
              <a:t>Huffův</a:t>
            </a:r>
            <a:r>
              <a:rPr lang="cs-CZ" b="1" dirty="0" smtClean="0"/>
              <a:t> pravděpodobnostní model </a:t>
            </a:r>
            <a:r>
              <a:rPr lang="cs-CZ" b="1" dirty="0"/>
              <a:t>(A4</a:t>
            </a:r>
            <a:r>
              <a:rPr lang="cs-CZ" b="1" dirty="0" smtClean="0"/>
              <a:t>) - </a:t>
            </a:r>
            <a:r>
              <a:rPr lang="cs-CZ" dirty="0">
                <a:solidFill>
                  <a:srgbClr val="FF0000"/>
                </a:solidFill>
              </a:rPr>
              <a:t>Bonusový příklad</a:t>
            </a:r>
            <a:r>
              <a:rPr lang="cs-CZ" b="1" dirty="0">
                <a:solidFill>
                  <a:srgbClr val="000000"/>
                </a:solidFill>
              </a:rPr>
              <a:t/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125200"/>
            <a:ext cx="66064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č. </a:t>
            </a:r>
            <a:r>
              <a:rPr kumimoji="0" lang="cs-CZ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endParaRPr kumimoji="0" lang="cs-CZ" sz="1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Vypočtěte pravděpodobnost nákupů v jednotlivých nákupních místech, které má zákazník k výběru: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 =  2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Ti </a:t>
            </a:r>
            <a:r>
              <a:rPr kumimoji="0" lang="cs-CZ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 </a:t>
            </a:r>
            <a:r>
              <a:rPr lang="cs-CZ" b="1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km  S</a:t>
            </a:r>
            <a:r>
              <a:rPr kumimoji="0" lang="cs-CZ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 1 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000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</a:t>
            </a:r>
            <a:r>
              <a:rPr kumimoji="0" lang="cs-CZ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prodejní plochy 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Ti </a:t>
            </a:r>
            <a:r>
              <a:rPr kumimoji="0" lang="cs-CZ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 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km  S</a:t>
            </a:r>
            <a:r>
              <a:rPr kumimoji="0" lang="cs-CZ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 1 </a:t>
            </a:r>
            <a:r>
              <a:rPr lang="cs-CZ" b="1" dirty="0">
                <a:solidFill>
                  <a:srgbClr val="000000"/>
                </a:solidFill>
                <a:latin typeface="Times New Roman"/>
              </a:rPr>
              <a:t>3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00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</a:t>
            </a:r>
            <a:r>
              <a:rPr kumimoji="0" lang="cs-CZ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prodejní plochy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Ti </a:t>
            </a:r>
            <a:r>
              <a:rPr kumimoji="0" lang="cs-CZ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 </a:t>
            </a:r>
            <a:r>
              <a:rPr lang="cs-CZ" b="1" dirty="0">
                <a:solidFill>
                  <a:srgbClr val="000000"/>
                </a:solidFill>
                <a:latin typeface="Times New Roman"/>
              </a:rPr>
              <a:t>4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km  S</a:t>
            </a:r>
            <a:r>
              <a:rPr kumimoji="0" lang="cs-CZ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 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2 000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</a:t>
            </a:r>
            <a:r>
              <a:rPr kumimoji="0" lang="cs-CZ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prodejní plochy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0099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1452844"/>
            <a:ext cx="2088232" cy="205228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7824" y="123478"/>
            <a:ext cx="3240360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CÍL SEMINÁŘE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851670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Aplikace metod vymezujících zájmovou oblast</a:t>
            </a:r>
          </a:p>
        </p:txBody>
      </p:sp>
    </p:spTree>
    <p:extLst>
      <p:ext uri="{BB962C8B-B14F-4D97-AF65-F5344CB8AC3E}">
        <p14:creationId xmlns:p14="http://schemas.microsoft.com/office/powerpoint/2010/main" val="33898354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95486"/>
            <a:ext cx="8496944" cy="507703"/>
          </a:xfrm>
        </p:spPr>
        <p:txBody>
          <a:bodyPr/>
          <a:lstStyle/>
          <a:p>
            <a:r>
              <a:rPr lang="cs-CZ" b="1" dirty="0"/>
              <a:t>Výpočet příkladu č. 2</a:t>
            </a:r>
            <a:r>
              <a:rPr lang="cs-CZ" b="1" dirty="0" smtClean="0"/>
              <a:t> –</a:t>
            </a:r>
            <a:r>
              <a:rPr lang="cs-CZ" b="1" dirty="0" err="1" smtClean="0"/>
              <a:t>Huffův</a:t>
            </a:r>
            <a:r>
              <a:rPr lang="cs-CZ" b="1" dirty="0" smtClean="0"/>
              <a:t> </a:t>
            </a:r>
            <a:r>
              <a:rPr lang="cs-CZ" b="1" dirty="0"/>
              <a:t>pravděpodobnostní model (A4)</a:t>
            </a:r>
            <a:br>
              <a:rPr lang="cs-CZ" b="1" dirty="0"/>
            </a:b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délník 2"/>
              <p:cNvSpPr/>
              <p:nvPr/>
            </p:nvSpPr>
            <p:spPr>
              <a:xfrm>
                <a:off x="224338" y="843558"/>
                <a:ext cx="8812158" cy="2825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b="1" dirty="0" smtClean="0">
                    <a:solidFill>
                      <a:srgbClr val="000000"/>
                    </a:solidFill>
                  </a:rPr>
                  <a:t>P </a:t>
                </a:r>
                <a:r>
                  <a:rPr lang="cs-CZ" b="1" dirty="0">
                    <a:solidFill>
                      <a:srgbClr val="000000"/>
                    </a:solidFill>
                  </a:rPr>
                  <a:t>(Ci1)=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𝟏𝟎𝟎𝟎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𝟏𝟎𝟎𝟎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𝟐𝟎𝟎𝟎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𝟐𝟓𝟎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𝟐𝟓𝟎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𝟏𝟒𝟒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𝟏𝟐𝟓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𝟐𝟓𝟎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𝟓𝟏𝟗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𝟒𝟖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  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P (Ci2)=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𝟏𝟎𝟎𝟎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𝟏𝟑𝟎𝟎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𝟐𝟎𝟎𝟎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𝟏𝟒𝟒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𝟐𝟓𝟎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𝟏𝟒𝟒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𝟏𝟐𝟓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𝟏𝟒𝟒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𝟓𝟏𝟗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b="1" dirty="0" smtClean="0">
                    <a:solidFill>
                      <a:srgbClr val="000000"/>
                    </a:solidFill>
                  </a:rPr>
                  <a:t>0,28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 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P (Ci3)=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𝟐𝟎𝟎𝟎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𝟏𝟎𝟎𝟎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𝟏𝟑𝟎𝟎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𝟐𝟎𝟎𝟎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²</m:t>
                            </m:r>
                          </m:den>
                        </m:f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𝟏𝟐𝟓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𝟐𝟓𝟎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𝟏𝟒𝟒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𝟏𝟐𝟓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𝟏𝟐𝟓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𝟓𝟏𝟗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b="1" dirty="0" smtClean="0">
                    <a:solidFill>
                      <a:srgbClr val="000000"/>
                    </a:solidFill>
                  </a:rPr>
                  <a:t>0,24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38" y="843558"/>
                <a:ext cx="8812158" cy="2825325"/>
              </a:xfrm>
              <a:prstGeom prst="rect">
                <a:avLst/>
              </a:prstGeom>
              <a:blipFill>
                <a:blip r:embed="rId2"/>
                <a:stretch>
                  <a:fillRect l="-6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0" y="3723878"/>
            <a:ext cx="9145016" cy="830997"/>
          </a:xfrm>
          <a:prstGeom prst="rect">
            <a:avLst/>
          </a:prstGeom>
          <a:solidFill>
            <a:srgbClr val="C3E7E4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Odp.: První nákupní místo pravděpodobně navštíví </a:t>
            </a:r>
            <a:r>
              <a:rPr lang="cs-CZ" sz="2400" b="1" dirty="0" smtClean="0">
                <a:solidFill>
                  <a:srgbClr val="000000"/>
                </a:solidFill>
                <a:latin typeface="Times New Roman"/>
              </a:rPr>
              <a:t>48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% zákazníků, druhé nákupní místo </a:t>
            </a:r>
            <a:r>
              <a:rPr lang="cs-CZ" sz="2400" b="1" dirty="0" smtClean="0">
                <a:solidFill>
                  <a:srgbClr val="000000"/>
                </a:solidFill>
                <a:latin typeface="Times New Roman"/>
              </a:rPr>
              <a:t>28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%, třetí nákupní místo cca </a:t>
            </a:r>
            <a:r>
              <a:rPr lang="cs-CZ" sz="2400" b="1" dirty="0" smtClean="0">
                <a:solidFill>
                  <a:srgbClr val="000000"/>
                </a:solidFill>
                <a:latin typeface="Times New Roman"/>
              </a:rPr>
              <a:t>24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% .</a:t>
            </a:r>
          </a:p>
        </p:txBody>
      </p:sp>
    </p:spTree>
    <p:extLst>
      <p:ext uri="{BB962C8B-B14F-4D97-AF65-F5344CB8AC3E}">
        <p14:creationId xmlns:p14="http://schemas.microsoft.com/office/powerpoint/2010/main" val="4568358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528" y="915566"/>
            <a:ext cx="7344816" cy="3672408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1620" y="2211710"/>
            <a:ext cx="5688632" cy="864096"/>
          </a:xfrm>
        </p:spPr>
        <p:txBody>
          <a:bodyPr/>
          <a:lstStyle/>
          <a:p>
            <a:r>
              <a:rPr lang="cs-CZ" sz="4400" dirty="0" smtClean="0">
                <a:solidFill>
                  <a:schemeClr val="bg1"/>
                </a:solidFill>
              </a:rPr>
              <a:t>Děkuji za pozornost</a:t>
            </a:r>
            <a:r>
              <a:rPr lang="cs-CZ" sz="4400" dirty="0" smtClean="0">
                <a:solidFill>
                  <a:srgbClr val="000000"/>
                </a:solidFill>
              </a:rPr>
              <a:t> </a:t>
            </a:r>
            <a:r>
              <a:rPr lang="cs-CZ" sz="4400" dirty="0" smtClean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r>
              <a:rPr lang="cs-CZ" sz="4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endParaRPr lang="cs-CZ" sz="4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836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1620" y="2211710"/>
            <a:ext cx="5688632" cy="864096"/>
          </a:xfrm>
        </p:spPr>
        <p:txBody>
          <a:bodyPr/>
          <a:lstStyle/>
          <a:p>
            <a:r>
              <a:rPr lang="cs-CZ" sz="4400">
                <a:solidFill>
                  <a:schemeClr val="bg1"/>
                </a:solidFill>
              </a:rPr>
              <a:t>https://web.microsoftstream.com/video/d85ae2b7-a5b0-4020-9100-d0b88d3b5474</a:t>
            </a:r>
            <a:endParaRPr lang="cs-CZ" sz="4400" dirty="0">
              <a:solidFill>
                <a:srgbClr val="00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51620" y="267494"/>
            <a:ext cx="5364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Odkaz na nahrávaný seminář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2248585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https://web.microsoftstream.com/video/d85ae2b7-a5b0-4020-9100-d0b88d3b5474</a:t>
            </a:r>
          </a:p>
        </p:txBody>
      </p:sp>
    </p:spTree>
    <p:extLst>
      <p:ext uri="{BB962C8B-B14F-4D97-AF65-F5344CB8AC3E}">
        <p14:creationId xmlns:p14="http://schemas.microsoft.com/office/powerpoint/2010/main" val="27419227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31951613"/>
              </p:ext>
            </p:extLst>
          </p:nvPr>
        </p:nvGraphicFramePr>
        <p:xfrm>
          <a:off x="107504" y="195486"/>
          <a:ext cx="892899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76767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0087" y="163831"/>
            <a:ext cx="6840760" cy="507703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Metoda ekonometrická – obchodní gravitace (A3)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650071" y="811593"/>
            <a:ext cx="2519362" cy="1800225"/>
          </a:xfrm>
          <a:prstGeom prst="ellipse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6524104" y="774225"/>
            <a:ext cx="1943100" cy="1728787"/>
          </a:xfrm>
          <a:prstGeom prst="ellipse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477952" y="1263758"/>
            <a:ext cx="7921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222971" y="1228238"/>
            <a:ext cx="790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3468375" y="3449425"/>
            <a:ext cx="2857500" cy="98901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751057" y="3753435"/>
            <a:ext cx="2649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0000"/>
                </a:solidFill>
              </a:rPr>
              <a:t>Mezilehlé místo  B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 flipV="1">
            <a:off x="2553590" y="2526326"/>
            <a:ext cx="719137" cy="12954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6325875" y="2622641"/>
            <a:ext cx="792162" cy="1081087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909752" y="3333945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Da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7204691" y="3062674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Db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3217920" y="2695108"/>
            <a:ext cx="935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/>
              <a:t>Ba ?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508104" y="2414981"/>
            <a:ext cx="101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B b ?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468375" y="774225"/>
            <a:ext cx="2615793" cy="357365"/>
          </a:xfrm>
          <a:prstGeom prst="rect">
            <a:avLst/>
          </a:prstGeom>
          <a:solidFill>
            <a:srgbClr val="C3E7E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rgbClr val="000000"/>
                </a:solidFill>
              </a:rPr>
              <a:t>Reillyho</a:t>
            </a:r>
            <a:r>
              <a:rPr lang="cs-CZ" dirty="0" smtClean="0">
                <a:solidFill>
                  <a:srgbClr val="000000"/>
                </a:solidFill>
              </a:rPr>
              <a:t> zákon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8745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7"/>
            <a:ext cx="7488832" cy="504056"/>
          </a:xfrm>
        </p:spPr>
        <p:txBody>
          <a:bodyPr/>
          <a:lstStyle/>
          <a:p>
            <a:r>
              <a:rPr lang="cs-CZ" b="1" dirty="0" smtClean="0"/>
              <a:t>Obchodní gravitace (A3)</a:t>
            </a:r>
            <a:r>
              <a:rPr lang="cs-CZ" dirty="0">
                <a:solidFill>
                  <a:srgbClr val="FF0000"/>
                </a:solidFill>
              </a:rPr>
              <a:t/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131590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>
                <a:solidFill>
                  <a:srgbClr val="000000"/>
                </a:solidFill>
              </a:rPr>
              <a:t>Příklad č. 1 :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Vypočtěte, v jakém poměru je rozdělována koupěschopná poptávka mezilehlého místa mezi dva sídelní útvary, jestliže :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Počet obyvatel lokality  a……………………………  </a:t>
            </a:r>
            <a:r>
              <a:rPr lang="cs-CZ" b="1" dirty="0" smtClean="0">
                <a:solidFill>
                  <a:srgbClr val="000000"/>
                </a:solidFill>
              </a:rPr>
              <a:t>41 500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Počet obyvatel lokality  b……………………………  </a:t>
            </a:r>
            <a:r>
              <a:rPr lang="cs-CZ" b="1" dirty="0" smtClean="0">
                <a:solidFill>
                  <a:srgbClr val="000000"/>
                </a:solidFill>
              </a:rPr>
              <a:t>22 350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Vzdálenost lokality a od mezilehlého místa……     6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b="1" dirty="0">
                <a:solidFill>
                  <a:srgbClr val="000000"/>
                </a:solidFill>
              </a:rPr>
              <a:t>km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Vzdálenost lokality b od mezilehlého místa……     4 km</a:t>
            </a:r>
            <a:endParaRPr lang="cs-CZ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3059832" y="3507854"/>
                <a:ext cx="2978959" cy="987193"/>
              </a:xfrm>
              <a:prstGeom prst="rect">
                <a:avLst/>
              </a:prstGeom>
              <a:solidFill>
                <a:srgbClr val="C3E7E4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𝐵𝑎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𝐵𝑏</m:t>
                          </m:r>
                        </m:den>
                      </m:f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𝑃𝑎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𝑃𝑏</m:t>
                          </m:r>
                        </m:den>
                      </m:f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𝐷𝑏</m:t>
                                  </m:r>
                                </m:num>
                                <m:den>
                                  <m:r>
                                    <a:rPr lang="cs-CZ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3507854"/>
                <a:ext cx="2978959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5"/>
          <p:cNvSpPr/>
          <p:nvPr/>
        </p:nvSpPr>
        <p:spPr>
          <a:xfrm>
            <a:off x="2555776" y="3439914"/>
            <a:ext cx="3960440" cy="1148060"/>
          </a:xfrm>
          <a:prstGeom prst="rect">
            <a:avLst/>
          </a:prstGeom>
          <a:solidFill>
            <a:srgbClr val="C3E7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rgbClr val="000000"/>
                </a:solidFill>
              </a:rPr>
              <a:t>Jaký použijete vzoreček?</a:t>
            </a:r>
            <a:endParaRPr lang="en-GB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333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dirty="0"/>
              <a:t>Výpočet příkladu č. </a:t>
            </a:r>
            <a:r>
              <a:rPr lang="cs-CZ" b="1" dirty="0" smtClean="0"/>
              <a:t>1 – Obchodní gravitace </a:t>
            </a:r>
            <a:r>
              <a:rPr lang="cs-CZ" b="1" dirty="0"/>
              <a:t>(A3)</a:t>
            </a: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79512" y="703189"/>
                <a:ext cx="8856984" cy="329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>
                    <a:solidFill>
                      <a:srgbClr val="000000"/>
                    </a:solidFill>
                  </a:rPr>
                  <a:t> 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𝑩𝒂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𝑩𝒃</m:t>
                        </m:r>
                      </m:den>
                    </m:f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𝟒𝟏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𝟑𝟓𝟎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]</a:t>
                </a:r>
                <a14:m>
                  <m:oMath xmlns:m="http://schemas.openxmlformats.org/officeDocument/2006/math"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²= </m:t>
                    </m:r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𝟒𝟏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𝟗𝟏𝟔𝟕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𝟏𝟕𝟓</m:t>
                        </m:r>
                      </m:den>
                    </m:f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b="1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𝟓𝟓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𝟔𝟕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 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Odp.: Koupěschopná poptávka mezilehlého místa bude rozdělena mezi dvě lokality v poměru </a:t>
                </a:r>
                <a:r>
                  <a:rPr lang="cs-CZ" b="1" dirty="0" smtClean="0">
                    <a:solidFill>
                      <a:srgbClr val="000000"/>
                    </a:solidFill>
                  </a:rPr>
                  <a:t>55:67.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 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Převedení na procenta: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Město a: 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𝟓𝟓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𝟏𝟐𝟐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cca  </a:t>
                </a:r>
                <a:r>
                  <a:rPr lang="cs-CZ" b="1" dirty="0" smtClean="0">
                    <a:solidFill>
                      <a:srgbClr val="000000"/>
                    </a:solidFill>
                  </a:rPr>
                  <a:t>45%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 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r>
                  <a:rPr lang="cs-CZ" b="1" dirty="0">
                    <a:solidFill>
                      <a:srgbClr val="000000"/>
                    </a:solidFill>
                  </a:rPr>
                  <a:t>Město b:</a:t>
                </a:r>
                <a14:m>
                  <m:oMath xmlns:m="http://schemas.openxmlformats.org/officeDocument/2006/math">
                    <m:r>
                      <a:rPr lang="cs-CZ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type m:val="skw"/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𝟔𝟕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𝟏𝟐𝟐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cca  </a:t>
                </a:r>
                <a:r>
                  <a:rPr lang="cs-CZ" b="1" dirty="0" smtClean="0">
                    <a:solidFill>
                      <a:srgbClr val="000000"/>
                    </a:solidFill>
                  </a:rPr>
                  <a:t>55%</a:t>
                </a:r>
                <a:endParaRPr lang="cs-CZ" dirty="0">
                  <a:solidFill>
                    <a:srgbClr val="000000"/>
                  </a:solidFill>
                </a:endParaRPr>
              </a:p>
              <a:p>
                <a:endParaRPr lang="cs-CZ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703189"/>
                <a:ext cx="8856984" cy="3292761"/>
              </a:xfrm>
              <a:prstGeom prst="rect">
                <a:avLst/>
              </a:prstGeom>
              <a:blipFill>
                <a:blip r:embed="rId2"/>
                <a:stretch>
                  <a:fillRect l="-551" b="-107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0" y="3867894"/>
            <a:ext cx="9144000" cy="1200329"/>
          </a:xfrm>
          <a:prstGeom prst="rect">
            <a:avLst/>
          </a:prstGeom>
          <a:solidFill>
            <a:srgbClr val="C3E7E4"/>
          </a:solidFill>
        </p:spPr>
        <p:txBody>
          <a:bodyPr wrap="square">
            <a:spAutoFit/>
          </a:bodyPr>
          <a:lstStyle/>
          <a:p>
            <a:pPr algn="just"/>
            <a:r>
              <a:rPr lang="cs-CZ" sz="2400" b="1" dirty="0">
                <a:solidFill>
                  <a:srgbClr val="000000"/>
                </a:solidFill>
              </a:rPr>
              <a:t>Odp.: 45 % koupěschopné poptávky mezilehlého místa bude přitahováno k městu a, zatímco 55 % koupěschopné poptávky mezilehlého místa bude přitahováno k městu b.</a:t>
            </a:r>
          </a:p>
        </p:txBody>
      </p:sp>
    </p:spTree>
    <p:extLst>
      <p:ext uri="{BB962C8B-B14F-4D97-AF65-F5344CB8AC3E}">
        <p14:creationId xmlns:p14="http://schemas.microsoft.com/office/powerpoint/2010/main" val="575930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7"/>
            <a:ext cx="7488832" cy="504056"/>
          </a:xfrm>
        </p:spPr>
        <p:txBody>
          <a:bodyPr/>
          <a:lstStyle/>
          <a:p>
            <a:r>
              <a:rPr lang="cs-CZ" b="1" dirty="0" smtClean="0"/>
              <a:t>Obchodní gravitace (A3) - </a:t>
            </a:r>
            <a:r>
              <a:rPr lang="cs-CZ" dirty="0" smtClean="0">
                <a:solidFill>
                  <a:srgbClr val="FF0000"/>
                </a:solidFill>
              </a:rPr>
              <a:t>Bonusový </a:t>
            </a:r>
            <a:r>
              <a:rPr lang="cs-CZ" dirty="0">
                <a:solidFill>
                  <a:srgbClr val="FF0000"/>
                </a:solidFill>
              </a:rPr>
              <a:t>příklad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131590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č. </a:t>
            </a:r>
            <a:r>
              <a:rPr kumimoji="0" lang="cs-CZ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 </a:t>
            </a:r>
            <a:r>
              <a:rPr kumimoji="0" lang="cs-CZ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Vypočtěte, v jakém poměru je rozdělována koupěschopná poptávka mezilehlého místa mezi dva sídelní útvary, jestliže :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obyvatel lokality  a……………………………  </a:t>
            </a:r>
            <a:r>
              <a:rPr lang="cs-CZ" b="1" dirty="0" smtClean="0">
                <a:solidFill>
                  <a:srgbClr val="000000"/>
                </a:solidFill>
                <a:latin typeface="Times New Roman"/>
              </a:rPr>
              <a:t>12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500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obyvatel lokality  b……………………………  </a:t>
            </a:r>
            <a:r>
              <a:rPr lang="cs-CZ" b="1" dirty="0">
                <a:solidFill>
                  <a:srgbClr val="000000"/>
                </a:solidFill>
                <a:latin typeface="Times New Roman"/>
              </a:rPr>
              <a:t>5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000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Vzdálenost lokality a od mezilehlého místa……     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km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Vzdálenost lokality b od mezilehlého místa……     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km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6007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dirty="0"/>
              <a:t>Výpočet příkladu č. 2</a:t>
            </a:r>
            <a:r>
              <a:rPr lang="cs-CZ" b="1" dirty="0" smtClean="0"/>
              <a:t> – Obchodní gravitace </a:t>
            </a:r>
            <a:r>
              <a:rPr lang="cs-CZ" b="1" dirty="0"/>
              <a:t>(A3)</a:t>
            </a: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79512" y="703189"/>
                <a:ext cx="8856984" cy="3292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 </a:t>
                </a:r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𝑩𝒂</m:t>
                        </m:r>
                      </m:num>
                      <m:den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𝑩𝒃</m:t>
                        </m:r>
                      </m:den>
                    </m:f>
                    <m:r>
                      <a:rPr kumimoji="0" lang="cs-CZ" sz="1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𝟏𝟐</m:t>
                        </m:r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𝟓𝟎𝟎</m:t>
                        </m:r>
                      </m:num>
                      <m:den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𝟓</m:t>
                        </m:r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𝟎𝟎𝟎</m:t>
                        </m:r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den>
                    </m:f>
                    <m:r>
                      <a:rPr kumimoji="0" lang="cs-CZ" sz="1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[</m:t>
                    </m:r>
                    <m:f>
                      <m:fPr>
                        <m:ctrlP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</m:num>
                      <m:den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</m:t>
                        </m:r>
                      </m:den>
                    </m:f>
                  </m:oMath>
                </a14:m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]</a:t>
                </a:r>
                <a14:m>
                  <m:oMath xmlns:m="http://schemas.openxmlformats.org/officeDocument/2006/math">
                    <m:r>
                      <a:rPr kumimoji="0" lang="cs-CZ" sz="1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²= </m:t>
                    </m:r>
                    <m:f>
                      <m:fPr>
                        <m:ctrlP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𝟏𝟐</m:t>
                        </m:r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,</m:t>
                        </m:r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𝟓</m:t>
                        </m:r>
                      </m:num>
                      <m:den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𝟓</m:t>
                        </m:r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den>
                    </m:f>
                    <m:f>
                      <m:fPr>
                        <m:ctrlP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</m:t>
                        </m:r>
                      </m:num>
                      <m:den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𝟏𝟔</m:t>
                        </m:r>
                      </m:den>
                    </m:f>
                  </m:oMath>
                </a14:m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= </a:t>
                </a:r>
                <a:r>
                  <a:rPr kumimoji="0" lang="cs-CZ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𝟔</m:t>
                        </m:r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,</m:t>
                        </m:r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𝟐𝟓</m:t>
                        </m:r>
                      </m:num>
                      <m:den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𝟓</m:t>
                        </m:r>
                      </m:den>
                    </m:f>
                    <m:r>
                      <a:rPr kumimoji="0" lang="cs-CZ" sz="1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</m:t>
                    </m:r>
                    <m:f>
                      <m:fPr>
                        <m:ctrlP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</m:t>
                        </m:r>
                      </m:num>
                      <m:den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𝟖</m:t>
                        </m:r>
                      </m:den>
                    </m:f>
                  </m:oMath>
                </a14:m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cs-CZ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𝟐𝟓</m:t>
                        </m:r>
                      </m:num>
                      <m:den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𝟒𝟎</m:t>
                        </m:r>
                      </m:den>
                    </m:f>
                  </m:oMath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 </a:t>
                </a:r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Odp.: Koupěschopná poptávka mezilehlého místa bude rozdělena mezi dvě lokality v poměru </a:t>
                </a:r>
                <a:r>
                  <a:rPr lang="cs-CZ" b="1" dirty="0" smtClean="0">
                    <a:solidFill>
                      <a:srgbClr val="000000"/>
                    </a:solidFill>
                    <a:latin typeface="Times New Roman"/>
                  </a:rPr>
                  <a:t>25</a:t>
                </a:r>
                <a:r>
                  <a:rPr kumimoji="0" lang="cs-CZ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:40.</a:t>
                </a:r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 </a:t>
                </a:r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Převedení na procenta:</a:t>
                </a:r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Město a: 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𝟐𝟓</m:t>
                        </m:r>
                      </m:num>
                      <m:den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𝟔𝟓</m:t>
                        </m:r>
                      </m:den>
                    </m:f>
                  </m:oMath>
                </a14:m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cca  </a:t>
                </a:r>
                <a:r>
                  <a:rPr lang="cs-CZ" b="1" dirty="0" smtClean="0">
                    <a:solidFill>
                      <a:srgbClr val="000000"/>
                    </a:solidFill>
                    <a:latin typeface="Times New Roman"/>
                  </a:rPr>
                  <a:t>39</a:t>
                </a:r>
                <a:r>
                  <a:rPr kumimoji="0" lang="cs-CZ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%</a:t>
                </a:r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 </a:t>
                </a:r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Město b:</a:t>
                </a:r>
                <a14:m>
                  <m:oMath xmlns:m="http://schemas.openxmlformats.org/officeDocument/2006/math">
                    <m:r>
                      <a:rPr kumimoji="0" lang="cs-CZ" sz="1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f>
                      <m:fPr>
                        <m:type m:val="skw"/>
                        <m:ctrlPr>
                          <a:rPr kumimoji="0" lang="cs-CZ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𝟒𝟎</m:t>
                        </m:r>
                      </m:num>
                      <m:den>
                        <m:r>
                          <a:rPr kumimoji="0" lang="cs-CZ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𝟔𝟓</m:t>
                        </m:r>
                      </m:den>
                    </m:f>
                  </m:oMath>
                </a14:m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cca  </a:t>
                </a:r>
                <a:r>
                  <a:rPr lang="cs-CZ" b="1" dirty="0" smtClean="0">
                    <a:solidFill>
                      <a:srgbClr val="000000"/>
                    </a:solidFill>
                    <a:latin typeface="Times New Roman"/>
                  </a:rPr>
                  <a:t>62</a:t>
                </a:r>
                <a:r>
                  <a:rPr kumimoji="0" lang="cs-CZ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%</a:t>
                </a:r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703189"/>
                <a:ext cx="8856984" cy="3292761"/>
              </a:xfrm>
              <a:prstGeom prst="rect">
                <a:avLst/>
              </a:prstGeom>
              <a:blipFill>
                <a:blip r:embed="rId2"/>
                <a:stretch>
                  <a:fillRect l="-551" b="-10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21984" y="3867894"/>
            <a:ext cx="9122015" cy="1200329"/>
          </a:xfrm>
          <a:prstGeom prst="rect">
            <a:avLst/>
          </a:prstGeom>
          <a:solidFill>
            <a:srgbClr val="C3E7E4"/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Odp.: </a:t>
            </a:r>
            <a:r>
              <a:rPr lang="cs-CZ" sz="2400" b="1" dirty="0" smtClean="0">
                <a:solidFill>
                  <a:srgbClr val="000000"/>
                </a:solidFill>
                <a:latin typeface="Times New Roman"/>
              </a:rPr>
              <a:t>39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% koupěschopné poptávky mezilehlého místa bude přitahováno k městu a, zatímco 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62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% koupěschopné poptávky mezilehlého místa bude přitahováno k městu b.</a:t>
            </a:r>
          </a:p>
        </p:txBody>
      </p:sp>
    </p:spTree>
    <p:extLst>
      <p:ext uri="{BB962C8B-B14F-4D97-AF65-F5344CB8AC3E}">
        <p14:creationId xmlns:p14="http://schemas.microsoft.com/office/powerpoint/2010/main" val="1479342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7488832" cy="771550"/>
          </a:xfrm>
        </p:spPr>
        <p:txBody>
          <a:bodyPr/>
          <a:lstStyle/>
          <a:p>
            <a:pPr algn="ctr"/>
            <a:r>
              <a:rPr lang="cs-CZ" b="1" dirty="0" smtClean="0"/>
              <a:t>Obchodní gravitace (A3) – Modifikovaný vzorec </a:t>
            </a:r>
            <a:r>
              <a:rPr lang="cs-CZ" b="1" dirty="0" err="1" smtClean="0"/>
              <a:t>Reillyho</a:t>
            </a:r>
            <a:r>
              <a:rPr lang="cs-CZ" b="1" dirty="0" smtClean="0"/>
              <a:t> zákona</a:t>
            </a:r>
            <a:r>
              <a:rPr lang="cs-CZ" dirty="0">
                <a:solidFill>
                  <a:srgbClr val="FF0000"/>
                </a:solidFill>
              </a:rPr>
              <a:t/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Bonusový příklad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131590"/>
            <a:ext cx="799288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>
                <a:solidFill>
                  <a:srgbClr val="000000"/>
                </a:solidFill>
              </a:rPr>
              <a:t>Příklad č. </a:t>
            </a:r>
            <a:r>
              <a:rPr lang="cs-CZ" b="1" u="sng" dirty="0" smtClean="0">
                <a:solidFill>
                  <a:srgbClr val="000000"/>
                </a:solidFill>
              </a:rPr>
              <a:t>3 </a:t>
            </a:r>
            <a:r>
              <a:rPr lang="cs-CZ" b="1" u="sng" dirty="0">
                <a:solidFill>
                  <a:srgbClr val="000000"/>
                </a:solidFill>
              </a:rPr>
              <a:t>: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Vypočtěte, v jakém poměru je rozdělována koupěschopná poptávka mezilehlého místa mezi dva sídelní útvary, jestliže :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  <a:cs typeface="Times New Roman" pitchFamily="18" charset="0"/>
              </a:rPr>
              <a:t>prodejní plocha místa </a:t>
            </a:r>
            <a:r>
              <a:rPr lang="cs-CZ" b="1" dirty="0" smtClean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cs-CZ" b="1" dirty="0" smtClean="0">
                <a:solidFill>
                  <a:srgbClr val="000000"/>
                </a:solidFill>
              </a:rPr>
              <a:t>……………………………  </a:t>
            </a:r>
            <a:r>
              <a:rPr lang="cs-CZ" b="1" dirty="0">
                <a:solidFill>
                  <a:srgbClr val="000000"/>
                </a:solidFill>
              </a:rPr>
              <a:t>30 </a:t>
            </a:r>
            <a:r>
              <a:rPr lang="cs-CZ" b="1" dirty="0" smtClean="0">
                <a:solidFill>
                  <a:srgbClr val="000000"/>
                </a:solidFill>
              </a:rPr>
              <a:t>000 m2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  <a:cs typeface="Times New Roman" pitchFamily="18" charset="0"/>
              </a:rPr>
              <a:t>prodejní plocha místa </a:t>
            </a:r>
            <a:r>
              <a:rPr lang="cs-CZ" b="1" dirty="0" smtClean="0">
                <a:solidFill>
                  <a:srgbClr val="000000"/>
                </a:solidFill>
                <a:cs typeface="Times New Roman" pitchFamily="18" charset="0"/>
              </a:rPr>
              <a:t>b</a:t>
            </a:r>
            <a:r>
              <a:rPr lang="cs-CZ" b="1" dirty="0" smtClean="0">
                <a:solidFill>
                  <a:srgbClr val="000000"/>
                </a:solidFill>
              </a:rPr>
              <a:t>……………………………  </a:t>
            </a:r>
            <a:r>
              <a:rPr lang="cs-CZ" b="1" dirty="0">
                <a:solidFill>
                  <a:srgbClr val="000000"/>
                </a:solidFill>
              </a:rPr>
              <a:t>10 </a:t>
            </a:r>
            <a:r>
              <a:rPr lang="cs-CZ" b="1" dirty="0" smtClean="0">
                <a:solidFill>
                  <a:srgbClr val="000000"/>
                </a:solidFill>
              </a:rPr>
              <a:t>000 m2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  <a:cs typeface="Times New Roman" pitchFamily="18" charset="0"/>
              </a:rPr>
              <a:t>doba jízdy autem do místa </a:t>
            </a:r>
            <a:r>
              <a:rPr lang="cs-CZ" b="1" dirty="0" smtClean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cs-CZ" b="1" dirty="0" smtClean="0">
                <a:solidFill>
                  <a:srgbClr val="000000"/>
                </a:solidFill>
              </a:rPr>
              <a:t>……     5 minut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  <a:cs typeface="Times New Roman" pitchFamily="18" charset="0"/>
              </a:rPr>
              <a:t>doba </a:t>
            </a:r>
            <a:r>
              <a:rPr lang="cs-CZ" b="1" dirty="0">
                <a:solidFill>
                  <a:srgbClr val="000000"/>
                </a:solidFill>
                <a:cs typeface="Times New Roman" pitchFamily="18" charset="0"/>
              </a:rPr>
              <a:t>jízdy autem do místa b </a:t>
            </a:r>
            <a:r>
              <a:rPr lang="cs-CZ" b="1" dirty="0" smtClean="0">
                <a:solidFill>
                  <a:srgbClr val="000000"/>
                </a:solidFill>
              </a:rPr>
              <a:t>……     </a:t>
            </a:r>
            <a:r>
              <a:rPr lang="cs-CZ" b="1" dirty="0">
                <a:solidFill>
                  <a:srgbClr val="000000"/>
                </a:solidFill>
              </a:rPr>
              <a:t>4 </a:t>
            </a:r>
            <a:r>
              <a:rPr lang="cs-CZ" b="1" dirty="0" smtClean="0">
                <a:solidFill>
                  <a:srgbClr val="000000"/>
                </a:solidFill>
              </a:rPr>
              <a:t>minuty</a:t>
            </a:r>
            <a:endParaRPr lang="cs-CZ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902500" y="3579862"/>
                <a:ext cx="2978959" cy="987193"/>
              </a:xfrm>
              <a:prstGeom prst="rect">
                <a:avLst/>
              </a:prstGeom>
              <a:solidFill>
                <a:srgbClr val="C3E7E4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𝐵𝑎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𝐵𝑏</m:t>
                          </m:r>
                        </m:den>
                      </m:f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𝑄𝑎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𝑄𝑏</m:t>
                          </m:r>
                        </m:den>
                      </m:f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𝑇𝑏</m:t>
                                  </m:r>
                                </m:num>
                                <m:den>
                                  <m:r>
                                    <a:rPr lang="cs-CZ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500" y="3579862"/>
                <a:ext cx="2978959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787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3880</TotalTime>
  <Words>1688</Words>
  <Application>Microsoft Office PowerPoint</Application>
  <PresentationFormat>Předvádění na obrazovce (16:9)</PresentationFormat>
  <Paragraphs>170</Paragraphs>
  <Slides>22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Cambria Math</vt:lpstr>
      <vt:lpstr>Times New Roman</vt:lpstr>
      <vt:lpstr>Wingdings</vt:lpstr>
      <vt:lpstr>SLU</vt:lpstr>
      <vt:lpstr>Rovnice</vt:lpstr>
      <vt:lpstr>Územní a tržní analýza – část první</vt:lpstr>
      <vt:lpstr>CÍL SEMINÁŘE</vt:lpstr>
      <vt:lpstr>Prezentace aplikace PowerPoint</vt:lpstr>
      <vt:lpstr>Metoda ekonometrická – obchodní gravitace (A3)</vt:lpstr>
      <vt:lpstr>Obchodní gravitace (A3) </vt:lpstr>
      <vt:lpstr>Výpočet příkladu č. 1 – Obchodní gravitace (A3) </vt:lpstr>
      <vt:lpstr>Obchodní gravitace (A3) - Bonusový příklad</vt:lpstr>
      <vt:lpstr>Výpočet příkladu č. 2 – Obchodní gravitace (A3) </vt:lpstr>
      <vt:lpstr>Obchodní gravitace (A3) – Modifikovaný vzorec Reillyho zákona Bonusový příklad</vt:lpstr>
      <vt:lpstr>Výpočet příkladu č. 3 – Obchodní gravitace (A3) </vt:lpstr>
      <vt:lpstr>Bod zlomu koupěschopné poptávky (hraničního bodu)</vt:lpstr>
      <vt:lpstr>Výpočet hraničního bodu (A3)</vt:lpstr>
      <vt:lpstr>Výpočet příkladu č. 1 – Výpočet hraničního bodu (A3) </vt:lpstr>
      <vt:lpstr>Výpočet hraničního bodu (A3) - Bonusový příklad</vt:lpstr>
      <vt:lpstr>Výpočet příkladu č. 2 – Výpočet hraničního bodu (A3) </vt:lpstr>
      <vt:lpstr>Huffův pravděpodobnostní model (A4)</vt:lpstr>
      <vt:lpstr>Huffův pravděpodobnostní model (A4) </vt:lpstr>
      <vt:lpstr>Výpočet příkladu č. 1 –Huffův pravděpodobnostní model (A4) </vt:lpstr>
      <vt:lpstr>Huffův pravděpodobnostní model (A4) - Bonusový příklad </vt:lpstr>
      <vt:lpstr>Výpočet příkladu č. 2 –Huffův pravděpodobnostní model (A4) </vt:lpstr>
      <vt:lpstr>Děkuji za pozornost  </vt:lpstr>
      <vt:lpstr>https://web.microsoftstream.com/video/d85ae2b7-a5b0-4020-9100-d0b88d3b5474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Radka Bauerová</cp:lastModifiedBy>
  <cp:revision>153</cp:revision>
  <dcterms:created xsi:type="dcterms:W3CDTF">2016-07-06T15:42:34Z</dcterms:created>
  <dcterms:modified xsi:type="dcterms:W3CDTF">2020-11-10T13:03:37Z</dcterms:modified>
</cp:coreProperties>
</file>