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</a:t>
            </a:r>
            <a:r>
              <a:rPr lang="cs-CZ" sz="31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Václavínková</a:t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-</a:t>
            </a: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</a:t>
            </a:r>
            <a:r>
              <a:rPr lang="cs-CZ" sz="2400" b="1" dirty="0" err="1"/>
              <a:t>Kajzar</a:t>
            </a:r>
            <a:r>
              <a:rPr lang="cs-CZ" sz="2400" b="1" dirty="0"/>
              <a:t>, Ph.D.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+420 596 398 509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 algn="ctr">
              <a:buNone/>
            </a:pPr>
            <a:r>
              <a:rPr lang="cs-CZ" sz="2400" b="1" dirty="0"/>
              <a:t>Mgr.  Klára </a:t>
            </a:r>
            <a:r>
              <a:rPr lang="cs-CZ" sz="2400" b="1" dirty="0" err="1"/>
              <a:t>Václavínková</a:t>
            </a:r>
            <a:r>
              <a:rPr lang="cs-CZ" sz="2400" b="1" dirty="0"/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+420 596 398 513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RICHARDS, G.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Attractions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. 2001. ISBN 0-85199-440-7.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HUDMAN, L. E. and R.H. JACKSON. </a:t>
            </a:r>
            <a:r>
              <a:rPr lang="cs-CZ" dirty="0" err="1"/>
              <a:t>Geography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&amp; </a:t>
            </a:r>
            <a:r>
              <a:rPr lang="cs-CZ" dirty="0" err="1"/>
              <a:t>Tourism</a:t>
            </a:r>
            <a:r>
              <a:rPr lang="cs-CZ" dirty="0"/>
              <a:t>. 2003. ISBN 0766832562.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VIHAN. Prague and </a:t>
            </a:r>
            <a:r>
              <a:rPr lang="cs-CZ" dirty="0" err="1"/>
              <a:t>the</a:t>
            </a:r>
            <a:r>
              <a:rPr lang="cs-CZ" dirty="0"/>
              <a:t> Czech Republic. 2013. ISBN 9781598803778.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UNESCO.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: A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to 878 UNESCO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. 2009. ISBN 978-1-55407-463-1.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NATIONAL GEOGRAPHIC SOCIETY. 100 </a:t>
            </a:r>
            <a:r>
              <a:rPr lang="cs-CZ" dirty="0" err="1"/>
              <a:t>Countries</a:t>
            </a:r>
            <a:r>
              <a:rPr lang="cs-CZ" dirty="0"/>
              <a:t>, 5,000 </a:t>
            </a:r>
            <a:r>
              <a:rPr lang="cs-CZ" dirty="0" err="1"/>
              <a:t>Ideas</a:t>
            </a:r>
            <a:r>
              <a:rPr lang="cs-CZ" dirty="0"/>
              <a:t>: </a:t>
            </a:r>
            <a:r>
              <a:rPr lang="cs-CZ" dirty="0" err="1"/>
              <a:t>Where</a:t>
            </a:r>
            <a:r>
              <a:rPr lang="cs-CZ" dirty="0"/>
              <a:t> to Go, </a:t>
            </a:r>
            <a:r>
              <a:rPr lang="cs-CZ" dirty="0" err="1"/>
              <a:t>When</a:t>
            </a:r>
            <a:r>
              <a:rPr lang="cs-CZ" dirty="0"/>
              <a:t> to Go,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to Do. 2011. ISBN 9781426207587.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HRALA, V. Geografie cestovního ruchu. Praha: Idea servis, 2013. ISBN 978-80-859-7079-1.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HAMARNEH, I. Geografie turismu - mimoevropská teritoria.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2012. ISBN 978-80-247-4430-8.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BROOK, S.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</a:t>
            </a:r>
            <a:r>
              <a:rPr lang="cs-CZ" dirty="0" err="1"/>
              <a:t>Traveler</a:t>
            </a:r>
            <a:r>
              <a:rPr lang="cs-CZ" dirty="0"/>
              <a:t>: Prague and </a:t>
            </a:r>
            <a:r>
              <a:rPr lang="cs-CZ" dirty="0" err="1"/>
              <a:t>the</a:t>
            </a:r>
            <a:r>
              <a:rPr lang="cs-CZ" dirty="0"/>
              <a:t> Czech Republic. Washington, D.C: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Society, 2010. ISBN </a:t>
            </a:r>
            <a:r>
              <a:rPr lang="cs-CZ" dirty="0" err="1"/>
              <a:t>ISBN</a:t>
            </a:r>
            <a:r>
              <a:rPr lang="cs-CZ" dirty="0"/>
              <a:t> 978142620635.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2211319"/>
            <a:ext cx="8568952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(5x2p.)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(1.11. 2021 and 6.12. 2021)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941523"/>
            <a:ext cx="1642492" cy="23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dirty="0"/>
              <a:t>Word 7 pages (including introduction,… conclusion and used literature) and insert</a:t>
            </a:r>
            <a:r>
              <a:rPr lang="cs-CZ" altLang="cs-CZ" sz="2400" dirty="0"/>
              <a:t> </a:t>
            </a:r>
            <a:r>
              <a:rPr lang="en-US" altLang="cs-CZ" sz="2400" dirty="0"/>
              <a:t>into I</a:t>
            </a:r>
            <a:r>
              <a:rPr lang="cs-CZ" altLang="cs-CZ" sz="2400" dirty="0"/>
              <a:t>S</a:t>
            </a:r>
            <a:r>
              <a:rPr lang="en-US" altLang="cs-CZ" sz="2400" dirty="0"/>
              <a:t> SU </a:t>
            </a:r>
            <a:r>
              <a:rPr lang="cs-CZ" altLang="cs-CZ" sz="2400" dirty="0"/>
              <a:t> - </a:t>
            </a:r>
            <a:r>
              <a:rPr lang="en-US" altLang="cs-CZ" sz="2400" b="1" dirty="0">
                <a:solidFill>
                  <a:srgbClr val="0070C0"/>
                </a:solidFill>
              </a:rPr>
              <a:t>17.12. 2021</a:t>
            </a:r>
            <a:endParaRPr lang="cs-CZ" alt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</TotalTime>
  <Words>716</Words>
  <Application>Microsoft Office PowerPoint</Application>
  <PresentationFormat>Předvádění na obrazovce (16:9)</PresentationFormat>
  <Paragraphs>47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Mgr. Klára Václavínková Department of Tourism and Leisure Time Activities Office - VB127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kaj0001</cp:lastModifiedBy>
  <cp:revision>131</cp:revision>
  <dcterms:created xsi:type="dcterms:W3CDTF">2016-07-06T15:42:34Z</dcterms:created>
  <dcterms:modified xsi:type="dcterms:W3CDTF">2021-09-03T07:17:14Z</dcterms:modified>
</cp:coreProperties>
</file>