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8" r:id="rId3"/>
    <p:sldId id="284" r:id="rId4"/>
    <p:sldId id="285" r:id="rId5"/>
    <p:sldId id="257" r:id="rId6"/>
    <p:sldId id="297" r:id="rId7"/>
    <p:sldId id="271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inkova@opf.slu.cz" TargetMode="External"/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917" y="352407"/>
            <a:ext cx="5158250" cy="1838256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Klára </a:t>
            </a:r>
            <a:r>
              <a:rPr lang="cs-CZ" sz="3100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Václavínková</a:t>
            </a:r>
            <a: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-</a:t>
            </a: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VB127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92" y="2355726"/>
            <a:ext cx="5040560" cy="237626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r>
              <a:rPr lang="en-US" b="1" dirty="0"/>
              <a:t>The Tourist attractions in the Czech Republic and in the World</a:t>
            </a:r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8F7D3-1075-4D7B-80F1-F2749BBE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Contact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A70A8B-A322-455A-A661-29F66139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5900"/>
            <a:ext cx="9036496" cy="353412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Ing. Patrik </a:t>
            </a:r>
            <a:r>
              <a:rPr lang="cs-CZ" sz="2400" b="1" dirty="0" err="1"/>
              <a:t>Kajzar</a:t>
            </a:r>
            <a:r>
              <a:rPr lang="cs-CZ" sz="2400" b="1" dirty="0"/>
              <a:t>, Ph.D.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/>
              <a:t>+420 596 398 509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2"/>
              </a:rPr>
              <a:t>kajzar@opf.slu.cz</a:t>
            </a: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0" indent="0" algn="ctr">
              <a:buNone/>
            </a:pPr>
            <a:r>
              <a:rPr lang="cs-CZ" sz="2400" b="1" dirty="0"/>
              <a:t>Mgr.  Klára </a:t>
            </a:r>
            <a:r>
              <a:rPr lang="cs-CZ" sz="2400" b="1" dirty="0" err="1"/>
              <a:t>Václavínková</a:t>
            </a:r>
            <a:r>
              <a:rPr lang="cs-CZ" sz="2400" b="1" dirty="0"/>
              <a:t>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/>
              <a:t>+420 596 398 513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3"/>
              </a:rPr>
              <a:t>vaclavinkova@opf.slu.cz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4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Content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3429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</a:t>
            </a:r>
            <a:r>
              <a:rPr lang="cs-CZ" sz="1600" dirty="0" err="1"/>
              <a:t>Introduction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,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, a </a:t>
            </a:r>
            <a:r>
              <a:rPr lang="cs-CZ" sz="1600" dirty="0" err="1"/>
              <a:t>description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forms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2. Part 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3. Part II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4.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Central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Switzerland</a:t>
            </a:r>
            <a:r>
              <a:rPr lang="cs-CZ" sz="1600" dirty="0"/>
              <a:t> and Liechtenstein , </a:t>
            </a:r>
            <a:r>
              <a:rPr lang="cs-CZ" sz="1600" dirty="0" err="1"/>
              <a:t>Austria</a:t>
            </a:r>
            <a:r>
              <a:rPr lang="cs-CZ" sz="1600" dirty="0"/>
              <a:t> , </a:t>
            </a:r>
            <a:r>
              <a:rPr lang="cs-CZ" sz="1600" dirty="0" err="1"/>
              <a:t>Germany</a:t>
            </a:r>
            <a:r>
              <a:rPr lang="cs-CZ" sz="1600" dirty="0"/>
              <a:t>, </a:t>
            </a:r>
            <a:r>
              <a:rPr lang="cs-CZ" sz="1600" dirty="0" err="1"/>
              <a:t>Poland</a:t>
            </a:r>
            <a:r>
              <a:rPr lang="cs-CZ" sz="1600" dirty="0"/>
              <a:t>, </a:t>
            </a:r>
            <a:r>
              <a:rPr lang="cs-CZ" sz="1600" dirty="0" err="1"/>
              <a:t>Slovak</a:t>
            </a:r>
            <a:r>
              <a:rPr lang="cs-CZ" sz="1600" dirty="0"/>
              <a:t> Republic , </a:t>
            </a:r>
            <a:r>
              <a:rPr lang="cs-CZ" sz="1600" dirty="0" err="1"/>
              <a:t>Hungary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5.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Eastern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: </a:t>
            </a:r>
            <a:r>
              <a:rPr lang="cs-CZ" sz="1600" dirty="0" err="1"/>
              <a:t>Bulgaria</a:t>
            </a:r>
            <a:r>
              <a:rPr lang="cs-CZ" sz="1600" dirty="0"/>
              <a:t> , </a:t>
            </a:r>
            <a:r>
              <a:rPr lang="cs-CZ" sz="1600" dirty="0" err="1"/>
              <a:t>Romania</a:t>
            </a:r>
            <a:r>
              <a:rPr lang="cs-CZ" sz="1600" dirty="0"/>
              <a:t> , </a:t>
            </a:r>
            <a:r>
              <a:rPr lang="cs-CZ" sz="1600" dirty="0" err="1"/>
              <a:t>Lithuania</a:t>
            </a:r>
            <a:r>
              <a:rPr lang="cs-CZ" sz="1600" dirty="0"/>
              <a:t> , </a:t>
            </a:r>
            <a:r>
              <a:rPr lang="cs-CZ" sz="1600" dirty="0" err="1"/>
              <a:t>Latvia</a:t>
            </a:r>
            <a:r>
              <a:rPr lang="cs-CZ" sz="1600" dirty="0"/>
              <a:t> , </a:t>
            </a:r>
            <a:r>
              <a:rPr lang="cs-CZ" sz="1600" dirty="0" err="1"/>
              <a:t>Estonia</a:t>
            </a:r>
            <a:r>
              <a:rPr lang="cs-CZ" sz="1600" dirty="0"/>
              <a:t>, Moldova, </a:t>
            </a:r>
            <a:r>
              <a:rPr lang="cs-CZ" sz="1600" dirty="0" err="1"/>
              <a:t>Ukraine</a:t>
            </a:r>
            <a:r>
              <a:rPr lang="cs-CZ" sz="1600" dirty="0"/>
              <a:t>, </a:t>
            </a:r>
            <a:r>
              <a:rPr lang="cs-CZ" sz="1600" dirty="0" err="1"/>
              <a:t>Belarus</a:t>
            </a:r>
            <a:r>
              <a:rPr lang="cs-CZ" sz="1600" dirty="0"/>
              <a:t>, </a:t>
            </a:r>
            <a:r>
              <a:rPr lang="cs-CZ" sz="1600" dirty="0" err="1"/>
              <a:t>Russia</a:t>
            </a:r>
            <a:r>
              <a:rPr lang="cs-CZ" sz="1600" dirty="0"/>
              <a:t>, Georgia…</a:t>
            </a:r>
            <a:br>
              <a:rPr lang="cs-CZ" sz="1600" dirty="0"/>
            </a:br>
            <a:r>
              <a:rPr lang="cs-CZ" sz="1600" dirty="0"/>
              <a:t>6.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Western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UK, </a:t>
            </a:r>
            <a:r>
              <a:rPr lang="cs-CZ" sz="1600" dirty="0" err="1"/>
              <a:t>Ireland</a:t>
            </a:r>
            <a:r>
              <a:rPr lang="cs-CZ" sz="1600" dirty="0"/>
              <a:t>, Benelux.</a:t>
            </a:r>
            <a:br>
              <a:rPr lang="cs-CZ" sz="1600" dirty="0"/>
            </a:br>
            <a:r>
              <a:rPr lang="cs-CZ" sz="1600" dirty="0"/>
              <a:t>7.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Portugal, </a:t>
            </a:r>
            <a:r>
              <a:rPr lang="cs-CZ" sz="1600" dirty="0" err="1"/>
              <a:t>Spain</a:t>
            </a:r>
            <a:r>
              <a:rPr lang="cs-CZ" sz="1600" dirty="0"/>
              <a:t> and Andorra, France and </a:t>
            </a:r>
            <a:r>
              <a:rPr lang="cs-CZ" sz="1600" dirty="0" err="1"/>
              <a:t>Monaco</a:t>
            </a:r>
            <a:r>
              <a:rPr lang="cs-CZ" sz="1600" dirty="0"/>
              <a:t>, Italy, San Marino, </a:t>
            </a:r>
            <a:r>
              <a:rPr lang="cs-CZ" sz="1600" dirty="0" err="1"/>
              <a:t>Vatican</a:t>
            </a:r>
            <a:r>
              <a:rPr lang="cs-CZ" sz="1600" dirty="0"/>
              <a:t>, </a:t>
            </a:r>
            <a:r>
              <a:rPr lang="cs-CZ" sz="1600" dirty="0" err="1"/>
              <a:t>Slovenia</a:t>
            </a:r>
            <a:r>
              <a:rPr lang="cs-CZ" sz="1600" dirty="0"/>
              <a:t> , </a:t>
            </a:r>
            <a:r>
              <a:rPr lang="cs-CZ" sz="1600" dirty="0" err="1"/>
              <a:t>Croatia</a:t>
            </a:r>
            <a:r>
              <a:rPr lang="cs-CZ" sz="1600" dirty="0"/>
              <a:t> , </a:t>
            </a:r>
            <a:r>
              <a:rPr lang="cs-CZ" sz="1600" dirty="0" err="1"/>
              <a:t>Bosnia</a:t>
            </a:r>
            <a:r>
              <a:rPr lang="cs-CZ" sz="1600" dirty="0"/>
              <a:t> and </a:t>
            </a:r>
            <a:r>
              <a:rPr lang="cs-CZ" sz="1600" dirty="0" err="1"/>
              <a:t>Herzegovina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8.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Denmark</a:t>
            </a:r>
            <a:r>
              <a:rPr lang="cs-CZ" sz="1600" dirty="0"/>
              <a:t>, </a:t>
            </a:r>
            <a:r>
              <a:rPr lang="cs-CZ" sz="1600" dirty="0" err="1"/>
              <a:t>Norway</a:t>
            </a:r>
            <a:r>
              <a:rPr lang="cs-CZ" sz="1600" dirty="0"/>
              <a:t>, </a:t>
            </a:r>
            <a:r>
              <a:rPr lang="cs-CZ" sz="1600" dirty="0" err="1"/>
              <a:t>Sweden</a:t>
            </a:r>
            <a:r>
              <a:rPr lang="cs-CZ" sz="1600" dirty="0"/>
              <a:t>, </a:t>
            </a:r>
            <a:r>
              <a:rPr lang="cs-CZ" sz="1600" dirty="0" err="1"/>
              <a:t>Finland</a:t>
            </a:r>
            <a:r>
              <a:rPr lang="cs-CZ" sz="1600" dirty="0"/>
              <a:t> , </a:t>
            </a:r>
            <a:br>
              <a:rPr lang="cs-CZ" sz="1600" dirty="0"/>
            </a:br>
            <a:r>
              <a:rPr lang="cs-CZ" sz="1600" dirty="0"/>
              <a:t>9.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Asia</a:t>
            </a:r>
            <a:r>
              <a:rPr lang="cs-CZ" sz="1600" dirty="0"/>
              <a:t>: </a:t>
            </a:r>
            <a:r>
              <a:rPr lang="cs-CZ" sz="1600" dirty="0" err="1"/>
              <a:t>Cyprus</a:t>
            </a:r>
            <a:r>
              <a:rPr lang="cs-CZ" sz="1600" dirty="0"/>
              <a:t>, </a:t>
            </a:r>
            <a:r>
              <a:rPr lang="cs-CZ" sz="1600" dirty="0" err="1"/>
              <a:t>Turkey</a:t>
            </a:r>
            <a:r>
              <a:rPr lang="cs-CZ" sz="1600" dirty="0"/>
              <a:t>, </a:t>
            </a:r>
            <a:r>
              <a:rPr lang="cs-CZ" sz="1600" dirty="0" err="1"/>
              <a:t>Israel</a:t>
            </a:r>
            <a:r>
              <a:rPr lang="cs-CZ" sz="1600" dirty="0"/>
              <a:t>, UAE, </a:t>
            </a:r>
            <a:r>
              <a:rPr lang="cs-CZ" sz="1600" dirty="0" err="1"/>
              <a:t>China</a:t>
            </a:r>
            <a:r>
              <a:rPr lang="cs-CZ" sz="1600" dirty="0"/>
              <a:t>, Japan, India, </a:t>
            </a:r>
            <a:r>
              <a:rPr lang="cs-CZ" sz="1600" dirty="0" err="1"/>
              <a:t>Maldives</a:t>
            </a:r>
            <a:r>
              <a:rPr lang="cs-CZ" sz="1600" dirty="0"/>
              <a:t>, </a:t>
            </a:r>
            <a:r>
              <a:rPr lang="cs-CZ" sz="1600" dirty="0" err="1"/>
              <a:t>Malaysia</a:t>
            </a:r>
            <a:r>
              <a:rPr lang="cs-CZ" sz="1600" dirty="0"/>
              <a:t>, Singapore, </a:t>
            </a:r>
            <a:r>
              <a:rPr lang="cs-CZ" sz="1600" dirty="0" err="1"/>
              <a:t>Indonesia</a:t>
            </a:r>
            <a:r>
              <a:rPr lang="cs-CZ" sz="1600" dirty="0"/>
              <a:t>, </a:t>
            </a:r>
            <a:r>
              <a:rPr lang="cs-CZ" sz="1600" dirty="0" err="1"/>
              <a:t>Thailand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10.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Africa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11.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</a:t>
            </a:r>
            <a:r>
              <a:rPr lang="cs-CZ" sz="1600" dirty="0"/>
              <a:t> America: United </a:t>
            </a:r>
            <a:r>
              <a:rPr lang="cs-CZ" sz="1600" dirty="0" err="1"/>
              <a:t>States</a:t>
            </a:r>
            <a:r>
              <a:rPr lang="cs-CZ" sz="1600" dirty="0"/>
              <a:t>, </a:t>
            </a:r>
            <a:r>
              <a:rPr lang="cs-CZ" sz="1600" dirty="0" err="1"/>
              <a:t>Canada</a:t>
            </a:r>
            <a:r>
              <a:rPr lang="cs-CZ" sz="1600" dirty="0"/>
              <a:t>, </a:t>
            </a:r>
            <a:r>
              <a:rPr lang="cs-CZ" sz="1600" dirty="0" err="1"/>
              <a:t>Mexico</a:t>
            </a:r>
            <a:r>
              <a:rPr lang="cs-CZ" sz="1600" dirty="0"/>
              <a:t> and </a:t>
            </a:r>
            <a:r>
              <a:rPr lang="cs-CZ" sz="1600" dirty="0" err="1"/>
              <a:t>Caribbean</a:t>
            </a:r>
            <a:r>
              <a:rPr lang="cs-CZ" sz="1600" dirty="0"/>
              <a:t> </a:t>
            </a:r>
            <a:r>
              <a:rPr lang="cs-CZ" sz="1600" dirty="0" err="1"/>
              <a:t>islands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12.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</a:t>
            </a:r>
            <a:r>
              <a:rPr lang="cs-CZ" sz="1600" dirty="0"/>
              <a:t> America</a:t>
            </a:r>
            <a:br>
              <a:rPr lang="cs-CZ" sz="1600" dirty="0"/>
            </a:br>
            <a:r>
              <a:rPr lang="cs-CZ" sz="1600" dirty="0"/>
              <a:t>13.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Australia</a:t>
            </a:r>
            <a:r>
              <a:rPr lang="cs-CZ" sz="1600" dirty="0"/>
              <a:t> and </a:t>
            </a:r>
            <a:r>
              <a:rPr lang="cs-CZ" sz="1600" dirty="0" err="1"/>
              <a:t>Oceania</a:t>
            </a:r>
            <a:r>
              <a:rPr lang="cs-CZ" sz="1600" dirty="0"/>
              <a:t>. </a:t>
            </a: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books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34290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RICHARDS, G.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Attractions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. 2001. ISBN 0-85199-440-7.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HUDMAN, L. E. and R.H. JACKSON. </a:t>
            </a:r>
            <a:r>
              <a:rPr lang="cs-CZ" dirty="0" err="1"/>
              <a:t>Geography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&amp; </a:t>
            </a:r>
            <a:r>
              <a:rPr lang="cs-CZ" dirty="0" err="1"/>
              <a:t>Tourism</a:t>
            </a:r>
            <a:r>
              <a:rPr lang="cs-CZ" dirty="0"/>
              <a:t>. 2003. ISBN 0766832562.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STEVES, R. and H. VIHAN. Prague and </a:t>
            </a:r>
            <a:r>
              <a:rPr lang="cs-CZ" dirty="0" err="1"/>
              <a:t>the</a:t>
            </a:r>
            <a:r>
              <a:rPr lang="cs-CZ" dirty="0"/>
              <a:t> Czech Republic. 2013. ISBN 9781598803778.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UNESCO.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: A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to 878 UNESCO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. 2009. ISBN 978-1-55407-463-1.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NATIONAL GEOGRAPHIC SOCIETY. 100 </a:t>
            </a:r>
            <a:r>
              <a:rPr lang="cs-CZ" dirty="0" err="1"/>
              <a:t>Countries</a:t>
            </a:r>
            <a:r>
              <a:rPr lang="cs-CZ" dirty="0"/>
              <a:t>, 5,000 </a:t>
            </a:r>
            <a:r>
              <a:rPr lang="cs-CZ" dirty="0" err="1"/>
              <a:t>Ideas</a:t>
            </a:r>
            <a:r>
              <a:rPr lang="cs-CZ" dirty="0"/>
              <a:t>: </a:t>
            </a:r>
            <a:r>
              <a:rPr lang="cs-CZ" dirty="0" err="1"/>
              <a:t>Where</a:t>
            </a:r>
            <a:r>
              <a:rPr lang="cs-CZ" dirty="0"/>
              <a:t> to Go, </a:t>
            </a:r>
            <a:r>
              <a:rPr lang="cs-CZ" dirty="0" err="1"/>
              <a:t>When</a:t>
            </a:r>
            <a:r>
              <a:rPr lang="cs-CZ" dirty="0"/>
              <a:t> to Go, </a:t>
            </a:r>
            <a:r>
              <a:rPr lang="cs-CZ" dirty="0" err="1"/>
              <a:t>What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to Do. 2011. ISBN 9781426207587.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HRALA, V. Geografie cestovního ruchu. Praha: Idea servis, 2013. ISBN 978-80-859-7079-1.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HAMARNEH, I. Geografie turismu - mimoevropská teritoria.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2012. ISBN 978-80-247-4430-8.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BROOK, S.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</a:t>
            </a:r>
            <a:r>
              <a:rPr lang="cs-CZ" dirty="0" err="1"/>
              <a:t>Traveler</a:t>
            </a:r>
            <a:r>
              <a:rPr lang="cs-CZ" dirty="0"/>
              <a:t>: Prague and </a:t>
            </a:r>
            <a:r>
              <a:rPr lang="cs-CZ" dirty="0" err="1"/>
              <a:t>the</a:t>
            </a:r>
            <a:r>
              <a:rPr lang="cs-CZ" dirty="0"/>
              <a:t> Czech Republic. Washington, D.C: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Society, 2010. ISBN </a:t>
            </a:r>
            <a:r>
              <a:rPr lang="cs-CZ" dirty="0" err="1"/>
              <a:t>ISBN</a:t>
            </a:r>
            <a:r>
              <a:rPr lang="cs-CZ" dirty="0"/>
              <a:t> 978142620635.</a:t>
            </a:r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2211319"/>
            <a:ext cx="8568952" cy="230464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60%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(5x2p.)</a:t>
            </a:r>
            <a:endParaRPr lang="en-US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(1.11. 2021 and 6.12. 2021)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en-US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(15 - 20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max.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max. 60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621" y="1066933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sz="3200" b="1" dirty="0" err="1"/>
              <a:t>Requirements</a:t>
            </a:r>
            <a:endParaRPr lang="cs-CZ" sz="3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4112" y="1058714"/>
            <a:ext cx="531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To get the credit you must</a:t>
            </a:r>
            <a:r>
              <a:rPr lang="cs-CZ" sz="2800" dirty="0"/>
              <a:t> </a:t>
            </a:r>
            <a:r>
              <a:rPr lang="cs-CZ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715318"/>
            <a:ext cx="6245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During the course you can get </a:t>
            </a:r>
            <a:r>
              <a:rPr lang="cs-CZ" sz="2800" b="1" dirty="0"/>
              <a:t>100</a:t>
            </a:r>
            <a:r>
              <a:rPr lang="en-US" sz="2800" b="1" dirty="0"/>
              <a:t> points </a:t>
            </a:r>
            <a:endParaRPr lang="cs-CZ" sz="28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0528E95-E528-483E-AAE1-DF6AD68FB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2941523"/>
            <a:ext cx="1642492" cy="2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sz="2400" dirty="0"/>
              <a:t>Presentation of selected tourist attractions of your chosen destinations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e.g</a:t>
            </a:r>
            <a:r>
              <a:rPr lang="cs-CZ" altLang="cs-CZ" sz="2400" dirty="0"/>
              <a:t>. (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Poland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Caribbean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islands</a:t>
            </a:r>
            <a:r>
              <a:rPr lang="cs-CZ" altLang="cs-CZ" sz="2400" dirty="0"/>
              <a:t>…..).</a:t>
            </a:r>
          </a:p>
          <a:p>
            <a:pPr>
              <a:defRPr/>
            </a:pPr>
            <a:r>
              <a:rPr lang="cs-CZ" altLang="cs-CZ" sz="2400" dirty="0"/>
              <a:t>In </a:t>
            </a:r>
            <a:r>
              <a:rPr lang="cs-CZ" altLang="cs-CZ" sz="2400" dirty="0" err="1"/>
              <a:t>presentation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can</a:t>
            </a:r>
            <a:r>
              <a:rPr lang="cs-CZ" altLang="cs-CZ" sz="2400" dirty="0"/>
              <a:t> use </a:t>
            </a:r>
            <a:r>
              <a:rPr lang="cs-CZ" altLang="cs-CZ" sz="2400" dirty="0" err="1"/>
              <a:t>too</a:t>
            </a:r>
            <a:r>
              <a:rPr lang="cs-CZ" altLang="cs-CZ" sz="2400" dirty="0"/>
              <a:t> </a:t>
            </a:r>
            <a:r>
              <a:rPr lang="cs-CZ" altLang="cs-CZ" sz="2400" b="1" dirty="0" err="1"/>
              <a:t>short</a:t>
            </a:r>
            <a:r>
              <a:rPr lang="cs-CZ" altLang="cs-CZ" sz="2400" b="1" dirty="0"/>
              <a:t> video, </a:t>
            </a:r>
            <a:r>
              <a:rPr lang="cs-CZ" altLang="cs-CZ" sz="2400" b="1" dirty="0" err="1"/>
              <a:t>pictures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figures</a:t>
            </a:r>
            <a:r>
              <a:rPr lang="cs-CZ" altLang="cs-CZ" sz="2400" b="1" dirty="0"/>
              <a:t>…..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en-US" altLang="cs-CZ" sz="2400" dirty="0"/>
              <a:t>Word 7 pages (including introduction,… conclusion and used literature) and insert</a:t>
            </a:r>
            <a:r>
              <a:rPr lang="cs-CZ" altLang="cs-CZ" sz="2400" dirty="0"/>
              <a:t> </a:t>
            </a:r>
            <a:r>
              <a:rPr lang="en-US" altLang="cs-CZ" sz="2400" dirty="0"/>
              <a:t>into I</a:t>
            </a:r>
            <a:r>
              <a:rPr lang="cs-CZ" altLang="cs-CZ" sz="2400" dirty="0"/>
              <a:t>S</a:t>
            </a:r>
            <a:r>
              <a:rPr lang="en-US" altLang="cs-CZ" sz="2400" dirty="0"/>
              <a:t> SU </a:t>
            </a:r>
            <a:r>
              <a:rPr lang="cs-CZ" altLang="cs-CZ" sz="2400" dirty="0"/>
              <a:t> - </a:t>
            </a:r>
            <a:r>
              <a:rPr lang="en-US" altLang="cs-CZ" sz="2400" b="1" dirty="0">
                <a:solidFill>
                  <a:srgbClr val="0070C0"/>
                </a:solidFill>
              </a:rPr>
              <a:t>17.12. </a:t>
            </a:r>
            <a:r>
              <a:rPr lang="en-US" altLang="cs-CZ" sz="2400" b="1" dirty="0" smtClean="0">
                <a:solidFill>
                  <a:srgbClr val="0070C0"/>
                </a:solidFill>
              </a:rPr>
              <a:t>2021</a:t>
            </a:r>
            <a:endParaRPr lang="cs-CZ" altLang="cs-CZ" sz="2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sz="2400" b="1" dirty="0" err="1" smtClean="0">
                <a:solidFill>
                  <a:srgbClr val="0070C0"/>
                </a:solidFill>
              </a:rPr>
              <a:t>The</a:t>
            </a:r>
            <a:r>
              <a:rPr lang="cs-CZ" altLang="cs-CZ" sz="2400" b="1" dirty="0" smtClean="0">
                <a:solidFill>
                  <a:srgbClr val="0070C0"/>
                </a:solidFill>
              </a:rPr>
              <a:t> </a:t>
            </a:r>
            <a:r>
              <a:rPr lang="cs-CZ" altLang="cs-CZ" sz="2400" b="1" dirty="0" err="1" smtClean="0">
                <a:solidFill>
                  <a:srgbClr val="0070C0"/>
                </a:solidFill>
              </a:rPr>
              <a:t>first</a:t>
            </a:r>
            <a:r>
              <a:rPr lang="cs-CZ" altLang="cs-CZ" sz="2400" b="1" dirty="0" smtClean="0">
                <a:solidFill>
                  <a:srgbClr val="0070C0"/>
                </a:solidFill>
              </a:rPr>
              <a:t> </a:t>
            </a:r>
            <a:r>
              <a:rPr lang="cs-CZ" altLang="cs-CZ" sz="2400" b="1" dirty="0" err="1" smtClean="0">
                <a:solidFill>
                  <a:srgbClr val="0070C0"/>
                </a:solidFill>
              </a:rPr>
              <a:t>presentation</a:t>
            </a:r>
            <a:r>
              <a:rPr lang="cs-CZ" altLang="cs-CZ" sz="2400" b="1" smtClean="0">
                <a:solidFill>
                  <a:srgbClr val="0070C0"/>
                </a:solidFill>
              </a:rPr>
              <a:t> 9.11.2021</a:t>
            </a:r>
            <a:endParaRPr lang="cs-CZ" alt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355726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698</Words>
  <Application>Microsoft Office PowerPoint</Application>
  <PresentationFormat>Předvádění na obrazovce (16:9)</PresentationFormat>
  <Paragraphs>48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 Ing. Patrik Kajzar, Ph.D. Mgr. Klára Václavínková Department of Tourism and Leisure Time Activities Office - VB127  </vt:lpstr>
      <vt:lpstr>Contact</vt:lpstr>
      <vt:lpstr>  </vt:lpstr>
      <vt:lpstr>  </vt:lpstr>
      <vt:lpstr>Requirements</vt:lpstr>
      <vt:lpstr>Seminar work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Klára Václavínková</cp:lastModifiedBy>
  <cp:revision>132</cp:revision>
  <dcterms:created xsi:type="dcterms:W3CDTF">2016-07-06T15:42:34Z</dcterms:created>
  <dcterms:modified xsi:type="dcterms:W3CDTF">2021-09-13T08:22:07Z</dcterms:modified>
</cp:coreProperties>
</file>