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63" r:id="rId2"/>
    <p:sldId id="262" r:id="rId3"/>
    <p:sldId id="270" r:id="rId4"/>
    <p:sldId id="271" r:id="rId5"/>
    <p:sldId id="272" r:id="rId6"/>
    <p:sldId id="278" r:id="rId7"/>
    <p:sldId id="274" r:id="rId8"/>
    <p:sldId id="276" r:id="rId9"/>
    <p:sldId id="279" r:id="rId10"/>
    <p:sldId id="280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3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7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6137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537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794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635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55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45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759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32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73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7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24.05.2020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31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879" y="628537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73268" y="209516"/>
            <a:ext cx="6432331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933450"/>
            <a:ext cx="7037388" cy="28797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en-GB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0" y="4100513"/>
            <a:ext cx="5184775" cy="10572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828879" y="4965172"/>
            <a:ext cx="2125936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Janusz Karpeta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Cizojazyčná příprava 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0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Economics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most part,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microeconomics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focuses on the examination of households and companies as far as production and consumption, sale and purchase are concerned.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same time, it concentrates on everyday company activities such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economic matters,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statistics,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91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4082" y="449338"/>
            <a:ext cx="241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Conclusion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20717" y="1460938"/>
            <a:ext cx="739928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 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75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15614" y="449338"/>
            <a:ext cx="3899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en-GB" sz="2400" kern="0" dirty="0">
                <a:solidFill>
                  <a:srgbClr val="307871"/>
                </a:solidFill>
                <a:latin typeface="Times New Roman"/>
              </a:rPr>
              <a:t>Outline of the presentation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-1" y="1387366"/>
            <a:ext cx="76200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Vocabulary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business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0" y="449338"/>
            <a:ext cx="2133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Vocabulary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529543"/>
            <a:ext cx="7409793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Keywords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obchodní a platební bilance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hospodářský cyklus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hospodářský růst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hospodářský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Economical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hospodárný  	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Exchaneg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směnný kurz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Expenditure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firma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fiskální politika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Household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domácnost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úroková míra 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dohled nad pracovním trhem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peěnžní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politika 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 </a:t>
            </a:r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peněžní zásoba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zdroj</a:t>
            </a:r>
          </a:p>
          <a:p>
            <a:r>
              <a:rPr 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stát </a:t>
            </a:r>
          </a:p>
          <a:p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</a:t>
            </a: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daň </a:t>
            </a: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73572" y="449338"/>
            <a:ext cx="3773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–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describing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trends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147145" y="1296786"/>
            <a:ext cx="7472855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Describing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business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English, we can encounter a number of verbs that describe certain trends. Let's study the following 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7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/ verbs that express trends upwards 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e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rise / to jump / to grow / to climb / to go up / to increase / to </a:t>
            </a:r>
            <a:r>
              <a:rPr lang="en-US" sz="17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rocket</a:t>
            </a:r>
            <a:endParaRPr lang="cs-CZ" sz="17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7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/ verbs that express trends downwards 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e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fall / to drop / to decline / to decrease / to go down / to plunge / to </a:t>
            </a:r>
            <a:r>
              <a:rPr lang="en-US" sz="17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plummet</a:t>
            </a:r>
            <a:endParaRPr lang="cs-CZ" sz="17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7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/ verbs that express trends without change 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e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stay constant / to remain steady / to maintain stable</a:t>
            </a:r>
            <a:endParaRPr lang="cs-CZ" sz="17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7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/ many adverbs are most often associated with these verbs 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e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7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7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sharply / quickly / rapidly / steeply / considerably / significantly / significantly / steadily / gradually / moderately / slightly / </a:t>
            </a:r>
            <a:r>
              <a:rPr lang="en-US" sz="1700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slowly</a:t>
            </a:r>
            <a:endParaRPr lang="cs-CZ" sz="17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700" b="1" i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/ the prepositions </a:t>
            </a:r>
            <a:r>
              <a:rPr lang="en-US" sz="17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by, from </a:t>
            </a:r>
            <a:r>
              <a:rPr lang="en-US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700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17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most often associated with these verbs</a:t>
            </a:r>
            <a:endParaRPr lang="cs-CZ" sz="1700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5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err="1">
                <a:solidFill>
                  <a:srgbClr val="307871"/>
                </a:solidFill>
                <a:latin typeface="Times New Roman"/>
              </a:rPr>
              <a:t>Grammar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–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describing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</a:rPr>
              <a:t>trends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1: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rising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up/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increasing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2: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fell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went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2016 and 2017.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3: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  <a:r>
              <a:rPr lang="cs-CZ" b="1" i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4: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dropped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considerably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significantly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substantially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last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week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 5: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i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rose by 2</a:t>
            </a:r>
            <a:r>
              <a:rPr lang="en-GB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%, from 7% to 9%</a:t>
            </a:r>
            <a:r>
              <a:rPr lang="cs-CZ" b="1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19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94592" y="449338"/>
            <a:ext cx="3804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Economics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04800" y="1487978"/>
            <a:ext cx="73152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Economics,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referred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science,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services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emphasis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interrelate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professional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distinguish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three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subjects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Namely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dealing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households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GB" alt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91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414932" y="213505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102" y="449338"/>
            <a:ext cx="3016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</a:rPr>
              <a:t>Economics</a:t>
            </a:r>
            <a:endParaRPr lang="en-GB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210207" y="1355834"/>
            <a:ext cx="740979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Households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treated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household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business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entities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GB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perceived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central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classify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presence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basic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icroeconomics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60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Economics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point,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draw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business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unemployment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growth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stagnation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fiscal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policies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output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balance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payments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do so,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money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spending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exchange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regulations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1272480" y="195487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3268" y="449338"/>
            <a:ext cx="3678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kern="0" dirty="0">
                <a:solidFill>
                  <a:srgbClr val="307871"/>
                </a:solidFill>
                <a:latin typeface="Times New Roman"/>
              </a:rPr>
              <a:t>Economics</a:t>
            </a:r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80D91B7-3D74-4585-AFE5-434C4C7B67B4}"/>
              </a:ext>
            </a:extLst>
          </p:cNvPr>
          <p:cNvSpPr/>
          <p:nvPr/>
        </p:nvSpPr>
        <p:spPr>
          <a:xfrm>
            <a:off x="378372" y="1429408"/>
            <a:ext cx="72416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things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and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analyses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Macroeconomists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summarize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them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into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improvements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Macroeconomics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involved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examining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economy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a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regional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hand, </a:t>
            </a:r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icroeconomics</a:t>
            </a:r>
            <a:r>
              <a:rPr lang="en-US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studies how the subjects of smaller size than the state behave. </a:t>
            </a: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7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2311</TotalTime>
  <Words>761</Words>
  <Application>Microsoft Office PowerPoint</Application>
  <PresentationFormat>Předvádění na obrazovce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Cizojazyčná příprava AJ 4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Janusz Karpeta</cp:lastModifiedBy>
  <cp:revision>87</cp:revision>
  <dcterms:created xsi:type="dcterms:W3CDTF">2016-11-25T20:36:16Z</dcterms:created>
  <dcterms:modified xsi:type="dcterms:W3CDTF">2020-05-24T21:48:13Z</dcterms:modified>
</cp:coreProperties>
</file>