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3" r:id="rId2"/>
    <p:sldId id="262" r:id="rId3"/>
    <p:sldId id="270" r:id="rId4"/>
    <p:sldId id="271" r:id="rId5"/>
    <p:sldId id="272" r:id="rId6"/>
    <p:sldId id="278" r:id="rId7"/>
    <p:sldId id="274" r:id="rId8"/>
    <p:sldId id="276" r:id="rId9"/>
    <p:sldId id="279" r:id="rId10"/>
    <p:sldId id="280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83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784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613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537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2794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463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550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458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6759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32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973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67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318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879" y="628537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73268" y="209516"/>
            <a:ext cx="6432331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933450"/>
            <a:ext cx="7037388" cy="2879725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</a:t>
            </a:r>
            <a:r>
              <a:rPr lang="en-GB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 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0" y="4100513"/>
            <a:ext cx="5184775" cy="10572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828879" y="4965172"/>
            <a:ext cx="2125936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Janusz Karpeta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</a:t>
            </a:r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08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3268" y="449338"/>
            <a:ext cx="3678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Economics</a:t>
            </a:r>
            <a:endParaRPr lang="en-GB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78372" y="1429408"/>
            <a:ext cx="72416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most part,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microeconomics</a:t>
            </a: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focuses on the examination of households and companies as far as production and consumption, sale and purchase are concerned.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same time, it concentrates on everyday company activities such </a:t>
            </a: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economic matters,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accounting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statistics,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etc.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91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4082" y="449338"/>
            <a:ext cx="24173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Conclusion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220717" y="1460938"/>
            <a:ext cx="739928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describing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  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75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15614" y="449338"/>
            <a:ext cx="38993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Outline of the presentation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-1" y="1387366"/>
            <a:ext cx="76200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Describing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business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0" y="449338"/>
            <a:ext cx="213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</a:rPr>
              <a:t>Vocabulary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210207" y="1529543"/>
            <a:ext cx="7409793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trade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 obchodní a platební bilance</a:t>
            </a:r>
          </a:p>
          <a:p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cycle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hospodářský cyklus</a:t>
            </a: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growth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hospodářský růst</a:t>
            </a: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hospodářský </a:t>
            </a: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Economical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hospodárný  	</a:t>
            </a: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Exchaneg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směnný kurz </a:t>
            </a: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Expenditure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firma</a:t>
            </a: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Fiscal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fiskální politika</a:t>
            </a: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Household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domácnost </a:t>
            </a: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úroková míra </a:t>
            </a: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regulations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dohled nad pracovním trhem</a:t>
            </a: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Monetary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peěnžní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politika </a:t>
            </a: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 </a:t>
            </a:r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supply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peněžní zásoba</a:t>
            </a: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zdroj</a:t>
            </a:r>
          </a:p>
          <a:p>
            <a:r>
              <a:rPr lang="cs-CZ" sz="16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stát </a:t>
            </a:r>
          </a:p>
          <a:p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 </a:t>
            </a:r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daň </a:t>
            </a:r>
            <a:endParaRPr 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4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73572" y="449338"/>
            <a:ext cx="37732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</a:rPr>
              <a:t>Grammar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–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describing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trends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147145" y="1296786"/>
            <a:ext cx="7472855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Describing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business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English, we can encounter a number of verbs that describe certain trends. Let's study the following </a:t>
            </a: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7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/ verbs that express trends upwards </a:t>
            </a:r>
            <a:r>
              <a:rPr lang="en-US" sz="17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e</a:t>
            </a:r>
            <a:r>
              <a:rPr lang="cs-CZ" sz="17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7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cs-CZ" sz="17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7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rise / to jump / to grow / to climb / to go up / to increase / to </a:t>
            </a:r>
            <a:r>
              <a:rPr lang="en-US" sz="17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rocket</a:t>
            </a:r>
            <a:endParaRPr lang="cs-CZ" sz="17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7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/ verbs that express trends downwards </a:t>
            </a:r>
            <a:r>
              <a:rPr lang="en-US" sz="17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e</a:t>
            </a:r>
            <a:r>
              <a:rPr lang="cs-CZ" sz="17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7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cs-CZ" sz="17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7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fall / to drop / to decline / to decrease / to go down / to plunge / to </a:t>
            </a:r>
            <a:r>
              <a:rPr lang="en-US" sz="17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plummet</a:t>
            </a:r>
            <a:endParaRPr lang="cs-CZ" sz="17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7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/ verbs that express trends without change </a:t>
            </a:r>
            <a:r>
              <a:rPr lang="en-US" sz="17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e</a:t>
            </a:r>
            <a:r>
              <a:rPr lang="cs-CZ" sz="17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7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cs-CZ" sz="17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7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stay constant / to remain steady / to maintain stable</a:t>
            </a:r>
            <a:endParaRPr lang="cs-CZ" sz="17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7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/ many adverbs are most often associated with these verbs </a:t>
            </a:r>
            <a:r>
              <a:rPr lang="en-US" sz="17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e</a:t>
            </a:r>
            <a:r>
              <a:rPr lang="cs-CZ" sz="17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7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cs-CZ" sz="17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7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7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sharply / quickly / rapidly / steeply / considerably / significantly / significantly / steadily / gradually / moderately / slightly / </a:t>
            </a:r>
            <a:r>
              <a:rPr lang="en-US" sz="17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slowly</a:t>
            </a:r>
            <a:endParaRPr lang="cs-CZ" sz="17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7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/ the prepositions </a:t>
            </a:r>
            <a:r>
              <a:rPr lang="en-US" sz="17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by, from </a:t>
            </a:r>
            <a:r>
              <a:rPr lang="en-US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17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most often associated with these verbs</a:t>
            </a:r>
            <a:endParaRPr lang="cs-CZ" sz="17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GB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75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94592" y="449338"/>
            <a:ext cx="38047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</a:rPr>
              <a:t>Grammar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–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describing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</a:rPr>
              <a:t>trends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04800" y="1487978"/>
            <a:ext cx="7315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previous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 1: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Prices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rising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going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up/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increasing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 2: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Sales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fell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went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decreased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2016 and 2017.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 3: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Sales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remained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stable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last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month</a:t>
            </a:r>
            <a:r>
              <a:rPr lang="cs-CZ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 4: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Sales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dropped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considerably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significantly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substantially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last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Point 5: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rose by 2</a:t>
            </a:r>
            <a:r>
              <a:rPr lang="en-GB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%, from 7% to 9%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en-GB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19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94592" y="449338"/>
            <a:ext cx="38047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Economics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04800" y="1487978"/>
            <a:ext cx="73152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Economics, as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referred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science,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consumption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emphasis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placed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interrelate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professional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distinguish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Namely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dealing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households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en-GB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91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414932" y="213505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5102" y="449338"/>
            <a:ext cx="3016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</a:rPr>
              <a:t>Economics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210207" y="1355834"/>
            <a:ext cx="740979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Households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household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members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business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entities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perceived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authorities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classify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presence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involvement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Along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basic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macroeconomics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icroeconomics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60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3268" y="449338"/>
            <a:ext cx="3678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Economics</a:t>
            </a:r>
            <a:endParaRPr lang="en-GB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78372" y="1429408"/>
            <a:ext cx="72416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Macroeconomics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involved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examining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a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whole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entire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various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aspects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affecting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point,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draw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business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unemployment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inflation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growth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stagnation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monetary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fiscal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government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output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income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balance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do so,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government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spending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exchange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regulations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41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-1272480" y="195487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73268" y="449338"/>
            <a:ext cx="3678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Economics</a:t>
            </a:r>
            <a:endParaRPr lang="en-GB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378372" y="1429408"/>
            <a:ext cx="72416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things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Macroeconomists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summarize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improvements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significant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Macroeconomics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involved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examining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a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whole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hand,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icroeconomics</a:t>
            </a:r>
            <a:r>
              <a:rPr lang="en-US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studies how the subjects of smaller size than the state behave. </a:t>
            </a: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07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2311</TotalTime>
  <Words>761</Words>
  <Application>Microsoft Office PowerPoint</Application>
  <PresentationFormat>Předvádění na obrazovce (4:3)</PresentationFormat>
  <Paragraphs>142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Motiv Office</vt:lpstr>
      <vt:lpstr>Cizojazyčná příprava AJ 4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Janusz Karpeta</cp:lastModifiedBy>
  <cp:revision>87</cp:revision>
  <dcterms:created xsi:type="dcterms:W3CDTF">2016-11-25T20:36:16Z</dcterms:created>
  <dcterms:modified xsi:type="dcterms:W3CDTF">2020-05-24T21:48:13Z</dcterms:modified>
</cp:coreProperties>
</file>