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3" r:id="rId2"/>
    <p:sldId id="262" r:id="rId3"/>
    <p:sldId id="270" r:id="rId4"/>
    <p:sldId id="271" r:id="rId5"/>
    <p:sldId id="272" r:id="rId6"/>
    <p:sldId id="278" r:id="rId7"/>
    <p:sldId id="274" r:id="rId8"/>
    <p:sldId id="276" r:id="rId9"/>
    <p:sldId id="279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83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784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613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537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794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4635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550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458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759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329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73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67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20.04.2020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318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879" y="628537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73268" y="209516"/>
            <a:ext cx="6432331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933450"/>
            <a:ext cx="7037388" cy="2879725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Cizojazyčná příprava </a:t>
            </a:r>
            <a:r>
              <a:rPr lang="en-GB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 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0" y="4100513"/>
            <a:ext cx="5184775" cy="10572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828879" y="4965172"/>
            <a:ext cx="2125936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Janusz Karpeta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Cizojazyčná příprava </a:t>
            </a:r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08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4082" y="449338"/>
            <a:ext cx="24173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Conclusion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220717" y="1460938"/>
            <a:ext cx="73992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   </a:t>
            </a: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75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5614" y="449338"/>
            <a:ext cx="38993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Outline of the presentation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-1" y="1387366"/>
            <a:ext cx="762000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r>
              <a:rPr lang="cs-CZ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0" y="449338"/>
            <a:ext cx="2133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Vocabulary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210207" y="1529543"/>
            <a:ext cx="7409793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 aktivum</a:t>
            </a:r>
          </a:p>
          <a:p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Barter – naturální měna 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Circulation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oběh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Claim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pohledávka 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Convertible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převoditelný, směnitelný 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Counterfeiting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padělání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Currency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měna</a:t>
            </a:r>
            <a:endParaRPr 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 </a:t>
            </a:r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debit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bezhotovostní placení </a:t>
            </a:r>
            <a:endParaRPr lang="cs-CZ" sz="15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currency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valuta 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exchange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deviza, cizí měna  </a:t>
            </a:r>
            <a:r>
              <a:rPr lang="cs-CZ" sz="15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Issue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vydávání </a:t>
            </a:r>
          </a:p>
          <a:p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Medium </a:t>
            </a:r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exchange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prostředek směny 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Monetary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unit – peněžní jednotka</a:t>
            </a:r>
          </a:p>
          <a:p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 </a:t>
            </a:r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supply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peněžní zásoba </a:t>
            </a:r>
          </a:p>
          <a:p>
            <a:r>
              <a:rPr lang="cs-CZ" sz="15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ayment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platba 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Reimbursement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úhrada 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Thread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vlákno </a:t>
            </a:r>
          </a:p>
          <a:p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</a:t>
            </a:r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zúčtovací jednotka </a:t>
            </a:r>
          </a:p>
          <a:p>
            <a:r>
              <a:rPr lang="cs-CZ" sz="15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Watermark</a:t>
            </a:r>
            <a:r>
              <a:rPr lang="cs-CZ" sz="15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vodotisk </a:t>
            </a:r>
          </a:p>
        </p:txBody>
      </p:sp>
    </p:spTree>
    <p:extLst>
      <p:ext uri="{BB962C8B-B14F-4D97-AF65-F5344CB8AC3E}">
        <p14:creationId xmlns:p14="http://schemas.microsoft.com/office/powerpoint/2010/main" val="35394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3572" y="449338"/>
            <a:ext cx="37732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Money 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147145" y="1296786"/>
            <a:ext cx="7472855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necessity and determination to satisfy people’s needs is at the core of every economic activity.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 communities started to specialize in certain kinds of manufacture, over the course of time their activities differentiated on the basis of the initial division of </a:t>
            </a:r>
            <a:r>
              <a:rPr lang="en-US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depending on local conditions, history and also saw the first exchanges of products taking place along with the parallel comparing of values.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then, economic activities could be generally characterized as providing goods and services for reimbursement.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comparisons, evaluations and measurements were possible thanks to two intrinsic values of every good: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utility of value and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exchange value.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GB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75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4592" y="449338"/>
            <a:ext cx="38047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Money 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304800" y="1487978"/>
            <a:ext cx="73152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value of goods thus comprises the exchange value of a product or service which represents the quantity of other goods for which it can be exchanged.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 became the common equivalent, the exchange value is expressed in money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utility value of a product is in its ability to satisfy an interested party’s need.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needs are rather specific and they may also change in dependence to the existing conditions: age, status, place, education, profession, etc.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 us now consider the evolution of money.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en-GB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19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4592" y="449338"/>
            <a:ext cx="38047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Money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304800" y="1487978"/>
            <a:ext cx="73152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Simple exchange (also barter, direct exchange of products, natural exchange) took place randomly, concerned any products </a:t>
            </a:r>
            <a:r>
              <a:rPr lang="en-US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picke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 by parties to the exchange and was affected directly, in the absence of any money.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manner, however, was rather impractical.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Suitable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 were sometimes unavailable, some of them were indivisible while others were susceptible to damage.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Commodity money were products which in a tribe or nation were recognized and accepted as common equivalents by all members. (e.g. cattle, grain, salt or cloth, etc.)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en-GB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91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414932" y="213505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5102" y="449338"/>
            <a:ext cx="3016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Money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210207" y="1355834"/>
            <a:ext cx="740979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Precious metals, especially silver and gold, replaced commodity money as trade expanded into larger areas.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metals had several advantages.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 stable, durable, and divisible, a small amount represented a relatively great value. Metals were formed into coins.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Paper money originally had a gold content, which expressed the exact value of each such paper and the money could be re-exchanged for gold 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again.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Paper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 first appeared in the West in the 16</a:t>
            </a:r>
            <a:r>
              <a:rPr lang="en-US" b="1" baseline="30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century and, 200 years later, in Czech countries.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Paper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 is no longer convertible into gold and its circulation within a country proceeds on a basis of legislative regulation of the whole banking system.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60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3268" y="449338"/>
            <a:ext cx="3678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Money</a:t>
            </a:r>
            <a:endParaRPr lang="en-GB" sz="2400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378372" y="1429408"/>
            <a:ext cx="72416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money can be created legally by private persons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supply in society is thus limited which, conversely, is also why money retains a certain value.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issue of banknotes in the framework of regulated money supply is managed by the central bank.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Banknote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manufacturers have gradually improved both the mechanical stability and durability of banknotes on which also appropriate counterfeiting and security measures are applied (e.g. watermarking, </a:t>
            </a:r>
            <a:r>
              <a:rPr lang="en-US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microprinting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 special threads).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describe the functions of money means to answer the question why we need it. So let us consider the four main functions.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41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3268" y="449338"/>
            <a:ext cx="3678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Money</a:t>
            </a:r>
            <a:endParaRPr lang="en-GB" sz="2400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378372" y="1429408"/>
            <a:ext cx="724162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distinguish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four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of account. Money is the common standard for measuring relative value of goods and services. The amount of monetary units express the price.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Medium of exchange. The circulation of money in the economy allows using cash in buying and selling.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Store of value. Money is the most liquid asset and permits a time interval between buying and selling, in particular, it can be used to transfer purchasing power into the future.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Legal tender. Legal tender also fiat money represents all money issued by the government and its circulation is subject to a law rule.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can conclude that money is primarily a medium of exchange that can be used to purchase goods and services and measure their value.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07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2438</TotalTime>
  <Words>811</Words>
  <Application>Microsoft Office PowerPoint</Application>
  <PresentationFormat>Předvádění na obrazovce (4:3)</PresentationFormat>
  <Paragraphs>127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Motiv Office</vt:lpstr>
      <vt:lpstr>Cizojazyčná příprava AJ 4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Janusz Karpeta</cp:lastModifiedBy>
  <cp:revision>109</cp:revision>
  <dcterms:created xsi:type="dcterms:W3CDTF">2016-11-25T20:36:16Z</dcterms:created>
  <dcterms:modified xsi:type="dcterms:W3CDTF">2020-04-20T07:20:22Z</dcterms:modified>
</cp:coreProperties>
</file>