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aktivum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Barter – naturální měna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Circulation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oběh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pohledávka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Convertible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převoditelný, směnitelný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Counterfeiting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padělání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měna</a:t>
            </a:r>
            <a:endParaRPr 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bezhotovostní placení </a:t>
            </a:r>
            <a:endParaRPr 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valuta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deviza, cizí měna  </a:t>
            </a:r>
            <a:r>
              <a:rPr 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vydávání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prostředek směny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– peněžní jednotka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peněžní zásoba </a:t>
            </a:r>
          </a:p>
          <a:p>
            <a:r>
              <a:rPr 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ayment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platba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úhrada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vlákno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zúčtovací jednotka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Watermark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vodotisk </a:t>
            </a: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necessity and determination to satisfy people’s needs is at the core of every economic activity.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communities started to specialize in certain kinds of manufacture, over the course of time their activities differentiated on the basis of the initial division of </a:t>
            </a:r>
            <a:r>
              <a:rPr lang="en-US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depending on local conditions, history and also saw the first exchanges of products taking place along with the parallel comparing of values.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then, economic activities could be generally characterized as providing goods and services for reimbursement.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comparisons, evaluations and measurements were possible thanks to two intrinsic values of every good: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utility of value and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value.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goods thus comprises the exchange value of a product or service which represents the quantity of other goods for which it can be exchanged.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became the common equivalent, the exchange value is expressed in money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utility value of a product is in its ability to satisfy an interested party’s need.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are rather specific and they may also change in dependence to the existing conditions: age, status, place, education, profession, etc.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now consider the evolution of money.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Simple exchange (also barter, direct exchange of products, natural exchange) took place randomly, concerned any products 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by parties to the exchange and was affected directly, in the absence of any money.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manner, however, was rather impractical.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were sometimes unavailable, some of them were indivisible while others were susceptible to damage.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Commodity money were products which in a tribe or nation were recognized and accepted as common equivalents by all members. (e.g. cattle, grain, salt or cloth, etc.)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Precious metals, especially silver and gold, replaced commodity money as trade expanded into larger areas.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metals had several advantages.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stable, durable, and divisible, a small amount represented a relatively great value. Metals were formed into coins.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Paper money originally had a gold content, which expressed the exact value of each such paper and the money could be re-exchanged for gold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first appeared in the West in the 16</a:t>
            </a:r>
            <a:r>
              <a:rPr lang="en-US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 and, 200 years later, in Czech countries.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is no longer convertible into gold and its circulation within a country proceeds on a basis of legislative regulation of the whole banking system.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money can be created legally by private persons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in society is thus limited which, conversely, is also why money retains a certain value.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of banknotes in the framework of regulated money supply is managed by the central bank.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Banknote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manufacturers have gradually improved both the mechanical stability and durability of banknotes on which also appropriate counterfeiting and security measures are applied (e.g. watermarking, </a:t>
            </a:r>
            <a:r>
              <a:rPr lang="en-US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microprinting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special threads).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functions of money means to answer the question why we need it. So let us consider the four main functions.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Money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of account. Money is the common standard for measuring relative value of goods and services. The amount of monetary units express the price.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of exchange. The circulation of money in the economy allows using cash in buying and selling.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 of value. Money is the most liquid asset and permits a time interval between buying and selling, in particular, it can be used to transfer purchasing power into the future.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tender. Legal tender also fiat money represents all money issued by the government and its circulation is subject to a law rule.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conclude that money is primarily a medium of exchange that can be used to purchase goods and services and measure their value.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2438</TotalTime>
  <Words>811</Words>
  <Application>Microsoft Office PowerPoint</Application>
  <PresentationFormat>Předvádění na obrazovce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109</cp:revision>
  <dcterms:created xsi:type="dcterms:W3CDTF">2016-11-25T20:36:16Z</dcterms:created>
  <dcterms:modified xsi:type="dcterms:W3CDTF">2020-04-20T07:20:22Z</dcterms:modified>
</cp:coreProperties>
</file>