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3" r:id="rId2"/>
    <p:sldId id="262" r:id="rId3"/>
    <p:sldId id="270" r:id="rId4"/>
    <p:sldId id="271" r:id="rId5"/>
    <p:sldId id="272" r:id="rId6"/>
    <p:sldId id="278" r:id="rId7"/>
    <p:sldId id="274" r:id="rId8"/>
    <p:sldId id="276" r:id="rId9"/>
    <p:sldId id="279" r:id="rId10"/>
    <p:sldId id="280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78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613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53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79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63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5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45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75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32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73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67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31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879" y="628537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3268" y="209516"/>
            <a:ext cx="6432331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0"/>
            <a:ext cx="7037388" cy="28797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0" y="4100513"/>
            <a:ext cx="5184775" cy="10572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 –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828879" y="4965172"/>
            <a:ext cx="2125936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7" y="449338"/>
            <a:ext cx="67161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Parts </a:t>
            </a:r>
            <a:r>
              <a:rPr lang="en-US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total cost and effective APR for a 12-month, 5% monthly interest, $100 loan paid off in equally sized monthly payments.</a:t>
            </a:r>
            <a:endParaRPr lang="en-GB" sz="1600" b="1" kern="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21" y="1944414"/>
            <a:ext cx="8889357" cy="410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84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4082" y="449338"/>
            <a:ext cx="24173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Conclusion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20717" y="1460938"/>
            <a:ext cx="73992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5614" y="449338"/>
            <a:ext cx="3899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Outline of the presentation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-1" y="1387366"/>
            <a:ext cx="76200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cs-CZ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449338"/>
            <a:ext cx="213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Vocabulary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10207" y="1529543"/>
            <a:ext cx="7409793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 (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RPSN (roční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procetní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sazba nákladů)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– zůstatek 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Borrower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vypůjčovatel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účtovat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Checking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běžný účet 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složené úročení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 – úvěr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dluh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Depositer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vkladatel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poplatek 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 rates – fixní sazby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Lender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půjčovatel 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půjčka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Mortgage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hypotéka 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Principal – jistina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Repay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splácet 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Savings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spořící účet 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Treasury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státní pokladniční poukázka 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Unpaid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nesplácený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rates – variabilní sazby </a:t>
            </a:r>
          </a:p>
          <a:p>
            <a:endParaRPr lang="cs-CZ" sz="15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572" y="449338"/>
            <a:ext cx="3773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Interest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rate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147145" y="1296786"/>
            <a:ext cx="747285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principal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lender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principal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lent.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banks 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deposits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borrowing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Anyone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it's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banks. 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deposits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savings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checking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rates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encourage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make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deposits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75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4592" y="449338"/>
            <a:ext cx="3804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Interest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rate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04800" y="1487978"/>
            <a:ext cx="7315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borrowers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little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depositors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banks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depositors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borrowers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rates from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banks in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narrow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How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Rates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unpaid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credit card balance.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4592" y="449338"/>
            <a:ext cx="3804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Interest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rate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04800" y="1487978"/>
            <a:ext cx="7315200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rates are very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aren't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rates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there's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repaid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banks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 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revolving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credit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 more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expensive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rates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risky.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It's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credit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91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414932" y="213505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102" y="449338"/>
            <a:ext cx="3016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Interest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rate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10207" y="1355834"/>
            <a:ext cx="740979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Banks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fixed rates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rates</a:t>
            </a:r>
            <a:r>
              <a:rPr lang="cs-CZ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depends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 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mortgage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credit card, 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unpaid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bill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7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rates are determined by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10-year Treasury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funds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 rates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remain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throughout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7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mostly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7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goes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on,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principal. </a:t>
            </a:r>
            <a:endParaRPr lang="cs-CZ" sz="17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extra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goes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toward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principal. </a:t>
            </a:r>
            <a:endParaRPr lang="cs-CZ" sz="17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sooner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Most conventional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mortgages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fixed-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cs-CZ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7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60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Interest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rate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rates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prime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prime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funds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 extra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toward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principal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4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Interest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rate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borrowing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bank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one-time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bank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plus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07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2470</TotalTime>
  <Words>697</Words>
  <Application>Microsoft Office PowerPoint</Application>
  <PresentationFormat>Předvádění na obrazovce (4:3)</PresentationFormat>
  <Paragraphs>149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Cizojazyčná příprava AJ 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117</cp:revision>
  <dcterms:created xsi:type="dcterms:W3CDTF">2016-11-25T20:36:16Z</dcterms:created>
  <dcterms:modified xsi:type="dcterms:W3CDTF">2020-04-20T07:20:32Z</dcterms:modified>
</cp:coreProperties>
</file>