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70" r:id="rId4"/>
    <p:sldId id="271" r:id="rId5"/>
    <p:sldId id="272" r:id="rId6"/>
    <p:sldId id="278" r:id="rId7"/>
    <p:sldId id="279" r:id="rId8"/>
    <p:sldId id="27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1" y="932723"/>
            <a:ext cx="703803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Entrepreneurship – entrepreneurs – starting a company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70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12843" y="2690336"/>
            <a:ext cx="85311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Modal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verbs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Entrepreneurship –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starting a company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19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98517" y="1164854"/>
            <a:ext cx="85454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entrepreneurship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</a:t>
            </a:r>
            <a:r>
              <a:rPr lang="en-GB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starting a company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účty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představenstvo</a:t>
            </a: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podnikatelský plán</a:t>
            </a: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– rozpočet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vklad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franšíza 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Freelancer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 volné noze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entity – právní subjekt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Liable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 to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ručit do výše </a:t>
            </a: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</a:t>
            </a:r>
            <a:r>
              <a:rPr lang="en-GB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liability</a:t>
            </a:r>
            <a:r>
              <a:rPr lang="en-GB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s.r.o.</a:t>
            </a:r>
          </a:p>
          <a:p>
            <a:r>
              <a:rPr lang="en-GB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partnership – </a:t>
            </a:r>
            <a:r>
              <a:rPr lang="en-GB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komanditn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 společnost </a:t>
            </a:r>
            <a:endParaRPr lang="en-GB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Registered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základní kapitál</a:t>
            </a: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–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</a:t>
            </a: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up - založit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 - podepsat</a:t>
            </a: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Sole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trader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živnostník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akciová společnost</a:t>
            </a: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126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–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modals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15142" y="1296785"/>
            <a:ext cx="852885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Modals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can’t / be not able to</a:t>
            </a:r>
            <a:endParaRPr lang="cs-CZ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expresses the ability to perform an </a:t>
            </a:r>
            <a:r>
              <a:rPr lang="en-US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y:</a:t>
            </a: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expresses the possibility of doing something because circumstances allow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ski in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morning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expresses a certain probability that something may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expresses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permission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do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car.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/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allowed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mustn’t / be not allowed to</a:t>
            </a:r>
            <a:endParaRPr lang="cs-CZ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xpresses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permission to do some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I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expresses the possibility, the assumption that something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happens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5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587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–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modals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81891" y="1487978"/>
            <a:ext cx="856210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/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needn</a:t>
            </a:r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’t / don’t have to</a:t>
            </a:r>
            <a:endParaRPr lang="cs-CZ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expresses the duty we impose on ourselves or on the other person. It is always our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</a:t>
            </a:r>
            <a:r>
              <a:rPr lang="cs-CZ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xpresses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 to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tired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xpresses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confidence of the speaker,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her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conviction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very happy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used for a certain external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drive on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UK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/ shouldn’t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expresses recommendations or advice:</a:t>
            </a:r>
          </a:p>
          <a:p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house.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expresses a recommendation or advice not to do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something:</a:t>
            </a:r>
          </a:p>
          <a:p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886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 smtClean="0">
                <a:solidFill>
                  <a:srgbClr val="307871"/>
                </a:solidFill>
                <a:latin typeface="Times New Roman"/>
              </a:rPr>
              <a:t>Entrepreneurship – entrepreneur – starting a company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67559" y="1429408"/>
            <a:ext cx="857644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simple 6-step process to starting a 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a one-page business plan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Decide on a budget 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Decide on a legal entity 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care of the money 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your website</a:t>
            </a:r>
          </a:p>
          <a:p>
            <a:pPr marL="342900" indent="-342900">
              <a:buAutoNum type="arabicPeriod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sales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886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Entrepreneurship – entrepreneur – starting a company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95223" y="1064030"/>
            <a:ext cx="854877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a one-page business plan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 your vision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 your mission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 your objectives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Outline your basic strategies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a simple action plan</a:t>
            </a:r>
          </a:p>
          <a:p>
            <a:r>
              <a:rPr lang="en-GB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Decide </a:t>
            </a:r>
            <a:r>
              <a:rPr lang="en-GB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a budget </a:t>
            </a:r>
            <a:endParaRPr lang="en-GB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costs as low as possible, you’ll still need to determine a budget and how much you’ll be able to spend to get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started.</a:t>
            </a:r>
          </a:p>
          <a:p>
            <a:r>
              <a:rPr lang="en-GB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Decide </a:t>
            </a:r>
            <a:r>
              <a:rPr lang="en-GB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a legal entity </a:t>
            </a:r>
            <a:endParaRPr lang="en-GB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out a search in terms of specifics of different legal entities and the fees to be paid, and decide which legal entity suits your business best, e.g. 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</a:t>
            </a: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company, 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partnership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sole </a:t>
            </a: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trader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16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 </a:t>
            </a:r>
            <a:r>
              <a:rPr lang="en-GB" sz="16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</a:t>
            </a: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GB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care of the money 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Whatever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entity you decide on, keep the funds separate from your personal accounts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GB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your website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Regardless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whether your business will be brick-or-mortar or online, you’ll need a website, and that means securing a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 and a domain.</a:t>
            </a:r>
          </a:p>
          <a:p>
            <a:r>
              <a:rPr lang="en-US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GB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sales 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GB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involved with your local chamber of commerce or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communities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immediately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ask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resources are available for you to speak, present or share information about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</a:p>
          <a:p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business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97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585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41131" y="1460938"/>
            <a:ext cx="85028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Entrepreneurship –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 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starting a company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modal verbs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Entrepreneurship – 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 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starting a company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2195</TotalTime>
  <Words>675</Words>
  <Application>Microsoft Office PowerPoint</Application>
  <PresentationFormat>Širokoúhlá obrazovka</PresentationFormat>
  <Paragraphs>104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Cizojazyčná příprava AJ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100</cp:revision>
  <dcterms:created xsi:type="dcterms:W3CDTF">2016-11-25T20:36:16Z</dcterms:created>
  <dcterms:modified xsi:type="dcterms:W3CDTF">2020-01-15T12:53:10Z</dcterms:modified>
</cp:coreProperties>
</file>